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6" r:id="rId18"/>
    <p:sldId id="297" r:id="rId19"/>
    <p:sldId id="266" r:id="rId20"/>
    <p:sldId id="277" r:id="rId21"/>
    <p:sldId id="267" r:id="rId22"/>
    <p:sldId id="278" r:id="rId23"/>
    <p:sldId id="268" r:id="rId24"/>
    <p:sldId id="279" r:id="rId25"/>
    <p:sldId id="298" r:id="rId26"/>
    <p:sldId id="299" r:id="rId27"/>
    <p:sldId id="26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2F300-584F-44FC-A661-E1F242FE5539}" v="15" dt="2025-05-06T09:25:42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33" autoAdjust="0"/>
  </p:normalViewPr>
  <p:slideViewPr>
    <p:cSldViewPr snapToGrid="0">
      <p:cViewPr varScale="1">
        <p:scale>
          <a:sx n="48" d="100"/>
          <a:sy n="48" d="100"/>
        </p:scale>
        <p:origin x="67" y="7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135A285-3783-4AC3-92E4-55633CB4C5C7}"/>
    <pc:docChg chg="custSel modSld">
      <pc:chgData name="Leonie Smith" userId="fed1330f33f5650e" providerId="LiveId" clId="{E135A285-3783-4AC3-92E4-55633CB4C5C7}" dt="2023-04-24T03:49:48.917" v="92" actId="5793"/>
      <pc:docMkLst>
        <pc:docMk/>
      </pc:docMkLst>
      <pc:sldChg chg="addSp modSp modNotesTx">
        <pc:chgData name="Leonie Smith" userId="fed1330f33f5650e" providerId="LiveId" clId="{E135A285-3783-4AC3-92E4-55633CB4C5C7}" dt="2023-04-24T03:49:48.917" v="92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135A285-3783-4AC3-92E4-55633CB4C5C7}" dt="2023-04-14T04:09:43.037" v="1"/>
        <pc:sldMkLst>
          <pc:docMk/>
          <pc:sldMk cId="454763615" sldId="259"/>
        </pc:sldMkLst>
      </pc:sldChg>
      <pc:sldChg chg="addSp modSp">
        <pc:chgData name="Leonie Smith" userId="fed1330f33f5650e" providerId="LiveId" clId="{E135A285-3783-4AC3-92E4-55633CB4C5C7}" dt="2023-04-14T04:10:34.875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135A285-3783-4AC3-92E4-55633CB4C5C7}" dt="2023-04-14T04:19:14.107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135A285-3783-4AC3-92E4-55633CB4C5C7}" dt="2023-04-14T04:21:36.300" v="3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135A285-3783-4AC3-92E4-55633CB4C5C7}" dt="2023-04-14T04:24:47.453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135A285-3783-4AC3-92E4-55633CB4C5C7}" dt="2023-04-14T04:27:12.496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135A285-3783-4AC3-92E4-55633CB4C5C7}" dt="2023-04-14T04:29:39.421" v="5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135A285-3783-4AC3-92E4-55633CB4C5C7}" dt="2023-04-14T04:34:32.129" v="6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135A285-3783-4AC3-92E4-55633CB4C5C7}" dt="2023-04-14T04:36:39.879" v="7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135A285-3783-4AC3-92E4-55633CB4C5C7}" dt="2023-04-14T04:39:50.218" v="80"/>
        <pc:sldMkLst>
          <pc:docMk/>
          <pc:sldMk cId="3137811553" sldId="268"/>
        </pc:sldMkLst>
      </pc:sldChg>
      <pc:sldChg chg="addSp modSp">
        <pc:chgData name="Leonie Smith" userId="fed1330f33f5650e" providerId="LiveId" clId="{E135A285-3783-4AC3-92E4-55633CB4C5C7}" dt="2023-04-14T04:42:57.663" v="8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E135A285-3783-4AC3-92E4-55633CB4C5C7}" dt="2023-04-14T04:31:23.845" v="62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E135A285-3783-4AC3-92E4-55633CB4C5C7}" dt="2023-04-14T04:41:45.415" v="87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91F993F8-1B3C-4F5B-B259-E6939402C37B}"/>
    <pc:docChg chg="modSld">
      <pc:chgData name="Leonie Smith" userId="fed1330f33f5650e" providerId="LiveId" clId="{91F993F8-1B3C-4F5B-B259-E6939402C37B}" dt="2023-02-17T11:27:54.877" v="40" actId="20577"/>
      <pc:docMkLst>
        <pc:docMk/>
      </pc:docMkLst>
      <pc:sldChg chg="addSp modSp mod">
        <pc:chgData name="Leonie Smith" userId="fed1330f33f5650e" providerId="LiveId" clId="{91F993F8-1B3C-4F5B-B259-E6939402C37B}" dt="2023-02-17T11:25:06.125" v="6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1F993F8-1B3C-4F5B-B259-E6939402C37B}" dt="2023-02-17T11:25:12.117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91F993F8-1B3C-4F5B-B259-E6939402C37B}" dt="2023-02-17T11:26:29.447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1F993F8-1B3C-4F5B-B259-E6939402C37B}" dt="2023-02-17T11:26:37.133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1F993F8-1B3C-4F5B-B259-E6939402C37B}" dt="2023-02-17T11:26:46.720" v="27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1F993F8-1B3C-4F5B-B259-E6939402C37B}" dt="2023-02-17T11:26:54.999" v="2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1F993F8-1B3C-4F5B-B259-E6939402C37B}" dt="2023-02-17T11:27:07.408" v="2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1F993F8-1B3C-4F5B-B259-E6939402C37B}" dt="2023-02-17T11:27:13.012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1F993F8-1B3C-4F5B-B259-E6939402C37B}" dt="2023-02-17T11:27:28.151" v="3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1F993F8-1B3C-4F5B-B259-E6939402C37B}" dt="2023-02-17T11:27:33.932" v="3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1F993F8-1B3C-4F5B-B259-E6939402C37B}" dt="2023-02-17T11:27:39.758" v="36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1F993F8-1B3C-4F5B-B259-E6939402C37B}" dt="2023-02-17T11:27:54.877" v="40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1F993F8-1B3C-4F5B-B259-E6939402C37B}" dt="2023-02-17T11:27:22.595" v="33" actId="20577"/>
        <pc:sldMkLst>
          <pc:docMk/>
          <pc:sldMk cId="1420722161" sldId="297"/>
        </pc:sldMkLst>
      </pc:sldChg>
      <pc:sldChg chg="addSp modSp mod">
        <pc:chgData name="Leonie Smith" userId="fed1330f33f5650e" providerId="LiveId" clId="{91F993F8-1B3C-4F5B-B259-E6939402C37B}" dt="2023-02-17T11:27:46.670" v="38" actId="20577"/>
        <pc:sldMkLst>
          <pc:docMk/>
          <pc:sldMk cId="2891840683" sldId="299"/>
        </pc:sldMkLst>
      </pc:sldChg>
    </pc:docChg>
  </pc:docChgLst>
  <pc:docChgLst>
    <pc:chgData name="Alfred Smith" userId="3c60a3631c0db8ad" providerId="LiveId" clId="{E302F300-584F-44FC-A661-E1F242FE5539}"/>
    <pc:docChg chg="custSel modSld">
      <pc:chgData name="Alfred Smith" userId="3c60a3631c0db8ad" providerId="LiveId" clId="{E302F300-584F-44FC-A661-E1F242FE5539}" dt="2025-05-06T09:25:42.457" v="28"/>
      <pc:docMkLst>
        <pc:docMk/>
      </pc:docMkLst>
      <pc:sldChg chg="addSp delSp modSp mod">
        <pc:chgData name="Alfred Smith" userId="3c60a3631c0db8ad" providerId="LiveId" clId="{E302F300-584F-44FC-A661-E1F242FE5539}" dt="2025-05-06T09:21:42.962" v="2"/>
        <pc:sldMkLst>
          <pc:docMk/>
          <pc:sldMk cId="1499918570" sldId="257"/>
        </pc:sldMkLst>
        <pc:spChg chg="del">
          <ac:chgData name="Alfred Smith" userId="3c60a3631c0db8ad" providerId="LiveId" clId="{E302F300-584F-44FC-A661-E1F242FE5539}" dt="2025-05-06T09:21:39.309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E302F300-584F-44FC-A661-E1F242FE5539}" dt="2025-05-06T09:21:41.928" v="1" actId="478"/>
          <ac:spMkLst>
            <pc:docMk/>
            <pc:sldMk cId="1499918570" sldId="257"/>
            <ac:spMk id="5" creationId="{864C78B7-9EB9-9227-C154-082F8E9A9961}"/>
          </ac:spMkLst>
        </pc:spChg>
        <pc:spChg chg="add mod">
          <ac:chgData name="Alfred Smith" userId="3c60a3631c0db8ad" providerId="LiveId" clId="{E302F300-584F-44FC-A661-E1F242FE5539}" dt="2025-05-06T09:21:42.962" v="2"/>
          <ac:spMkLst>
            <pc:docMk/>
            <pc:sldMk cId="1499918570" sldId="257"/>
            <ac:spMk id="6" creationId="{04B0DF59-6379-E696-CED0-8D7788140E32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3788111665" sldId="258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54763615" sldId="25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302F300-584F-44FC-A661-E1F242FE5539}" dt="2025-05-06T09:23:19.737" v="6"/>
        <pc:sldMkLst>
          <pc:docMk/>
          <pc:sldMk cId="2346136586" sldId="260"/>
        </pc:sldMkLst>
        <pc:spChg chg="add mod">
          <ac:chgData name="Alfred Smith" userId="3c60a3631c0db8ad" providerId="LiveId" clId="{E302F300-584F-44FC-A661-E1F242FE5539}" dt="2025-05-06T09:23:19.737" v="6"/>
          <ac:spMkLst>
            <pc:docMk/>
            <pc:sldMk cId="2346136586" sldId="260"/>
            <ac:spMk id="2" creationId="{0E85BBA7-886E-0120-464C-3C475E14107D}"/>
          </ac:spMkLst>
        </pc:spChg>
        <pc:spChg chg="del">
          <ac:chgData name="Alfred Smith" userId="3c60a3631c0db8ad" providerId="LiveId" clId="{E302F300-584F-44FC-A661-E1F242FE5539}" dt="2025-05-06T09:23:19.721" v="5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3:19.721" v="5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3:19.737" v="6"/>
          <ac:spMkLst>
            <pc:docMk/>
            <pc:sldMk cId="2346136586" sldId="260"/>
            <ac:spMk id="5" creationId="{CE6FB451-6167-2C58-AE3D-89BD75E39524}"/>
          </ac:spMkLst>
        </pc:spChg>
      </pc:sldChg>
      <pc:sldChg chg="addSp delSp modSp mod">
        <pc:chgData name="Alfred Smith" userId="3c60a3631c0db8ad" providerId="LiveId" clId="{E302F300-584F-44FC-A661-E1F242FE5539}" dt="2025-05-06T09:23:31.359" v="8"/>
        <pc:sldMkLst>
          <pc:docMk/>
          <pc:sldMk cId="4037329247" sldId="261"/>
        </pc:sldMkLst>
        <pc:spChg chg="add mod">
          <ac:chgData name="Alfred Smith" userId="3c60a3631c0db8ad" providerId="LiveId" clId="{E302F300-584F-44FC-A661-E1F242FE5539}" dt="2025-05-06T09:23:31.359" v="8"/>
          <ac:spMkLst>
            <pc:docMk/>
            <pc:sldMk cId="4037329247" sldId="261"/>
            <ac:spMk id="2" creationId="{721F8EB0-1D62-26B4-EC45-96BBB8AF73F3}"/>
          </ac:spMkLst>
        </pc:spChg>
        <pc:spChg chg="del">
          <ac:chgData name="Alfred Smith" userId="3c60a3631c0db8ad" providerId="LiveId" clId="{E302F300-584F-44FC-A661-E1F242FE5539}" dt="2025-05-06T09:23:30.742" v="7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3:30.742" v="7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3:31.359" v="8"/>
          <ac:spMkLst>
            <pc:docMk/>
            <pc:sldMk cId="4037329247" sldId="261"/>
            <ac:spMk id="5" creationId="{451E49DF-0324-2363-B1D0-CF31AB1EEAC3}"/>
          </ac:spMkLst>
        </pc:spChg>
      </pc:sldChg>
      <pc:sldChg chg="addSp delSp modSp mod">
        <pc:chgData name="Alfred Smith" userId="3c60a3631c0db8ad" providerId="LiveId" clId="{E302F300-584F-44FC-A661-E1F242FE5539}" dt="2025-05-06T09:23:48.565" v="10"/>
        <pc:sldMkLst>
          <pc:docMk/>
          <pc:sldMk cId="1909638311" sldId="262"/>
        </pc:sldMkLst>
        <pc:spChg chg="add mod">
          <ac:chgData name="Alfred Smith" userId="3c60a3631c0db8ad" providerId="LiveId" clId="{E302F300-584F-44FC-A661-E1F242FE5539}" dt="2025-05-06T09:23:48.565" v="10"/>
          <ac:spMkLst>
            <pc:docMk/>
            <pc:sldMk cId="1909638311" sldId="262"/>
            <ac:spMk id="2" creationId="{59575308-BF81-F1CC-6F5D-F41104ABD01E}"/>
          </ac:spMkLst>
        </pc:spChg>
        <pc:spChg chg="del">
          <ac:chgData name="Alfred Smith" userId="3c60a3631c0db8ad" providerId="LiveId" clId="{E302F300-584F-44FC-A661-E1F242FE5539}" dt="2025-05-06T09:23:47.909" v="9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3:47.909" v="9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3:48.565" v="10"/>
          <ac:spMkLst>
            <pc:docMk/>
            <pc:sldMk cId="1909638311" sldId="262"/>
            <ac:spMk id="5" creationId="{65C6B1E4-61E2-A418-B81B-2B5351A827F6}"/>
          </ac:spMkLst>
        </pc:spChg>
      </pc:sldChg>
      <pc:sldChg chg="addSp delSp modSp mod">
        <pc:chgData name="Alfred Smith" userId="3c60a3631c0db8ad" providerId="LiveId" clId="{E302F300-584F-44FC-A661-E1F242FE5539}" dt="2025-05-06T09:24:02.552" v="12"/>
        <pc:sldMkLst>
          <pc:docMk/>
          <pc:sldMk cId="641208035" sldId="263"/>
        </pc:sldMkLst>
        <pc:spChg chg="add mod">
          <ac:chgData name="Alfred Smith" userId="3c60a3631c0db8ad" providerId="LiveId" clId="{E302F300-584F-44FC-A661-E1F242FE5539}" dt="2025-05-06T09:24:02.552" v="12"/>
          <ac:spMkLst>
            <pc:docMk/>
            <pc:sldMk cId="641208035" sldId="263"/>
            <ac:spMk id="2" creationId="{008F0A6B-FA6C-1885-98F6-866DE87FB6A2}"/>
          </ac:spMkLst>
        </pc:spChg>
        <pc:spChg chg="del">
          <ac:chgData name="Alfred Smith" userId="3c60a3631c0db8ad" providerId="LiveId" clId="{E302F300-584F-44FC-A661-E1F242FE5539}" dt="2025-05-06T09:24:01.445" v="11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4:01.445" v="11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4:02.552" v="12"/>
          <ac:spMkLst>
            <pc:docMk/>
            <pc:sldMk cId="641208035" sldId="263"/>
            <ac:spMk id="5" creationId="{187E4771-C2AE-2088-EEF6-3D8F54C78637}"/>
          </ac:spMkLst>
        </pc:spChg>
      </pc:sldChg>
      <pc:sldChg chg="addSp delSp modSp mod">
        <pc:chgData name="Alfred Smith" userId="3c60a3631c0db8ad" providerId="LiveId" clId="{E302F300-584F-44FC-A661-E1F242FE5539}" dt="2025-05-06T09:24:12.366" v="14"/>
        <pc:sldMkLst>
          <pc:docMk/>
          <pc:sldMk cId="4044745628" sldId="264"/>
        </pc:sldMkLst>
        <pc:spChg chg="add mod">
          <ac:chgData name="Alfred Smith" userId="3c60a3631c0db8ad" providerId="LiveId" clId="{E302F300-584F-44FC-A661-E1F242FE5539}" dt="2025-05-06T09:24:12.366" v="14"/>
          <ac:spMkLst>
            <pc:docMk/>
            <pc:sldMk cId="4044745628" sldId="264"/>
            <ac:spMk id="2" creationId="{4EA47F25-C7EA-5328-9570-2E902AC6B5D8}"/>
          </ac:spMkLst>
        </pc:spChg>
        <pc:spChg chg="del">
          <ac:chgData name="Alfred Smith" userId="3c60a3631c0db8ad" providerId="LiveId" clId="{E302F300-584F-44FC-A661-E1F242FE5539}" dt="2025-05-06T09:24:11.478" v="13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4:11.478" v="13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4:12.366" v="14"/>
          <ac:spMkLst>
            <pc:docMk/>
            <pc:sldMk cId="4044745628" sldId="264"/>
            <ac:spMk id="5" creationId="{5EF51174-EC33-2342-76BE-0E26E144F872}"/>
          </ac:spMkLst>
        </pc:spChg>
      </pc:sldChg>
      <pc:sldChg chg="addSp delSp modSp mod">
        <pc:chgData name="Alfred Smith" userId="3c60a3631c0db8ad" providerId="LiveId" clId="{E302F300-584F-44FC-A661-E1F242FE5539}" dt="2025-05-06T09:24:40.454" v="16"/>
        <pc:sldMkLst>
          <pc:docMk/>
          <pc:sldMk cId="978260341" sldId="265"/>
        </pc:sldMkLst>
        <pc:spChg chg="add mod">
          <ac:chgData name="Alfred Smith" userId="3c60a3631c0db8ad" providerId="LiveId" clId="{E302F300-584F-44FC-A661-E1F242FE5539}" dt="2025-05-06T09:24:40.454" v="16"/>
          <ac:spMkLst>
            <pc:docMk/>
            <pc:sldMk cId="978260341" sldId="265"/>
            <ac:spMk id="2" creationId="{5D9D2AD6-636F-63F1-331C-1705C1C70B78}"/>
          </ac:spMkLst>
        </pc:spChg>
        <pc:spChg chg="del">
          <ac:chgData name="Alfred Smith" userId="3c60a3631c0db8ad" providerId="LiveId" clId="{E302F300-584F-44FC-A661-E1F242FE5539}" dt="2025-05-06T09:24:39.786" v="15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4:39.786" v="15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4:40.454" v="16"/>
          <ac:spMkLst>
            <pc:docMk/>
            <pc:sldMk cId="978260341" sldId="265"/>
            <ac:spMk id="5" creationId="{CE7E6181-3029-CA23-A17E-298F61FE8A7A}"/>
          </ac:spMkLst>
        </pc:spChg>
      </pc:sldChg>
      <pc:sldChg chg="addSp delSp modSp mod">
        <pc:chgData name="Alfred Smith" userId="3c60a3631c0db8ad" providerId="LiveId" clId="{E302F300-584F-44FC-A661-E1F242FE5539}" dt="2025-05-06T09:25:01.857" v="20"/>
        <pc:sldMkLst>
          <pc:docMk/>
          <pc:sldMk cId="3575870363" sldId="266"/>
        </pc:sldMkLst>
        <pc:spChg chg="add mod">
          <ac:chgData name="Alfred Smith" userId="3c60a3631c0db8ad" providerId="LiveId" clId="{E302F300-584F-44FC-A661-E1F242FE5539}" dt="2025-05-06T09:25:01.857" v="20"/>
          <ac:spMkLst>
            <pc:docMk/>
            <pc:sldMk cId="3575870363" sldId="266"/>
            <ac:spMk id="2" creationId="{5C6DCE7D-2061-74B6-8B68-7EA5EC07DED1}"/>
          </ac:spMkLst>
        </pc:spChg>
        <pc:spChg chg="del">
          <ac:chgData name="Alfred Smith" userId="3c60a3631c0db8ad" providerId="LiveId" clId="{E302F300-584F-44FC-A661-E1F242FE5539}" dt="2025-05-06T09:25:01.098" v="19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5:01.098" v="19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5:01.857" v="20"/>
          <ac:spMkLst>
            <pc:docMk/>
            <pc:sldMk cId="3575870363" sldId="266"/>
            <ac:spMk id="5" creationId="{76029D21-63E9-4D67-AE7F-64E9F2F712C9}"/>
          </ac:spMkLst>
        </pc:spChg>
      </pc:sldChg>
      <pc:sldChg chg="addSp delSp modSp mod">
        <pc:chgData name="Alfred Smith" userId="3c60a3631c0db8ad" providerId="LiveId" clId="{E302F300-584F-44FC-A661-E1F242FE5539}" dt="2025-05-06T09:25:12.323" v="22"/>
        <pc:sldMkLst>
          <pc:docMk/>
          <pc:sldMk cId="4017137865" sldId="267"/>
        </pc:sldMkLst>
        <pc:spChg chg="add mod">
          <ac:chgData name="Alfred Smith" userId="3c60a3631c0db8ad" providerId="LiveId" clId="{E302F300-584F-44FC-A661-E1F242FE5539}" dt="2025-05-06T09:25:12.323" v="22"/>
          <ac:spMkLst>
            <pc:docMk/>
            <pc:sldMk cId="4017137865" sldId="267"/>
            <ac:spMk id="2" creationId="{D2DB1C51-A8AF-CEE7-5DF8-F989C893F0D6}"/>
          </ac:spMkLst>
        </pc:spChg>
        <pc:spChg chg="del">
          <ac:chgData name="Alfred Smith" userId="3c60a3631c0db8ad" providerId="LiveId" clId="{E302F300-584F-44FC-A661-E1F242FE5539}" dt="2025-05-06T09:25:11.726" v="21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5:11.726" v="21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5:12.323" v="22"/>
          <ac:spMkLst>
            <pc:docMk/>
            <pc:sldMk cId="4017137865" sldId="267"/>
            <ac:spMk id="5" creationId="{20205920-4F04-3366-12F7-D64704D0A697}"/>
          </ac:spMkLst>
        </pc:spChg>
      </pc:sldChg>
      <pc:sldChg chg="addSp delSp modSp mod">
        <pc:chgData name="Alfred Smith" userId="3c60a3631c0db8ad" providerId="LiveId" clId="{E302F300-584F-44FC-A661-E1F242FE5539}" dt="2025-05-06T09:25:20.668" v="24"/>
        <pc:sldMkLst>
          <pc:docMk/>
          <pc:sldMk cId="3137811553" sldId="268"/>
        </pc:sldMkLst>
        <pc:spChg chg="add mod">
          <ac:chgData name="Alfred Smith" userId="3c60a3631c0db8ad" providerId="LiveId" clId="{E302F300-584F-44FC-A661-E1F242FE5539}" dt="2025-05-06T09:25:20.668" v="24"/>
          <ac:spMkLst>
            <pc:docMk/>
            <pc:sldMk cId="3137811553" sldId="268"/>
            <ac:spMk id="2" creationId="{0A8DF316-B275-A408-198E-360F29A9DCBD}"/>
          </ac:spMkLst>
        </pc:spChg>
        <pc:spChg chg="del">
          <ac:chgData name="Alfred Smith" userId="3c60a3631c0db8ad" providerId="LiveId" clId="{E302F300-584F-44FC-A661-E1F242FE5539}" dt="2025-05-06T09:25:20.048" v="23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5:20.048" v="23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5:20.668" v="24"/>
          <ac:spMkLst>
            <pc:docMk/>
            <pc:sldMk cId="3137811553" sldId="268"/>
            <ac:spMk id="5" creationId="{718D5E6D-AB5A-5BB1-AC9B-64901D42E572}"/>
          </ac:spMkLst>
        </pc:spChg>
      </pc:sldChg>
      <pc:sldChg chg="addSp delSp modSp mod">
        <pc:chgData name="Alfred Smith" userId="3c60a3631c0db8ad" providerId="LiveId" clId="{E302F300-584F-44FC-A661-E1F242FE5539}" dt="2025-05-06T09:25:42.457" v="28"/>
        <pc:sldMkLst>
          <pc:docMk/>
          <pc:sldMk cId="100491716" sldId="269"/>
        </pc:sldMkLst>
        <pc:spChg chg="add mod">
          <ac:chgData name="Alfred Smith" userId="3c60a3631c0db8ad" providerId="LiveId" clId="{E302F300-584F-44FC-A661-E1F242FE5539}" dt="2025-05-06T09:25:42.457" v="28"/>
          <ac:spMkLst>
            <pc:docMk/>
            <pc:sldMk cId="100491716" sldId="269"/>
            <ac:spMk id="2" creationId="{2B371D57-B292-17AC-6A5E-E45BD6975FB6}"/>
          </ac:spMkLst>
        </pc:spChg>
        <pc:spChg chg="del">
          <ac:chgData name="Alfred Smith" userId="3c60a3631c0db8ad" providerId="LiveId" clId="{E302F300-584F-44FC-A661-E1F242FE5539}" dt="2025-05-06T09:25:41.395" v="27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5:41.395" v="27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5:42.457" v="28"/>
          <ac:spMkLst>
            <pc:docMk/>
            <pc:sldMk cId="100491716" sldId="269"/>
            <ac:spMk id="5" creationId="{AF0C940B-7B93-3290-3813-3318D5944132}"/>
          </ac:spMkLst>
        </pc:spChg>
      </pc:sldChg>
      <pc:sldChg chg="addSp modSp">
        <pc:chgData name="Alfred Smith" userId="3c60a3631c0db8ad" providerId="LiveId" clId="{E302F300-584F-44FC-A661-E1F242FE5539}" dt="2025-05-06T09:23:01.135" v="4"/>
        <pc:sldMkLst>
          <pc:docMk/>
          <pc:sldMk cId="4120481681" sldId="270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120481681" sldId="270"/>
            <ac:spMk id="3" creationId="{AFA4D097-112E-3D69-BB55-4E1A82F256BC}"/>
          </ac:spMkLst>
        </pc:spChg>
        <pc:spChg chg="add mod">
          <ac:chgData name="Alfred Smith" userId="3c60a3631c0db8ad" providerId="LiveId" clId="{E302F300-584F-44FC-A661-E1F242FE5539}" dt="2025-05-06T09:23:01.135" v="4"/>
          <ac:spMkLst>
            <pc:docMk/>
            <pc:sldMk cId="4120481681" sldId="270"/>
            <ac:spMk id="4" creationId="{B4198535-6E03-3E8B-3977-1F5507B77A9E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939110669" sldId="271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024569785" sldId="272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87179600" sldId="273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168401200" sldId="274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996969115" sldId="275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390376940" sldId="276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265919077" sldId="277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10266664" sldId="278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888433145" sldId="27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791300187" sldId="280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791300187" sldId="280"/>
            <ac:spMk id="3" creationId="{DABD6F76-1442-75CB-15F9-E07FD2C36F27}"/>
          </ac:spMkLst>
        </pc:spChg>
      </pc:sldChg>
      <pc:sldChg chg="addSp delSp modSp mod">
        <pc:chgData name="Alfred Smith" userId="3c60a3631c0db8ad" providerId="LiveId" clId="{E302F300-584F-44FC-A661-E1F242FE5539}" dt="2025-05-06T09:24:50.995" v="18"/>
        <pc:sldMkLst>
          <pc:docMk/>
          <pc:sldMk cId="1188042797" sldId="296"/>
        </pc:sldMkLst>
        <pc:spChg chg="add mod">
          <ac:chgData name="Alfred Smith" userId="3c60a3631c0db8ad" providerId="LiveId" clId="{E302F300-584F-44FC-A661-E1F242FE5539}" dt="2025-05-06T09:24:50.995" v="18"/>
          <ac:spMkLst>
            <pc:docMk/>
            <pc:sldMk cId="1188042797" sldId="296"/>
            <ac:spMk id="2" creationId="{94751FF3-BA6D-6E9C-9DA1-31B15EC92A03}"/>
          </ac:spMkLst>
        </pc:spChg>
        <pc:spChg chg="del">
          <ac:chgData name="Alfred Smith" userId="3c60a3631c0db8ad" providerId="LiveId" clId="{E302F300-584F-44FC-A661-E1F242FE5539}" dt="2025-05-06T09:24:50.406" v="17" actId="478"/>
          <ac:spMkLst>
            <pc:docMk/>
            <pc:sldMk cId="1188042797" sldId="296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4:50.406" v="17" actId="478"/>
          <ac:spMkLst>
            <pc:docMk/>
            <pc:sldMk cId="1188042797" sldId="296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4:50.995" v="18"/>
          <ac:spMkLst>
            <pc:docMk/>
            <pc:sldMk cId="1188042797" sldId="296"/>
            <ac:spMk id="5" creationId="{EA66F450-E080-D55A-1613-80B1AB022F7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1420722161" sldId="297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1420722161" sldId="297"/>
            <ac:spMk id="4" creationId="{A0640010-361A-15AA-F85C-4B2934FC5AB6}"/>
          </ac:spMkLst>
        </pc:spChg>
      </pc:sldChg>
      <pc:sldChg chg="addSp delSp modSp mod">
        <pc:chgData name="Alfred Smith" userId="3c60a3631c0db8ad" providerId="LiveId" clId="{E302F300-584F-44FC-A661-E1F242FE5539}" dt="2025-05-06T09:25:28.977" v="26"/>
        <pc:sldMkLst>
          <pc:docMk/>
          <pc:sldMk cId="4209580399" sldId="298"/>
        </pc:sldMkLst>
        <pc:spChg chg="add mod">
          <ac:chgData name="Alfred Smith" userId="3c60a3631c0db8ad" providerId="LiveId" clId="{E302F300-584F-44FC-A661-E1F242FE5539}" dt="2025-05-06T09:25:28.977" v="26"/>
          <ac:spMkLst>
            <pc:docMk/>
            <pc:sldMk cId="4209580399" sldId="298"/>
            <ac:spMk id="2" creationId="{A2B63354-D9BC-873A-01FE-2859CE2EB223}"/>
          </ac:spMkLst>
        </pc:spChg>
        <pc:spChg chg="del">
          <ac:chgData name="Alfred Smith" userId="3c60a3631c0db8ad" providerId="LiveId" clId="{E302F300-584F-44FC-A661-E1F242FE5539}" dt="2025-05-06T09:25:28.392" v="25" actId="478"/>
          <ac:spMkLst>
            <pc:docMk/>
            <pc:sldMk cId="4209580399" sldId="298"/>
            <ac:spMk id="3" creationId="{A58184BD-88F1-BA02-40C1-D8403D0EEC0D}"/>
          </ac:spMkLst>
        </pc:spChg>
        <pc:spChg chg="del">
          <ac:chgData name="Alfred Smith" userId="3c60a3631c0db8ad" providerId="LiveId" clId="{E302F300-584F-44FC-A661-E1F242FE5539}" dt="2025-05-06T09:25:28.392" v="25" actId="478"/>
          <ac:spMkLst>
            <pc:docMk/>
            <pc:sldMk cId="4209580399" sldId="298"/>
            <ac:spMk id="4" creationId="{EE2AC625-9141-A801-F431-DD5F79396320}"/>
          </ac:spMkLst>
        </pc:spChg>
        <pc:spChg chg="add mod">
          <ac:chgData name="Alfred Smith" userId="3c60a3631c0db8ad" providerId="LiveId" clId="{E302F300-584F-44FC-A661-E1F242FE5539}" dt="2025-05-06T09:25:28.977" v="26"/>
          <ac:spMkLst>
            <pc:docMk/>
            <pc:sldMk cId="4209580399" sldId="298"/>
            <ac:spMk id="5" creationId="{63F56CCD-E011-D843-DF5B-1FD5F3D04C44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891840683" sldId="29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78809C-6CDC-69A5-08D0-7D12A1001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B0DF59-6379-E696-CED0-8D778814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C8374-1698-B112-3D99-99C1BC6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658"/>
            <a:ext cx="12192000" cy="692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97FB2-6908-2B81-12AD-A19E026A0320}"/>
              </a:ext>
            </a:extLst>
          </p:cNvPr>
          <p:cNvSpPr txBox="1"/>
          <p:nvPr/>
        </p:nvSpPr>
        <p:spPr>
          <a:xfrm>
            <a:off x="556525" y="5729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0579ED2-A92C-267A-0D01-D54694642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F0A6B-FA6C-1885-98F6-866DE87FB6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རེ་རེ་བཞིན་ཡ་ཧུ་དཱ་པའི་འདུ་ཁང་དུ་ཁོང་གིས་ཡ་ཧུ་དཱ་པ་དང་གྷི་རིག་པ་རྣམས་དང་རྩོད་གླེང་བྱས་ཏེ་ཁོ་ཚོའི་བློ་འགུགས་པར་བརྩོ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E4771-C2AE-2088-EEF6-3D8F54C7863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4Every Sabbath he reasoned in the synagogue, trying to persuade Jews and Greeks alike.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3"/>
    </mc:Choice>
    <mc:Fallback xmlns="">
      <p:transition spd="slow" advTm="1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A4631-6CAC-09AA-908D-90157B3B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733" y="1"/>
            <a:ext cx="12527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F6E46-36CF-D131-0BF3-B58BA65C21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E60F88E-CB82-E6F8-7B9A-D0B4FA291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47F25-C7EA-5328-9570-2E902AC6B5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སི་ལཱ་དང་ཐི་མོ་ཐེ་གཉིས་མ་ཀེ་དོན་ཡཱ་ཡུལ་ནས་དེར་སླེབས་སྐབས། པའུ་ལུས་ཡེ་ཤུ་ནི་མཱ་ཤི་ཀ་ཡིན་པ་ཡ་ཧུ་དཱ་པ་རྣམས་ལ་བདེན་དཔང་མཐའ་གཅིག་ཏུ་བྱེད་བཞིན་ཡོད།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51174-EC33-2342-76BE-0E26E144F8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5And when Silas and Timothy came down from Macedonia, Paul devoted himself fully to the word, testifying to the Jews that Jesus is the Christ.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1"/>
    </mc:Choice>
    <mc:Fallback xmlns="">
      <p:transition spd="slow" advTm="1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CE2C-EA5F-C425-3DA8-193DC31A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4" y="0"/>
            <a:ext cx="12415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3A698C-3254-F8FD-A47C-9CF7DDFFB3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106F27D-5A26-F654-64E7-D9AF6AF9E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D2AD6-636F-63F1-331C-1705C1C70B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ཡ་ཧུ་དཱ་པ་རྣམས་ཀྱིས་པའུ་ལུ་ལ་ངོ་རྒོལ་དང་དམའ་འབེབས་བྱེད་སྐབས། ཁོང་གིས་ཕྱི་གོས་ཐོག་གི་ས་རྡུལ་ཁོ་ཚོའི་ཕྱོགས་སུ་སྤྲུགས་ཏེ་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E6181-3029-CA23-A17E-298F61FE8A7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6But when they opposed and insulted him, he shook out his garments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"/>
    </mc:Choice>
    <mc:Fallback xmlns=""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B51D-98B4-1C81-0B25-43D46008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051" y="0"/>
            <a:ext cx="132510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8BBD9-2E54-B9CB-14E3-903220D51D7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59069C3-1BFD-D170-1C51-7693CD3A6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51FF3-BA6D-6E9C-9DA1-31B15EC92A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“ཁྱོད་ཚོའི་སྡིག་ཉེས་ཀྱི་ཆད་པ་ཁྱོད་ཚོའི་མགོ་ལ་ཕོག་པར་འགྱུར། ང་ལ་འགན་ཅི་ཡང་མེད། ད་ནས་བཟུང་ང་ཡ་ཧུ་དཱ་པ་མིན་པ་རྣམས་ལ་འཕྲིན་བཟང་སྒྲོག་ཏུ་འགྲོ་”ཞེས་གསུངས། </a:t>
            </a:r>
            <a:endParaRPr lang="en-I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6F450-E080-D55A-1613-80B1AB022F7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and told them, “Your blood be on your own heads! I am innocent of it. From now on I will go to the Gentiles.”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880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0"/>
    </mc:Choice>
    <mc:Fallback xmlns="">
      <p:transition spd="slow" advTm="1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77959-4717-C761-53C3-A978DE3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182"/>
            <a:ext cx="12192000" cy="71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40010-361A-15AA-F85C-4B2934FC5AB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142072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FAF060-1E54-8549-63DF-FBC9A74BE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6DCE7D-2061-74B6-8B68-7EA5EC07DE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ཐོན་ཞིང་འདུ་ཁང་གི་འགྲམ་དུ་ཡོད་པའི་དཀོན་མཆོག་ལ་བསྙེན་བཀུར་བྱེད་མཁན་ཐི་ཏི་ཡཱུ་ཡུ་སི་ཏཱུ་ཟེར་མཁན་ཞིག་གི་ཁྱིམ་ལ་བཞུགས་པར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29D21-63E9-4D67-AE7F-64E9F2F712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7So Paul left the synagogue and went next door to the house of Titus Justus, a worshiper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3"/>
    </mc:Choice>
    <mc:Fallback xmlns="">
      <p:transition spd="slow" advTm="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2962-9C53-91B1-90A8-6A58666D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E4377-BD10-2644-63A4-E3EB08120D0F}"/>
              </a:ext>
            </a:extLst>
          </p:cNvPr>
          <p:cNvSpPr txBox="1"/>
          <p:nvPr/>
        </p:nvSpPr>
        <p:spPr>
          <a:xfrm>
            <a:off x="952501" y="587829"/>
            <a:ext cx="3701143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68B8-AC27-617D-7A85-1F2A8199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49"/>
            <a:ext cx="12192000" cy="690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C507D-B25E-06B4-C6E5-52DFD5E514C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18:7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E0AD03-184A-8957-5CCF-9A9463836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B1C51-A8AF-CEE7-5DF8-F989C893F0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ཡང་འདུ་ཁང་གི་འགོ་ཁྲིད་ཀ་རི་སི་པཱུ་དང་ཁོང་གི་ནང་མི་ཐམས་ཅད་གཙོ་བོ་ལ་དད་པར་གྱུར། དེའི་སྐོར་ཐོས་ནས་ཀོ་རིན་ཐུ་པ་མང་པོ་ཞིག་གིས་དད་པ་བྱས་ཏེ་ཁྲུས་གསོལ་ལེན།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05920-4F04-3366-12F7-D64704D0A69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8Crispus, the synagogue leader, and his whole household believed in the Lord. And many of the Corinthians who heard the message believed and were baptized.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"/>
    </mc:Choice>
    <mc:Fallback xmlns="">
      <p:transition spd="slow" advTm="1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74C-C413-9E72-953A-DD9254BD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9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70C6D-647E-EB35-66D9-D0E3C9A7F26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18:8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B11C9A1-8981-CF63-F46C-68A95D8F6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DF316-B275-A408-198E-360F29A9DC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མཚན་མོ་ཞིག་ལ་གཙོ་བོས་ཞལ་གཟིགས་གནང་ནས་པའུ་ལུ་ལ་“འཇིགས་པ་མེད་པར་ཆོས་སྟོན་ལ་མ་ལབ་པར་མ་སྡོད་ཅིག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D5E6D-AB5A-5BB1-AC9B-64901D42E5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9One night the Lord spoke to Paul in a vision: “Do not be afraid; keep on speaking; do not be silent.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"/>
    </mc:Choice>
    <mc:Fallback xmlns="">
      <p:transition spd="slow" advTm="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9BF7-4426-3FC2-9378-02BC0F6F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1" y="-11349"/>
            <a:ext cx="12903751" cy="686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AE094-242D-91D3-B12F-0675B50D63B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18:9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43B3E7-EF37-AE7A-1761-52720C76A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63354-D9BC-873A-01FE-2859CE2EB223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གང་ཡིན་ཟེར་ན། ང་ཁྱོད་དང་མཉམ་དུ་གནས་ཤིང༌། གྲོང་ཁྱེར་འདི་ལ་ང་དང་འགྲོགས་པའི་མི་མང་པོ་ཡོད་པས་གནོད་འཚེ་བྱེད་མཁན་སུས་ཀྱང་ཁྱོད་ལ་རྒོལ་བར་མི་འགྱུར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56CCD-E011-D843-DF5B-1FD5F3D04C44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10For I am with you and no one will lay a hand on you, because I have many people in this city.”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2095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7"/>
    </mc:Choice>
    <mc:Fallback xmlns="">
      <p:transition spd="slow" advTm="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E408-CE3A-703C-E3EF-C26A7656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0"/>
            <a:ext cx="13430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9D11-4E98-174B-5B50-ADFD85208F0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18:10</a:t>
            </a:r>
          </a:p>
        </p:txBody>
      </p:sp>
    </p:spTree>
    <p:extLst>
      <p:ext uri="{BB962C8B-B14F-4D97-AF65-F5344CB8AC3E}">
        <p14:creationId xmlns:p14="http://schemas.microsoft.com/office/powerpoint/2010/main" val="289184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06AB4E-AE95-645F-5672-53CAFBA8A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71D57-B292-17AC-6A5E-E45BD6975F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པའུ་ལུ་ལོ་གཅིག་དང་ཟླ་བ་དྲུག་དེར་བཞུགས་ཏེ་ཁོ་ཚོའི་ཁྲོད་དུ་དཀོན་མཆོག་གི་བཀའ་བསྟན།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C940B-7B93-3290-3813-3318D59441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11So Paul stayed for a year and a half, teaching the word of God among the Corinthians.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5"/>
    </mc:Choice>
    <mc:Fallback xmlns="">
      <p:transition spd="slow" advTm="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4F70-C40F-63DF-C725-77EB4B8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D6F76-1442-75CB-15F9-E07FD2C36F2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 Paul making tents – Acts 18:1-11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DEB31B-7CD3-9897-A079-E5C3DDC94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"/>
    </mc:Choice>
    <mc:Fallback xmlns="">
      <p:transition spd="slow" advTm="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6BBD6-6A1D-D824-D51C-AD752B33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D097-112E-3D69-BB55-4E1A82F256BC}"/>
              </a:ext>
            </a:extLst>
          </p:cNvPr>
          <p:cNvSpPr txBox="1"/>
          <p:nvPr/>
        </p:nvSpPr>
        <p:spPr>
          <a:xfrm>
            <a:off x="952501" y="587829"/>
            <a:ext cx="3701143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4198535-6E03-3E8B-3977-1F5507B77A9E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40E40C-34E0-7AE1-65F4-006F3A742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85BBA7-886E-0120-464C-3C475E14107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དེའི་རྗེས་སུ་པའུ་ལུ་ཨ་ཐེ་ནེ་གྲོང་ཁྱེར་ནས་ཀོ་རིན་ཐུ་གྲོང་ཁྱེར་དུ་ཕེབས།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FB451-6167-2C58-AE3D-89BD75E39524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Paul left Athens and went to Corinth.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21BD4-AA9B-568A-AA73-C3A601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5" y="-114300"/>
            <a:ext cx="12248635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C84E-7D81-1703-2B6E-7EB5F8FC61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BED0EA6A-79CE-94AC-5316-1633ADDE1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F8EB0-1D62-26B4-EC45-96BBB8AF73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དེར་ཁོང་དང་པོན་ཏུ་ཡུལ་དུ་སྐྱེས་པའི་ཡ་ཧུ་དཱ་པ་ཨ་ཀུ་ལཱ་དང་ཕྲད། གོང་མའི་རྒྱལ་པོ་ཀ་ལོ་དཱི་ཡིས་ཡ་ཧུ་དཱ་པ་ཐམས་ཅད་རོ་མཱ་གྲོང་ཁྱེར་ནས་འཐོན་དགོས་པའི་བཀའ་ཞིག་བསྒོས་པས། ཨ་ཀུ་ལཱ་དང་ཁོའི་བཟའ་ཟླ་ཕུར་སི་ལཱ་དབྱི་ཏ་ལི་ཡུལ་ནས་ས་ཆ་འདིར་སླེབས་མ་ཐག་ཡིན། པའུ་ལུ་ཁོ་ཚོའི་རྩར་ཕེབས་ནས།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E49DF-0324-2363-B1D0-CF31AB1EEAC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2There he found a Jew named Aquila, a native of Pontus, who had recently come from Italy with his wife Priscilla because Claudius had ordered all the Jews to leave Rome. Paul went to visit them,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1"/>
    </mc:Choice>
    <mc:Fallback xmlns="">
      <p:transition spd="slow" advTm="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2D968-6405-5EAF-DE8D-F30978B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024" y="0"/>
            <a:ext cx="127960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E89CB-227A-9933-2E56-302EAED0B19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BCCE559-B29A-B7A3-4A2C-2B6FE21B9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75308-BF81-F1CC-6F5D-F41104ABD01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ཁོ་རྣམས་དང་འགྲོགས་ཏེ་ལས་ཀ་བྱས། གང་ཡིན་ཟེར་ན། ཁོང་ཡང་ཁོ་ཚོ་དང་མཚུངས་པར་གུར་བཟོ་མཁན་ཡིན་པས་སོ།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6B1E4-61E2-A418-B81B-2B5351A827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3and he stayed and worked with them because they were tentmakers by trade, just as he was.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8"/>
    </mc:Choice>
    <mc:Fallback xmlns=""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1065</Words>
  <Application>Microsoft Office PowerPoint</Application>
  <PresentationFormat>Widescreen</PresentationFormat>
  <Paragraphs>63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2025-05-06T09:25:48Z</dcterms:modified>
</cp:coreProperties>
</file>