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82" r:id="rId17"/>
    <p:sldId id="281" r:id="rId18"/>
    <p:sldId id="276" r:id="rId19"/>
    <p:sldId id="266" r:id="rId20"/>
    <p:sldId id="277" r:id="rId21"/>
    <p:sldId id="267" r:id="rId22"/>
    <p:sldId id="278" r:id="rId23"/>
    <p:sldId id="268" r:id="rId24"/>
    <p:sldId id="279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8F15A-144E-409D-9487-DB6D74CCF887}" v="12" dt="2025-05-28T11:56:30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B40759B-5C4E-4549-ADF2-695FE57C07DC}"/>
    <pc:docChg chg="custSel modSld">
      <pc:chgData name="Alfred Smith" userId="3c60a3631c0db8ad" providerId="LiveId" clId="{DB40759B-5C4E-4549-ADF2-695FE57C07DC}" dt="2025-05-06T09:05:59.907" v="27"/>
      <pc:docMkLst>
        <pc:docMk/>
      </pc:docMkLst>
      <pc:sldChg chg="addSp delSp modSp mod">
        <pc:chgData name="Alfred Smith" userId="3c60a3631c0db8ad" providerId="LiveId" clId="{DB40759B-5C4E-4549-ADF2-695FE57C07DC}" dt="2025-05-06T08:56:30.915" v="2"/>
        <pc:sldMkLst>
          <pc:docMk/>
          <pc:sldMk cId="1499918570" sldId="257"/>
        </pc:sldMkLst>
        <pc:spChg chg="add mod">
          <ac:chgData name="Alfred Smith" userId="3c60a3631c0db8ad" providerId="LiveId" clId="{DB40759B-5C4E-4549-ADF2-695FE57C07DC}" dt="2025-05-06T08:56:30.915" v="2"/>
          <ac:spMkLst>
            <pc:docMk/>
            <pc:sldMk cId="1499918570" sldId="257"/>
            <ac:spMk id="6" creationId="{27B2AF7B-1498-414E-BFBF-9F25822228BE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3788111665" sldId="258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3788111665" sldId="258"/>
            <ac:spMk id="4" creationId="{19E9E002-AEAA-BCA6-9D57-610FC2ADAB08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54763615" sldId="259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DB40759B-5C4E-4549-ADF2-695FE57C07DC}" dt="2025-05-06T08:59:53.669" v="7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DB40759B-5C4E-4549-ADF2-695FE57C07DC}" dt="2025-05-06T09:00:07.364" v="9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DB40759B-5C4E-4549-ADF2-695FE57C07DC}" dt="2025-05-06T09:00:17.447" v="11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DB40759B-5C4E-4549-ADF2-695FE57C07DC}" dt="2025-05-06T09:00:28.141" v="13"/>
        <pc:sldMkLst>
          <pc:docMk/>
          <pc:sldMk cId="641208035" sldId="263"/>
        </pc:sldMkLst>
      </pc:sldChg>
      <pc:sldChg chg="addSp delSp modSp mod">
        <pc:chgData name="Alfred Smith" userId="3c60a3631c0db8ad" providerId="LiveId" clId="{DB40759B-5C4E-4549-ADF2-695FE57C07DC}" dt="2025-05-06T09:00:45.040" v="15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DB40759B-5C4E-4549-ADF2-695FE57C07DC}" dt="2025-05-06T09:01:04.526" v="17"/>
        <pc:sldMkLst>
          <pc:docMk/>
          <pc:sldMk cId="978260341" sldId="265"/>
        </pc:sldMkLst>
      </pc:sldChg>
      <pc:sldChg chg="addSp delSp modSp mod">
        <pc:chgData name="Alfred Smith" userId="3c60a3631c0db8ad" providerId="LiveId" clId="{DB40759B-5C4E-4549-ADF2-695FE57C07DC}" dt="2025-05-06T09:05:21.843" v="21"/>
        <pc:sldMkLst>
          <pc:docMk/>
          <pc:sldMk cId="3575870363" sldId="266"/>
        </pc:sldMkLst>
        <pc:spChg chg="add mod">
          <ac:chgData name="Alfred Smith" userId="3c60a3631c0db8ad" providerId="LiveId" clId="{DB40759B-5C4E-4549-ADF2-695FE57C07DC}" dt="2025-05-06T09:05:21.843" v="21"/>
          <ac:spMkLst>
            <pc:docMk/>
            <pc:sldMk cId="3575870363" sldId="266"/>
            <ac:spMk id="2" creationId="{2F7879EC-9193-4B43-1387-79913C23D717}"/>
          </ac:spMkLst>
        </pc:spChg>
        <pc:spChg chg="add mod">
          <ac:chgData name="Alfred Smith" userId="3c60a3631c0db8ad" providerId="LiveId" clId="{DB40759B-5C4E-4549-ADF2-695FE57C07DC}" dt="2025-05-06T09:05:21.843" v="21"/>
          <ac:spMkLst>
            <pc:docMk/>
            <pc:sldMk cId="3575870363" sldId="266"/>
            <ac:spMk id="5" creationId="{A79D3ACA-56F9-138E-0491-AE2BF7D5EFD3}"/>
          </ac:spMkLst>
        </pc:spChg>
      </pc:sldChg>
      <pc:sldChg chg="addSp delSp modSp mod">
        <pc:chgData name="Alfred Smith" userId="3c60a3631c0db8ad" providerId="LiveId" clId="{DB40759B-5C4E-4549-ADF2-695FE57C07DC}" dt="2025-05-06T09:05:32.038" v="23"/>
        <pc:sldMkLst>
          <pc:docMk/>
          <pc:sldMk cId="4017137865" sldId="267"/>
        </pc:sldMkLst>
        <pc:spChg chg="add mod">
          <ac:chgData name="Alfred Smith" userId="3c60a3631c0db8ad" providerId="LiveId" clId="{DB40759B-5C4E-4549-ADF2-695FE57C07DC}" dt="2025-05-06T09:05:32.038" v="23"/>
          <ac:spMkLst>
            <pc:docMk/>
            <pc:sldMk cId="4017137865" sldId="267"/>
            <ac:spMk id="2" creationId="{7F7016A9-3771-7F29-5EA7-708191F3EBA9}"/>
          </ac:spMkLst>
        </pc:spChg>
        <pc:spChg chg="add mod">
          <ac:chgData name="Alfred Smith" userId="3c60a3631c0db8ad" providerId="LiveId" clId="{DB40759B-5C4E-4549-ADF2-695FE57C07DC}" dt="2025-05-06T09:05:32.038" v="23"/>
          <ac:spMkLst>
            <pc:docMk/>
            <pc:sldMk cId="4017137865" sldId="267"/>
            <ac:spMk id="5" creationId="{F7ECF55B-143B-3383-DD87-0FA0A47B54A3}"/>
          </ac:spMkLst>
        </pc:spChg>
      </pc:sldChg>
      <pc:sldChg chg="addSp delSp modSp mod">
        <pc:chgData name="Alfred Smith" userId="3c60a3631c0db8ad" providerId="LiveId" clId="{DB40759B-5C4E-4549-ADF2-695FE57C07DC}" dt="2025-05-06T09:05:42.108" v="25"/>
        <pc:sldMkLst>
          <pc:docMk/>
          <pc:sldMk cId="3137811553" sldId="268"/>
        </pc:sldMkLst>
        <pc:spChg chg="add mod">
          <ac:chgData name="Alfred Smith" userId="3c60a3631c0db8ad" providerId="LiveId" clId="{DB40759B-5C4E-4549-ADF2-695FE57C07DC}" dt="2025-05-06T09:05:42.108" v="25"/>
          <ac:spMkLst>
            <pc:docMk/>
            <pc:sldMk cId="3137811553" sldId="268"/>
            <ac:spMk id="2" creationId="{3F8CAB5F-B1AD-58F2-E7CC-6B418C8B5156}"/>
          </ac:spMkLst>
        </pc:spChg>
        <pc:spChg chg="add mod">
          <ac:chgData name="Alfred Smith" userId="3c60a3631c0db8ad" providerId="LiveId" clId="{DB40759B-5C4E-4549-ADF2-695FE57C07DC}" dt="2025-05-06T09:05:42.108" v="25"/>
          <ac:spMkLst>
            <pc:docMk/>
            <pc:sldMk cId="3137811553" sldId="268"/>
            <ac:spMk id="5" creationId="{4F441EBA-011B-AFEB-7327-E5A18CCE0B58}"/>
          </ac:spMkLst>
        </pc:spChg>
      </pc:sldChg>
      <pc:sldChg chg="addSp delSp modSp mod">
        <pc:chgData name="Alfred Smith" userId="3c60a3631c0db8ad" providerId="LiveId" clId="{DB40759B-5C4E-4549-ADF2-695FE57C07DC}" dt="2025-05-06T09:05:59.907" v="27"/>
        <pc:sldMkLst>
          <pc:docMk/>
          <pc:sldMk cId="100491716" sldId="269"/>
        </pc:sldMkLst>
        <pc:spChg chg="add mod">
          <ac:chgData name="Alfred Smith" userId="3c60a3631c0db8ad" providerId="LiveId" clId="{DB40759B-5C4E-4549-ADF2-695FE57C07DC}" dt="2025-05-06T09:05:59.907" v="27"/>
          <ac:spMkLst>
            <pc:docMk/>
            <pc:sldMk cId="100491716" sldId="269"/>
            <ac:spMk id="2" creationId="{FD965741-D7B0-11CD-2FE7-49CA3FA5C090}"/>
          </ac:spMkLst>
        </pc:spChg>
        <pc:spChg chg="add mod">
          <ac:chgData name="Alfred Smith" userId="3c60a3631c0db8ad" providerId="LiveId" clId="{DB40759B-5C4E-4549-ADF2-695FE57C07DC}" dt="2025-05-06T09:05:59.907" v="27"/>
          <ac:spMkLst>
            <pc:docMk/>
            <pc:sldMk cId="100491716" sldId="269"/>
            <ac:spMk id="5" creationId="{1963C4F2-7C7E-E24E-CE3A-EFA7046DB0E2}"/>
          </ac:spMkLst>
        </pc:spChg>
      </pc:sldChg>
      <pc:sldChg chg="addSp modSp">
        <pc:chgData name="Alfred Smith" userId="3c60a3631c0db8ad" providerId="LiveId" clId="{DB40759B-5C4E-4549-ADF2-695FE57C07DC}" dt="2025-05-06T08:58:54.248" v="5"/>
        <pc:sldMkLst>
          <pc:docMk/>
          <pc:sldMk cId="4120481681" sldId="270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120481681" sldId="270"/>
            <ac:spMk id="3" creationId="{8067005D-36E9-8647-98B2-BAC9D016F278}"/>
          </ac:spMkLst>
        </pc:spChg>
        <pc:spChg chg="add mod">
          <ac:chgData name="Alfred Smith" userId="3c60a3631c0db8ad" providerId="LiveId" clId="{DB40759B-5C4E-4549-ADF2-695FE57C07DC}" dt="2025-05-06T08:58:54.248" v="5"/>
          <ac:spMkLst>
            <pc:docMk/>
            <pc:sldMk cId="4120481681" sldId="270"/>
            <ac:spMk id="4" creationId="{C1953949-E755-D9E6-6A0D-C0F41A3AFB7D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939110669" sldId="271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939110669" sldId="271"/>
            <ac:spMk id="4" creationId="{A678CAB2-6D7D-4C31-2D55-69AF8CE9DC51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024569785" sldId="272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024569785" sldId="272"/>
            <ac:spMk id="4" creationId="{A1C8F6CB-9953-F029-FF5C-AB1FE457DB9A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87179600" sldId="273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87179600" sldId="273"/>
            <ac:spMk id="4" creationId="{C8431637-8EC7-48DE-7005-C3CBBEC8889A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168401200" sldId="274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168401200" sldId="274"/>
            <ac:spMk id="3" creationId="{3CF3CFF8-B62D-6030-13E5-169B51B99A91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996969115" sldId="275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996969115" sldId="275"/>
            <ac:spMk id="6" creationId="{0B69299E-B703-0D9B-9679-A4411C709ABD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390376940" sldId="276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390376940" sldId="276"/>
            <ac:spMk id="4" creationId="{B72B06A1-BBF3-086E-8FF4-E30847335EAE}"/>
          </ac:spMkLst>
        </pc:spChg>
        <pc:spChg chg="mod">
          <ac:chgData name="Alfred Smith" userId="3c60a3631c0db8ad" providerId="LiveId" clId="{DB40759B-5C4E-4549-ADF2-695FE57C07DC}" dt="2025-05-06T08:58:17.071" v="4"/>
          <ac:spMkLst>
            <pc:docMk/>
            <pc:sldMk cId="2390376940" sldId="276"/>
            <ac:spMk id="8" creationId="{D78C04D9-8882-B9B4-13B6-1DFE762D2C8E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4265919077" sldId="277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4265919077" sldId="277"/>
            <ac:spMk id="4" creationId="{FCE9C7D3-C4F9-FFE5-8558-9E2EB3BAC16D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10266664" sldId="278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10266664" sldId="278"/>
            <ac:spMk id="4" creationId="{E8AA5E5D-F534-BF51-EEFF-D39923A48DEF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888433145" sldId="279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888433145" sldId="279"/>
            <ac:spMk id="4" creationId="{C0948452-12C2-3AF3-33BD-AAB5E52A11E1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791300187" sldId="280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791300187" sldId="280"/>
            <ac:spMk id="3" creationId="{D145F3A1-444C-A73F-98BE-70B73C2E3FF1}"/>
          </ac:spMkLst>
        </pc:spChg>
      </pc:sldChg>
      <pc:sldChg chg="addSp delSp modSp mod">
        <pc:chgData name="Alfred Smith" userId="3c60a3631c0db8ad" providerId="LiveId" clId="{DB40759B-5C4E-4549-ADF2-695FE57C07DC}" dt="2025-05-06T09:05:00.472" v="19"/>
        <pc:sldMkLst>
          <pc:docMk/>
          <pc:sldMk cId="368756414" sldId="281"/>
        </pc:sldMkLst>
        <pc:spChg chg="add mod">
          <ac:chgData name="Alfred Smith" userId="3c60a3631c0db8ad" providerId="LiveId" clId="{DB40759B-5C4E-4549-ADF2-695FE57C07DC}" dt="2025-05-06T09:05:00.472" v="19"/>
          <ac:spMkLst>
            <pc:docMk/>
            <pc:sldMk cId="368756414" sldId="281"/>
            <ac:spMk id="2" creationId="{4B0B18A0-6D4D-1FE8-24E3-2D946172F367}"/>
          </ac:spMkLst>
        </pc:spChg>
      </pc:sldChg>
      <pc:sldChg chg="modSp">
        <pc:chgData name="Alfred Smith" userId="3c60a3631c0db8ad" providerId="LiveId" clId="{DB40759B-5C4E-4549-ADF2-695FE57C07DC}" dt="2025-05-06T08:58:17.071" v="4"/>
        <pc:sldMkLst>
          <pc:docMk/>
          <pc:sldMk cId="2879568996" sldId="282"/>
        </pc:sldMkLst>
        <pc:spChg chg="mod">
          <ac:chgData name="Alfred Smith" userId="3c60a3631c0db8ad" providerId="LiveId" clId="{DB40759B-5C4E-4549-ADF2-695FE57C07DC}" dt="2025-05-06T08:58:17.071" v="4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  <pc:docChgLst>
    <pc:chgData name="Leonie Smith" userId="fed1330f33f5650e" providerId="LiveId" clId="{661A993F-FDC6-415A-99A1-0C6BFC8258B7}"/>
    <pc:docChg chg="custSel addSld modSld">
      <pc:chgData name="Leonie Smith" userId="fed1330f33f5650e" providerId="LiveId" clId="{661A993F-FDC6-415A-99A1-0C6BFC8258B7}" dt="2023-04-24T03:53:34.737" v="75" actId="5793"/>
      <pc:docMkLst>
        <pc:docMk/>
      </pc:docMkLst>
      <pc:sldChg chg="addSp modSp modNotesTx">
        <pc:chgData name="Leonie Smith" userId="fed1330f33f5650e" providerId="LiveId" clId="{661A993F-FDC6-415A-99A1-0C6BFC8258B7}" dt="2023-04-24T03:53:34.737" v="7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661A993F-FDC6-415A-99A1-0C6BFC8258B7}" dt="2023-04-14T04:56:13.819" v="1"/>
        <pc:sldMkLst>
          <pc:docMk/>
          <pc:sldMk cId="454763615" sldId="259"/>
        </pc:sldMkLst>
      </pc:sldChg>
      <pc:sldChg chg="addSp modSp">
        <pc:chgData name="Leonie Smith" userId="fed1330f33f5650e" providerId="LiveId" clId="{661A993F-FDC6-415A-99A1-0C6BFC8258B7}" dt="2023-04-14T04:58:23.138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61A993F-FDC6-415A-99A1-0C6BFC8258B7}" dt="2023-04-14T05:00:32.095" v="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61A993F-FDC6-415A-99A1-0C6BFC8258B7}" dt="2023-04-14T05:05:15.004" v="1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61A993F-FDC6-415A-99A1-0C6BFC8258B7}" dt="2023-04-14T05:08:00.471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61A993F-FDC6-415A-99A1-0C6BFC8258B7}" dt="2023-04-14T05:12:56.536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61A993F-FDC6-415A-99A1-0C6BFC8258B7}" dt="2023-04-14T05:17:17.624" v="5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61A993F-FDC6-415A-99A1-0C6BFC8258B7}" dt="2023-04-14T05:20:53.262" v="62"/>
        <pc:sldMkLst>
          <pc:docMk/>
          <pc:sldMk cId="3575870363" sldId="266"/>
        </pc:sldMkLst>
      </pc:sldChg>
      <pc:sldChg chg="addSp modSp">
        <pc:chgData name="Leonie Smith" userId="fed1330f33f5650e" providerId="LiveId" clId="{661A993F-FDC6-415A-99A1-0C6BFC8258B7}" dt="2023-04-14T05:21:59.134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661A993F-FDC6-415A-99A1-0C6BFC8258B7}" dt="2023-04-14T05:23:26.877" v="6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661A993F-FDC6-415A-99A1-0C6BFC8258B7}" dt="2023-04-14T05:26:22.287" v="71"/>
        <pc:sldMkLst>
          <pc:docMk/>
          <pc:sldMk cId="100491716" sldId="269"/>
        </pc:sldMkLst>
      </pc:sldChg>
      <pc:sldChg chg="addSp modSp add mod">
        <pc:chgData name="Leonie Smith" userId="fed1330f33f5650e" providerId="LiveId" clId="{661A993F-FDC6-415A-99A1-0C6BFC8258B7}" dt="2023-04-14T05:18:55.498" v="52"/>
        <pc:sldMkLst>
          <pc:docMk/>
          <pc:sldMk cId="368756414" sldId="281"/>
        </pc:sldMkLst>
      </pc:sldChg>
    </pc:docChg>
  </pc:docChgLst>
  <pc:docChgLst>
    <pc:chgData name="Leonie Smith" userId="fed1330f33f5650e" providerId="LiveId" clId="{95EE762F-20BB-4371-BDB0-0F9D162224C7}"/>
    <pc:docChg chg="modSld">
      <pc:chgData name="Leonie Smith" userId="fed1330f33f5650e" providerId="LiveId" clId="{95EE762F-20BB-4371-BDB0-0F9D162224C7}" dt="2023-02-17T11:57:09.694" v="53" actId="20577"/>
      <pc:docMkLst>
        <pc:docMk/>
      </pc:docMkLst>
      <pc:sldChg chg="addSp modSp mod">
        <pc:chgData name="Leonie Smith" userId="fed1330f33f5650e" providerId="LiveId" clId="{95EE762F-20BB-4371-BDB0-0F9D162224C7}" dt="2023-02-17T11:54:59.682" v="16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5EE762F-20BB-4371-BDB0-0F9D162224C7}" dt="2023-02-17T11:54:36.792" v="15" actId="21"/>
        <pc:sldMkLst>
          <pc:docMk/>
          <pc:sldMk cId="454763615" sldId="259"/>
        </pc:sldMkLst>
      </pc:sldChg>
      <pc:sldChg chg="addSp modSp">
        <pc:chgData name="Leonie Smith" userId="fed1330f33f5650e" providerId="LiveId" clId="{95EE762F-20BB-4371-BDB0-0F9D162224C7}" dt="2023-02-17T11:55:05.361" v="17"/>
        <pc:sldMkLst>
          <pc:docMk/>
          <pc:sldMk cId="4120481681" sldId="270"/>
        </pc:sldMkLst>
      </pc:sldChg>
      <pc:sldChg chg="addSp modSp mod">
        <pc:chgData name="Leonie Smith" userId="fed1330f33f5650e" providerId="LiveId" clId="{95EE762F-20BB-4371-BDB0-0F9D162224C7}" dt="2023-02-17T11:55:46.148" v="30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95EE762F-20BB-4371-BDB0-0F9D162224C7}" dt="2023-02-17T11:55:54.082" v="3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5EE762F-20BB-4371-BDB0-0F9D162224C7}" dt="2023-02-17T11:56:04.717" v="3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5EE762F-20BB-4371-BDB0-0F9D162224C7}" dt="2023-02-17T11:56:20.772" v="41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95EE762F-20BB-4371-BDB0-0F9D162224C7}" dt="2023-02-17T11:56:28.76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5EE762F-20BB-4371-BDB0-0F9D162224C7}" dt="2023-02-17T11:56:37.399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5EE762F-20BB-4371-BDB0-0F9D162224C7}" dt="2023-02-17T11:56:46.513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5EE762F-20BB-4371-BDB0-0F9D162224C7}" dt="2023-02-17T11:56:55.374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5EE762F-20BB-4371-BDB0-0F9D162224C7}" dt="2023-02-17T11:57:03.243" v="5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5EE762F-20BB-4371-BDB0-0F9D162224C7}" dt="2023-02-17T11:57:09.694" v="53" actId="20577"/>
        <pc:sldMkLst>
          <pc:docMk/>
          <pc:sldMk cId="791300187" sldId="280"/>
        </pc:sldMkLst>
      </pc:sldChg>
    </pc:docChg>
  </pc:docChgLst>
  <pc:docChgLst>
    <pc:chgData name="Alfred Smith" userId="3c60a3631c0db8ad" providerId="LiveId" clId="{60C8F15A-144E-409D-9487-DB6D74CCF887}"/>
    <pc:docChg chg="custSel modSld">
      <pc:chgData name="Alfred Smith" userId="3c60a3631c0db8ad" providerId="LiveId" clId="{60C8F15A-144E-409D-9487-DB6D74CCF887}" dt="2025-05-28T11:56:30.736" v="33"/>
      <pc:docMkLst>
        <pc:docMk/>
      </pc:docMkLst>
      <pc:sldChg chg="modSp mod">
        <pc:chgData name="Alfred Smith" userId="3c60a3631c0db8ad" providerId="LiveId" clId="{60C8F15A-144E-409D-9487-DB6D74CCF887}" dt="2025-05-28T11:44:32.698" v="1" actId="27636"/>
        <pc:sldMkLst>
          <pc:docMk/>
          <pc:sldMk cId="1499918570" sldId="257"/>
        </pc:sldMkLst>
        <pc:spChg chg="mod">
          <ac:chgData name="Alfred Smith" userId="3c60a3631c0db8ad" providerId="LiveId" clId="{60C8F15A-144E-409D-9487-DB6D74CCF887}" dt="2025-05-28T11:44:32.698" v="1" actId="27636"/>
          <ac:spMkLst>
            <pc:docMk/>
            <pc:sldMk cId="1499918570" sldId="257"/>
            <ac:spMk id="6" creationId="{27B2AF7B-1498-414E-BFBF-9F25822228BE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3788111665" sldId="258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3788111665" sldId="258"/>
            <ac:spMk id="4" creationId="{19E9E002-AEAA-BCA6-9D57-610FC2ADAB08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454763615" sldId="259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60C8F15A-144E-409D-9487-DB6D74CCF887}" dt="2025-05-28T11:45:50.322" v="4"/>
        <pc:sldMkLst>
          <pc:docMk/>
          <pc:sldMk cId="2346136586" sldId="260"/>
        </pc:sldMkLst>
        <pc:spChg chg="del">
          <ac:chgData name="Alfred Smith" userId="3c60a3631c0db8ad" providerId="LiveId" clId="{60C8F15A-144E-409D-9487-DB6D74CCF887}" dt="2025-05-28T11:45:49.513" v="3" actId="478"/>
          <ac:spMkLst>
            <pc:docMk/>
            <pc:sldMk cId="2346136586" sldId="260"/>
            <ac:spMk id="2" creationId="{A58184BD-88F1-BA02-40C1-D8403D0EEC0D}"/>
          </ac:spMkLst>
        </pc:spChg>
        <pc:spChg chg="add mod">
          <ac:chgData name="Alfred Smith" userId="3c60a3631c0db8ad" providerId="LiveId" clId="{60C8F15A-144E-409D-9487-DB6D74CCF887}" dt="2025-05-28T11:45:50.322" v="4"/>
          <ac:spMkLst>
            <pc:docMk/>
            <pc:sldMk cId="2346136586" sldId="260"/>
            <ac:spMk id="3" creationId="{0EDFF89D-A1AC-492C-4C7F-9B9E5DC92498}"/>
          </ac:spMkLst>
        </pc:spChg>
        <pc:spChg chg="add mod">
          <ac:chgData name="Alfred Smith" userId="3c60a3631c0db8ad" providerId="LiveId" clId="{60C8F15A-144E-409D-9487-DB6D74CCF887}" dt="2025-05-28T11:45:50.322" v="4"/>
          <ac:spMkLst>
            <pc:docMk/>
            <pc:sldMk cId="2346136586" sldId="260"/>
            <ac:spMk id="4" creationId="{69B587B0-DFE7-536A-BE4A-FC889FB3683B}"/>
          </ac:spMkLst>
        </pc:spChg>
        <pc:spChg chg="del">
          <ac:chgData name="Alfred Smith" userId="3c60a3631c0db8ad" providerId="LiveId" clId="{60C8F15A-144E-409D-9487-DB6D74CCF887}" dt="2025-05-28T11:45:49.513" v="3" actId="478"/>
          <ac:spMkLst>
            <pc:docMk/>
            <pc:sldMk cId="2346136586" sldId="260"/>
            <ac:spMk id="5" creationId="{EE2AC625-9141-A801-F431-DD5F79396320}"/>
          </ac:spMkLst>
        </pc:spChg>
      </pc:sldChg>
      <pc:sldChg chg="addSp delSp modSp mod">
        <pc:chgData name="Alfred Smith" userId="3c60a3631c0db8ad" providerId="LiveId" clId="{60C8F15A-144E-409D-9487-DB6D74CCF887}" dt="2025-05-28T11:46:06.792" v="7"/>
        <pc:sldMkLst>
          <pc:docMk/>
          <pc:sldMk cId="4037329247" sldId="261"/>
        </pc:sldMkLst>
        <pc:spChg chg="del mod">
          <ac:chgData name="Alfred Smith" userId="3c60a3631c0db8ad" providerId="LiveId" clId="{60C8F15A-144E-409D-9487-DB6D74CCF887}" dt="2025-05-28T11:46:06.098" v="6" actId="478"/>
          <ac:spMkLst>
            <pc:docMk/>
            <pc:sldMk cId="4037329247" sldId="261"/>
            <ac:spMk id="2" creationId="{9A83D303-FC8A-7807-209C-26F113FEE680}"/>
          </ac:spMkLst>
        </pc:spChg>
        <pc:spChg chg="add mod">
          <ac:chgData name="Alfred Smith" userId="3c60a3631c0db8ad" providerId="LiveId" clId="{60C8F15A-144E-409D-9487-DB6D74CCF887}" dt="2025-05-28T11:46:06.792" v="7"/>
          <ac:spMkLst>
            <pc:docMk/>
            <pc:sldMk cId="4037329247" sldId="261"/>
            <ac:spMk id="3" creationId="{5A9E29A3-4DA8-0481-8E6F-C9403126E4C3}"/>
          </ac:spMkLst>
        </pc:spChg>
        <pc:spChg chg="add mod">
          <ac:chgData name="Alfred Smith" userId="3c60a3631c0db8ad" providerId="LiveId" clId="{60C8F15A-144E-409D-9487-DB6D74CCF887}" dt="2025-05-28T11:46:06.792" v="7"/>
          <ac:spMkLst>
            <pc:docMk/>
            <pc:sldMk cId="4037329247" sldId="261"/>
            <ac:spMk id="4" creationId="{7AEE17B7-55FF-52B3-01C7-53E9C4EA82FC}"/>
          </ac:spMkLst>
        </pc:spChg>
        <pc:spChg chg="del mod">
          <ac:chgData name="Alfred Smith" userId="3c60a3631c0db8ad" providerId="LiveId" clId="{60C8F15A-144E-409D-9487-DB6D74CCF887}" dt="2025-05-28T11:46:06.098" v="6" actId="478"/>
          <ac:spMkLst>
            <pc:docMk/>
            <pc:sldMk cId="4037329247" sldId="261"/>
            <ac:spMk id="5" creationId="{B139B10C-4E48-594A-7FF7-B2172C6A7ECC}"/>
          </ac:spMkLst>
        </pc:spChg>
      </pc:sldChg>
      <pc:sldChg chg="addSp delSp modSp mod">
        <pc:chgData name="Alfred Smith" userId="3c60a3631c0db8ad" providerId="LiveId" clId="{60C8F15A-144E-409D-9487-DB6D74CCF887}" dt="2025-05-28T11:46:31.146" v="9"/>
        <pc:sldMkLst>
          <pc:docMk/>
          <pc:sldMk cId="1909638311" sldId="262"/>
        </pc:sldMkLst>
        <pc:spChg chg="del">
          <ac:chgData name="Alfred Smith" userId="3c60a3631c0db8ad" providerId="LiveId" clId="{60C8F15A-144E-409D-9487-DB6D74CCF887}" dt="2025-05-28T11:46:30.602" v="8" actId="478"/>
          <ac:spMkLst>
            <pc:docMk/>
            <pc:sldMk cId="1909638311" sldId="262"/>
            <ac:spMk id="2" creationId="{08B46F00-CE8B-4ADC-34AA-7FB73A822717}"/>
          </ac:spMkLst>
        </pc:spChg>
        <pc:spChg chg="add mod">
          <ac:chgData name="Alfred Smith" userId="3c60a3631c0db8ad" providerId="LiveId" clId="{60C8F15A-144E-409D-9487-DB6D74CCF887}" dt="2025-05-28T11:46:31.146" v="9"/>
          <ac:spMkLst>
            <pc:docMk/>
            <pc:sldMk cId="1909638311" sldId="262"/>
            <ac:spMk id="3" creationId="{2C1FA40E-77EE-8DC4-140D-B6CDFAFCCA1B}"/>
          </ac:spMkLst>
        </pc:spChg>
        <pc:spChg chg="add mod">
          <ac:chgData name="Alfred Smith" userId="3c60a3631c0db8ad" providerId="LiveId" clId="{60C8F15A-144E-409D-9487-DB6D74CCF887}" dt="2025-05-28T11:46:31.146" v="9"/>
          <ac:spMkLst>
            <pc:docMk/>
            <pc:sldMk cId="1909638311" sldId="262"/>
            <ac:spMk id="4" creationId="{61AC8432-CA8D-B0E4-9949-4EBF1E685770}"/>
          </ac:spMkLst>
        </pc:spChg>
        <pc:spChg chg="del">
          <ac:chgData name="Alfred Smith" userId="3c60a3631c0db8ad" providerId="LiveId" clId="{60C8F15A-144E-409D-9487-DB6D74CCF887}" dt="2025-05-28T11:46:30.602" v="8" actId="478"/>
          <ac:spMkLst>
            <pc:docMk/>
            <pc:sldMk cId="1909638311" sldId="262"/>
            <ac:spMk id="5" creationId="{04B9D1FA-F8A3-1AE7-F5B0-160DB9E1D2B4}"/>
          </ac:spMkLst>
        </pc:spChg>
      </pc:sldChg>
      <pc:sldChg chg="addSp delSp modSp mod">
        <pc:chgData name="Alfred Smith" userId="3c60a3631c0db8ad" providerId="LiveId" clId="{60C8F15A-144E-409D-9487-DB6D74CCF887}" dt="2025-05-28T11:47:08.819" v="11"/>
        <pc:sldMkLst>
          <pc:docMk/>
          <pc:sldMk cId="641208035" sldId="263"/>
        </pc:sldMkLst>
        <pc:spChg chg="del">
          <ac:chgData name="Alfred Smith" userId="3c60a3631c0db8ad" providerId="LiveId" clId="{60C8F15A-144E-409D-9487-DB6D74CCF887}" dt="2025-05-28T11:47:08.326" v="10" actId="478"/>
          <ac:spMkLst>
            <pc:docMk/>
            <pc:sldMk cId="641208035" sldId="263"/>
            <ac:spMk id="2" creationId="{737A2287-E56C-A7F4-DB9C-083751A2BA14}"/>
          </ac:spMkLst>
        </pc:spChg>
        <pc:spChg chg="add mod">
          <ac:chgData name="Alfred Smith" userId="3c60a3631c0db8ad" providerId="LiveId" clId="{60C8F15A-144E-409D-9487-DB6D74CCF887}" dt="2025-05-28T11:47:08.819" v="11"/>
          <ac:spMkLst>
            <pc:docMk/>
            <pc:sldMk cId="641208035" sldId="263"/>
            <ac:spMk id="3" creationId="{6791208A-3884-A394-4AC7-CD6DA361E3F5}"/>
          </ac:spMkLst>
        </pc:spChg>
        <pc:spChg chg="add mod">
          <ac:chgData name="Alfred Smith" userId="3c60a3631c0db8ad" providerId="LiveId" clId="{60C8F15A-144E-409D-9487-DB6D74CCF887}" dt="2025-05-28T11:47:08.819" v="11"/>
          <ac:spMkLst>
            <pc:docMk/>
            <pc:sldMk cId="641208035" sldId="263"/>
            <ac:spMk id="4" creationId="{7A282370-F293-E66F-E90E-1D4CE8551DC9}"/>
          </ac:spMkLst>
        </pc:spChg>
        <pc:spChg chg="del">
          <ac:chgData name="Alfred Smith" userId="3c60a3631c0db8ad" providerId="LiveId" clId="{60C8F15A-144E-409D-9487-DB6D74CCF887}" dt="2025-05-28T11:47:08.326" v="10" actId="478"/>
          <ac:spMkLst>
            <pc:docMk/>
            <pc:sldMk cId="641208035" sldId="263"/>
            <ac:spMk id="5" creationId="{620EA0E6-C739-61A2-CD48-4A04168F0AAD}"/>
          </ac:spMkLst>
        </pc:spChg>
      </pc:sldChg>
      <pc:sldChg chg="addSp delSp modSp mod">
        <pc:chgData name="Alfred Smith" userId="3c60a3631c0db8ad" providerId="LiveId" clId="{60C8F15A-144E-409D-9487-DB6D74CCF887}" dt="2025-05-28T11:47:31.998" v="13"/>
        <pc:sldMkLst>
          <pc:docMk/>
          <pc:sldMk cId="4044745628" sldId="264"/>
        </pc:sldMkLst>
        <pc:spChg chg="del">
          <ac:chgData name="Alfred Smith" userId="3c60a3631c0db8ad" providerId="LiveId" clId="{60C8F15A-144E-409D-9487-DB6D74CCF887}" dt="2025-05-28T11:47:31.519" v="12" actId="478"/>
          <ac:spMkLst>
            <pc:docMk/>
            <pc:sldMk cId="4044745628" sldId="264"/>
            <ac:spMk id="2" creationId="{7F1D6582-A6FA-685E-9DF3-72C34C5008B0}"/>
          </ac:spMkLst>
        </pc:spChg>
        <pc:spChg chg="add mod">
          <ac:chgData name="Alfred Smith" userId="3c60a3631c0db8ad" providerId="LiveId" clId="{60C8F15A-144E-409D-9487-DB6D74CCF887}" dt="2025-05-28T11:47:31.998" v="13"/>
          <ac:spMkLst>
            <pc:docMk/>
            <pc:sldMk cId="4044745628" sldId="264"/>
            <ac:spMk id="3" creationId="{67CAB0F9-C125-3440-52D3-C6A4D980D2EE}"/>
          </ac:spMkLst>
        </pc:spChg>
        <pc:spChg chg="add mod">
          <ac:chgData name="Alfred Smith" userId="3c60a3631c0db8ad" providerId="LiveId" clId="{60C8F15A-144E-409D-9487-DB6D74CCF887}" dt="2025-05-28T11:47:31.998" v="13"/>
          <ac:spMkLst>
            <pc:docMk/>
            <pc:sldMk cId="4044745628" sldId="264"/>
            <ac:spMk id="4" creationId="{278C8B8F-0007-C9B0-7B9F-67F9F789D29B}"/>
          </ac:spMkLst>
        </pc:spChg>
        <pc:spChg chg="del">
          <ac:chgData name="Alfred Smith" userId="3c60a3631c0db8ad" providerId="LiveId" clId="{60C8F15A-144E-409D-9487-DB6D74CCF887}" dt="2025-05-28T11:47:31.519" v="12" actId="478"/>
          <ac:spMkLst>
            <pc:docMk/>
            <pc:sldMk cId="4044745628" sldId="264"/>
            <ac:spMk id="5" creationId="{BD68953B-2B20-0494-C25D-210472AE8073}"/>
          </ac:spMkLst>
        </pc:spChg>
      </pc:sldChg>
      <pc:sldChg chg="addSp delSp modSp mod">
        <pc:chgData name="Alfred Smith" userId="3c60a3631c0db8ad" providerId="LiveId" clId="{60C8F15A-144E-409D-9487-DB6D74CCF887}" dt="2025-05-28T11:53:26.787" v="23" actId="20577"/>
        <pc:sldMkLst>
          <pc:docMk/>
          <pc:sldMk cId="978260341" sldId="265"/>
        </pc:sldMkLst>
        <pc:spChg chg="del">
          <ac:chgData name="Alfred Smith" userId="3c60a3631c0db8ad" providerId="LiveId" clId="{60C8F15A-144E-409D-9487-DB6D74CCF887}" dt="2025-05-28T11:52:28.923" v="14" actId="478"/>
          <ac:spMkLst>
            <pc:docMk/>
            <pc:sldMk cId="978260341" sldId="265"/>
            <ac:spMk id="2" creationId="{BDB537DD-5209-DDB4-2789-7173E72B43D3}"/>
          </ac:spMkLst>
        </pc:spChg>
        <pc:spChg chg="add mod">
          <ac:chgData name="Alfred Smith" userId="3c60a3631c0db8ad" providerId="LiveId" clId="{60C8F15A-144E-409D-9487-DB6D74CCF887}" dt="2025-05-28T11:52:29.817" v="15"/>
          <ac:spMkLst>
            <pc:docMk/>
            <pc:sldMk cId="978260341" sldId="265"/>
            <ac:spMk id="3" creationId="{55959DE2-8FE0-D77E-BFDB-561577927938}"/>
          </ac:spMkLst>
        </pc:spChg>
        <pc:spChg chg="add mod">
          <ac:chgData name="Alfred Smith" userId="3c60a3631c0db8ad" providerId="LiveId" clId="{60C8F15A-144E-409D-9487-DB6D74CCF887}" dt="2025-05-28T11:53:26.787" v="23" actId="20577"/>
          <ac:spMkLst>
            <pc:docMk/>
            <pc:sldMk cId="978260341" sldId="265"/>
            <ac:spMk id="4" creationId="{AE56492C-0AB2-D93A-081F-614102281A06}"/>
          </ac:spMkLst>
        </pc:spChg>
        <pc:spChg chg="del">
          <ac:chgData name="Alfred Smith" userId="3c60a3631c0db8ad" providerId="LiveId" clId="{60C8F15A-144E-409D-9487-DB6D74CCF887}" dt="2025-05-28T11:52:28.923" v="14" actId="478"/>
          <ac:spMkLst>
            <pc:docMk/>
            <pc:sldMk cId="978260341" sldId="265"/>
            <ac:spMk id="5" creationId="{253C6594-5B78-AB0B-E758-3C43F4F57459}"/>
          </ac:spMkLst>
        </pc:spChg>
      </pc:sldChg>
      <pc:sldChg chg="addSp delSp modSp mod">
        <pc:chgData name="Alfred Smith" userId="3c60a3631c0db8ad" providerId="LiveId" clId="{60C8F15A-144E-409D-9487-DB6D74CCF887}" dt="2025-05-28T11:55:29.334" v="27"/>
        <pc:sldMkLst>
          <pc:docMk/>
          <pc:sldMk cId="3575870363" sldId="266"/>
        </pc:sldMkLst>
        <pc:spChg chg="del">
          <ac:chgData name="Alfred Smith" userId="3c60a3631c0db8ad" providerId="LiveId" clId="{60C8F15A-144E-409D-9487-DB6D74CCF887}" dt="2025-05-28T11:55:28.365" v="26" actId="478"/>
          <ac:spMkLst>
            <pc:docMk/>
            <pc:sldMk cId="3575870363" sldId="266"/>
            <ac:spMk id="2" creationId="{2F7879EC-9193-4B43-1387-79913C23D717}"/>
          </ac:spMkLst>
        </pc:spChg>
        <pc:spChg chg="add mod">
          <ac:chgData name="Alfred Smith" userId="3c60a3631c0db8ad" providerId="LiveId" clId="{60C8F15A-144E-409D-9487-DB6D74CCF887}" dt="2025-05-28T11:55:29.334" v="27"/>
          <ac:spMkLst>
            <pc:docMk/>
            <pc:sldMk cId="3575870363" sldId="266"/>
            <ac:spMk id="3" creationId="{0E8E0279-EB98-C2B5-F512-78019BD225F2}"/>
          </ac:spMkLst>
        </pc:spChg>
        <pc:spChg chg="add mod">
          <ac:chgData name="Alfred Smith" userId="3c60a3631c0db8ad" providerId="LiveId" clId="{60C8F15A-144E-409D-9487-DB6D74CCF887}" dt="2025-05-28T11:55:29.334" v="27"/>
          <ac:spMkLst>
            <pc:docMk/>
            <pc:sldMk cId="3575870363" sldId="266"/>
            <ac:spMk id="4" creationId="{1A4C5590-3230-1F5D-0832-19468A809FC5}"/>
          </ac:spMkLst>
        </pc:spChg>
        <pc:spChg chg="del">
          <ac:chgData name="Alfred Smith" userId="3c60a3631c0db8ad" providerId="LiveId" clId="{60C8F15A-144E-409D-9487-DB6D74CCF887}" dt="2025-05-28T11:55:28.365" v="26" actId="478"/>
          <ac:spMkLst>
            <pc:docMk/>
            <pc:sldMk cId="3575870363" sldId="266"/>
            <ac:spMk id="5" creationId="{A79D3ACA-56F9-138E-0491-AE2BF7D5EFD3}"/>
          </ac:spMkLst>
        </pc:spChg>
      </pc:sldChg>
      <pc:sldChg chg="addSp delSp modSp mod">
        <pc:chgData name="Alfred Smith" userId="3c60a3631c0db8ad" providerId="LiveId" clId="{60C8F15A-144E-409D-9487-DB6D74CCF887}" dt="2025-05-28T11:55:49.430" v="29"/>
        <pc:sldMkLst>
          <pc:docMk/>
          <pc:sldMk cId="4017137865" sldId="267"/>
        </pc:sldMkLst>
        <pc:spChg chg="del">
          <ac:chgData name="Alfred Smith" userId="3c60a3631c0db8ad" providerId="LiveId" clId="{60C8F15A-144E-409D-9487-DB6D74CCF887}" dt="2025-05-28T11:55:48.239" v="28" actId="478"/>
          <ac:spMkLst>
            <pc:docMk/>
            <pc:sldMk cId="4017137865" sldId="267"/>
            <ac:spMk id="2" creationId="{7F7016A9-3771-7F29-5EA7-708191F3EBA9}"/>
          </ac:spMkLst>
        </pc:spChg>
        <pc:spChg chg="add mod">
          <ac:chgData name="Alfred Smith" userId="3c60a3631c0db8ad" providerId="LiveId" clId="{60C8F15A-144E-409D-9487-DB6D74CCF887}" dt="2025-05-28T11:55:49.430" v="29"/>
          <ac:spMkLst>
            <pc:docMk/>
            <pc:sldMk cId="4017137865" sldId="267"/>
            <ac:spMk id="3" creationId="{931568F0-1CAB-A28C-7945-ECB478612FAC}"/>
          </ac:spMkLst>
        </pc:spChg>
        <pc:spChg chg="add mod">
          <ac:chgData name="Alfred Smith" userId="3c60a3631c0db8ad" providerId="LiveId" clId="{60C8F15A-144E-409D-9487-DB6D74CCF887}" dt="2025-05-28T11:55:49.430" v="29"/>
          <ac:spMkLst>
            <pc:docMk/>
            <pc:sldMk cId="4017137865" sldId="267"/>
            <ac:spMk id="4" creationId="{FFB69BDD-3E9C-818C-0590-B5C717EEC1B8}"/>
          </ac:spMkLst>
        </pc:spChg>
        <pc:spChg chg="del">
          <ac:chgData name="Alfred Smith" userId="3c60a3631c0db8ad" providerId="LiveId" clId="{60C8F15A-144E-409D-9487-DB6D74CCF887}" dt="2025-05-28T11:55:48.239" v="28" actId="478"/>
          <ac:spMkLst>
            <pc:docMk/>
            <pc:sldMk cId="4017137865" sldId="267"/>
            <ac:spMk id="5" creationId="{F7ECF55B-143B-3383-DD87-0FA0A47B54A3}"/>
          </ac:spMkLst>
        </pc:spChg>
      </pc:sldChg>
      <pc:sldChg chg="addSp delSp modSp mod">
        <pc:chgData name="Alfred Smith" userId="3c60a3631c0db8ad" providerId="LiveId" clId="{60C8F15A-144E-409D-9487-DB6D74CCF887}" dt="2025-05-28T11:56:14.466" v="31"/>
        <pc:sldMkLst>
          <pc:docMk/>
          <pc:sldMk cId="3137811553" sldId="268"/>
        </pc:sldMkLst>
        <pc:spChg chg="del">
          <ac:chgData name="Alfred Smith" userId="3c60a3631c0db8ad" providerId="LiveId" clId="{60C8F15A-144E-409D-9487-DB6D74CCF887}" dt="2025-05-28T11:56:13.937" v="30" actId="478"/>
          <ac:spMkLst>
            <pc:docMk/>
            <pc:sldMk cId="3137811553" sldId="268"/>
            <ac:spMk id="2" creationId="{3F8CAB5F-B1AD-58F2-E7CC-6B418C8B5156}"/>
          </ac:spMkLst>
        </pc:spChg>
        <pc:spChg chg="add mod">
          <ac:chgData name="Alfred Smith" userId="3c60a3631c0db8ad" providerId="LiveId" clId="{60C8F15A-144E-409D-9487-DB6D74CCF887}" dt="2025-05-28T11:56:14.466" v="31"/>
          <ac:spMkLst>
            <pc:docMk/>
            <pc:sldMk cId="3137811553" sldId="268"/>
            <ac:spMk id="3" creationId="{CA934B4B-5CBE-4E2F-F154-F64547A73356}"/>
          </ac:spMkLst>
        </pc:spChg>
        <pc:spChg chg="add mod">
          <ac:chgData name="Alfred Smith" userId="3c60a3631c0db8ad" providerId="LiveId" clId="{60C8F15A-144E-409D-9487-DB6D74CCF887}" dt="2025-05-28T11:56:14.466" v="31"/>
          <ac:spMkLst>
            <pc:docMk/>
            <pc:sldMk cId="3137811553" sldId="268"/>
            <ac:spMk id="4" creationId="{2E1769F2-DAB7-C3D7-D3DA-2D34FE6787D9}"/>
          </ac:spMkLst>
        </pc:spChg>
        <pc:spChg chg="del">
          <ac:chgData name="Alfred Smith" userId="3c60a3631c0db8ad" providerId="LiveId" clId="{60C8F15A-144E-409D-9487-DB6D74CCF887}" dt="2025-05-28T11:56:13.937" v="30" actId="478"/>
          <ac:spMkLst>
            <pc:docMk/>
            <pc:sldMk cId="3137811553" sldId="268"/>
            <ac:spMk id="5" creationId="{4F441EBA-011B-AFEB-7327-E5A18CCE0B58}"/>
          </ac:spMkLst>
        </pc:spChg>
      </pc:sldChg>
      <pc:sldChg chg="addSp delSp modSp mod">
        <pc:chgData name="Alfred Smith" userId="3c60a3631c0db8ad" providerId="LiveId" clId="{60C8F15A-144E-409D-9487-DB6D74CCF887}" dt="2025-05-28T11:56:30.736" v="33"/>
        <pc:sldMkLst>
          <pc:docMk/>
          <pc:sldMk cId="100491716" sldId="269"/>
        </pc:sldMkLst>
        <pc:spChg chg="del">
          <ac:chgData name="Alfred Smith" userId="3c60a3631c0db8ad" providerId="LiveId" clId="{60C8F15A-144E-409D-9487-DB6D74CCF887}" dt="2025-05-28T11:56:30.245" v="32" actId="478"/>
          <ac:spMkLst>
            <pc:docMk/>
            <pc:sldMk cId="100491716" sldId="269"/>
            <ac:spMk id="2" creationId="{FD965741-D7B0-11CD-2FE7-49CA3FA5C090}"/>
          </ac:spMkLst>
        </pc:spChg>
        <pc:spChg chg="add mod">
          <ac:chgData name="Alfred Smith" userId="3c60a3631c0db8ad" providerId="LiveId" clId="{60C8F15A-144E-409D-9487-DB6D74CCF887}" dt="2025-05-28T11:56:30.736" v="33"/>
          <ac:spMkLst>
            <pc:docMk/>
            <pc:sldMk cId="100491716" sldId="269"/>
            <ac:spMk id="3" creationId="{6F0E7A6F-3A85-F3AD-7213-550BDFC2B952}"/>
          </ac:spMkLst>
        </pc:spChg>
        <pc:spChg chg="add mod">
          <ac:chgData name="Alfred Smith" userId="3c60a3631c0db8ad" providerId="LiveId" clId="{60C8F15A-144E-409D-9487-DB6D74CCF887}" dt="2025-05-28T11:56:30.736" v="33"/>
          <ac:spMkLst>
            <pc:docMk/>
            <pc:sldMk cId="100491716" sldId="269"/>
            <ac:spMk id="4" creationId="{F6194E3A-5471-3A6E-8376-6A19A4DC7782}"/>
          </ac:spMkLst>
        </pc:spChg>
        <pc:spChg chg="del">
          <ac:chgData name="Alfred Smith" userId="3c60a3631c0db8ad" providerId="LiveId" clId="{60C8F15A-144E-409D-9487-DB6D74CCF887}" dt="2025-05-28T11:56:30.245" v="32" actId="478"/>
          <ac:spMkLst>
            <pc:docMk/>
            <pc:sldMk cId="100491716" sldId="269"/>
            <ac:spMk id="5" creationId="{1963C4F2-7C7E-E24E-CE3A-EFA7046DB0E2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4120481681" sldId="270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4120481681" sldId="270"/>
            <ac:spMk id="3" creationId="{8067005D-36E9-8647-98B2-BAC9D016F278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939110669" sldId="271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939110669" sldId="271"/>
            <ac:spMk id="4" creationId="{A678CAB2-6D7D-4C31-2D55-69AF8CE9DC51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4024569785" sldId="272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4024569785" sldId="272"/>
            <ac:spMk id="4" creationId="{A1C8F6CB-9953-F029-FF5C-AB1FE457DB9A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487179600" sldId="273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487179600" sldId="273"/>
            <ac:spMk id="4" creationId="{C8431637-8EC7-48DE-7005-C3CBBEC8889A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2168401200" sldId="274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2168401200" sldId="274"/>
            <ac:spMk id="3" creationId="{3CF3CFF8-B62D-6030-13E5-169B51B99A91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2996969115" sldId="275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2996969115" sldId="275"/>
            <ac:spMk id="6" creationId="{0B69299E-B703-0D9B-9679-A4411C709ABD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2390376940" sldId="276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2390376940" sldId="276"/>
            <ac:spMk id="4" creationId="{B72B06A1-BBF3-086E-8FF4-E30847335EAE}"/>
          </ac:spMkLst>
        </pc:spChg>
        <pc:spChg chg="mod">
          <ac:chgData name="Alfred Smith" userId="3c60a3631c0db8ad" providerId="LiveId" clId="{60C8F15A-144E-409D-9487-DB6D74CCF887}" dt="2025-05-28T11:45:13.259" v="2"/>
          <ac:spMkLst>
            <pc:docMk/>
            <pc:sldMk cId="2390376940" sldId="276"/>
            <ac:spMk id="8" creationId="{D78C04D9-8882-B9B4-13B6-1DFE762D2C8E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4265919077" sldId="277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4265919077" sldId="277"/>
            <ac:spMk id="4" creationId="{FCE9C7D3-C4F9-FFE5-8558-9E2EB3BAC16D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210266664" sldId="278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210266664" sldId="278"/>
            <ac:spMk id="4" creationId="{E8AA5E5D-F534-BF51-EEFF-D39923A48DEF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888433145" sldId="279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888433145" sldId="279"/>
            <ac:spMk id="4" creationId="{C0948452-12C2-3AF3-33BD-AAB5E52A11E1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791300187" sldId="280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791300187" sldId="280"/>
            <ac:spMk id="3" creationId="{D145F3A1-444C-A73F-98BE-70B73C2E3FF1}"/>
          </ac:spMkLst>
        </pc:spChg>
      </pc:sldChg>
      <pc:sldChg chg="addSp delSp modSp mod">
        <pc:chgData name="Alfred Smith" userId="3c60a3631c0db8ad" providerId="LiveId" clId="{60C8F15A-144E-409D-9487-DB6D74CCF887}" dt="2025-05-28T11:55:07.096" v="25"/>
        <pc:sldMkLst>
          <pc:docMk/>
          <pc:sldMk cId="368756414" sldId="281"/>
        </pc:sldMkLst>
        <pc:spChg chg="del mod">
          <ac:chgData name="Alfred Smith" userId="3c60a3631c0db8ad" providerId="LiveId" clId="{60C8F15A-144E-409D-9487-DB6D74CCF887}" dt="2025-05-28T11:55:06.554" v="24" actId="478"/>
          <ac:spMkLst>
            <pc:docMk/>
            <pc:sldMk cId="368756414" sldId="281"/>
            <ac:spMk id="2" creationId="{4B0B18A0-6D4D-1FE8-24E3-2D946172F367}"/>
          </ac:spMkLst>
        </pc:spChg>
        <pc:spChg chg="del">
          <ac:chgData name="Alfred Smith" userId="3c60a3631c0db8ad" providerId="LiveId" clId="{60C8F15A-144E-409D-9487-DB6D74CCF887}" dt="2025-05-28T11:55:06.554" v="24" actId="478"/>
          <ac:spMkLst>
            <pc:docMk/>
            <pc:sldMk cId="368756414" sldId="281"/>
            <ac:spMk id="3" creationId="{A58184BD-88F1-BA02-40C1-D8403D0EEC0D}"/>
          </ac:spMkLst>
        </pc:spChg>
        <pc:spChg chg="add mod">
          <ac:chgData name="Alfred Smith" userId="3c60a3631c0db8ad" providerId="LiveId" clId="{60C8F15A-144E-409D-9487-DB6D74CCF887}" dt="2025-05-28T11:55:07.096" v="25"/>
          <ac:spMkLst>
            <pc:docMk/>
            <pc:sldMk cId="368756414" sldId="281"/>
            <ac:spMk id="4" creationId="{916C05D2-85EF-24E1-C622-3373FD591FFD}"/>
          </ac:spMkLst>
        </pc:spChg>
        <pc:spChg chg="add mod">
          <ac:chgData name="Alfred Smith" userId="3c60a3631c0db8ad" providerId="LiveId" clId="{60C8F15A-144E-409D-9487-DB6D74CCF887}" dt="2025-05-28T11:55:07.096" v="25"/>
          <ac:spMkLst>
            <pc:docMk/>
            <pc:sldMk cId="368756414" sldId="281"/>
            <ac:spMk id="5" creationId="{8CB0B5FB-E7CB-153E-A672-41AAB1FFCD71}"/>
          </ac:spMkLst>
        </pc:spChg>
      </pc:sldChg>
      <pc:sldChg chg="modSp">
        <pc:chgData name="Alfred Smith" userId="3c60a3631c0db8ad" providerId="LiveId" clId="{60C8F15A-144E-409D-9487-DB6D74CCF887}" dt="2025-05-28T11:45:13.259" v="2"/>
        <pc:sldMkLst>
          <pc:docMk/>
          <pc:sldMk cId="2879568996" sldId="282"/>
        </pc:sldMkLst>
        <pc:spChg chg="mod">
          <ac:chgData name="Alfred Smith" userId="3c60a3631c0db8ad" providerId="LiveId" clId="{60C8F15A-144E-409D-9487-DB6D74CCF887}" dt="2025-05-28T11:45:13.259" v="2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  <pc:docChgLst>
    <pc:chgData name="Leonie Smith" userId="fed1330f33f5650e" providerId="LiveId" clId="{AA4B6264-2B39-4CA9-A511-C0DC091C097E}"/>
    <pc:docChg chg="custSel addSld modSld">
      <pc:chgData name="Leonie Smith" userId="fed1330f33f5650e" providerId="LiveId" clId="{AA4B6264-2B39-4CA9-A511-C0DC091C097E}" dt="2023-07-07T05:01:55.896" v="9"/>
      <pc:docMkLst>
        <pc:docMk/>
      </pc:docMkLst>
      <pc:sldChg chg="addSp delSp modSp mod">
        <pc:chgData name="Leonie Smith" userId="fed1330f33f5650e" providerId="LiveId" clId="{AA4B6264-2B39-4CA9-A511-C0DC091C097E}" dt="2023-07-07T05:01:55.896" v="9"/>
        <pc:sldMkLst>
          <pc:docMk/>
          <pc:sldMk cId="2390376940" sldId="276"/>
        </pc:sldMkLst>
      </pc:sldChg>
      <pc:sldChg chg="add">
        <pc:chgData name="Leonie Smith" userId="fed1330f33f5650e" providerId="LiveId" clId="{AA4B6264-2B39-4CA9-A511-C0DC091C097E}" dt="2023-07-07T04:58:54.124" v="0"/>
        <pc:sldMkLst>
          <pc:docMk/>
          <pc:sldMk cId="2879568996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6CA8E5-E87A-C0CB-8A0D-952A52744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B2AF7B-1498-414E-BFBF-9F2582222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"/>
    </mc:Choice>
    <mc:Fallback xmlns="">
      <p:transition spd="slow" advTm="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65F69-23E9-C979-BF9C-EA560D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31637-8EC7-48DE-7005-C3CBBEC8889A}"/>
              </a:ext>
            </a:extLst>
          </p:cNvPr>
          <p:cNvSpPr txBox="1"/>
          <p:nvPr/>
        </p:nvSpPr>
        <p:spPr>
          <a:xfrm>
            <a:off x="371622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C2B5131-B56B-C8DF-04AB-D9A49DE9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91208A-3884-A394-4AC7-CD6DA361E3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15འོན་ཀྱང་ཁྱོད་ཅག་གི་རྩོད་གཞི་ནི་ཚིག་རྩོད༌དང༌། མིང༌ངམ། ཡང་ན་ཁྱོད་ཅག་གི་ཆོས་ཁྲིམས་བཅས་ཀྱི་སྐོར་ཡིན༌ན། དོན་དེ་ཁྱོད་ཅག་རང་གིས་སྒྲུབས༌ཤིག བདག་གིས་དོན་འདི་ལྟ་བུ་ལ་ཁྲིམས་གཅོད་བྱེད་མི་འདོད་ཅེས་སྨྲས༌ཏེ། 16མི་དེ་རྣམས་ཁྲིམས་དཔོན་གྱི་ཁྲིའི་རྩ་ནས་ཕྱི་རོལ་ཏུ་བསྐྲད་དོ།།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82370-F293-E66F-E90E-1D4CE8551DC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15But since it is a dispute about words and names and your own law, settle it yourselves. I refuse to be a judge of such things.” 16And he drove them away from the judgment seat.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7"/>
    </mc:Choice>
    <mc:Fallback xmlns="">
      <p:transition spd="slow" advTm="1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DAF66-272F-A6F0-91F8-A4660424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3CFF8-B62D-6030-13E5-169B51B99A91}"/>
              </a:ext>
            </a:extLst>
          </p:cNvPr>
          <p:cNvSpPr txBox="1"/>
          <p:nvPr/>
        </p:nvSpPr>
        <p:spPr>
          <a:xfrm>
            <a:off x="269711" y="5596831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18:15,16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9FD1EC4-9530-7B82-4D09-2D24A6C21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AB0F9-C125-3440-52D3-C6A4D980D2E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དེ་ནས་མི་དེ་རྣམས་ཀྱིས་ཆོས་ཁང་གི་དབུ་འཛིན་པ་སའོ་ཐེ་ནེ་ཞེས་པ་བཙན་བཟུང་བྱས་ཏེ་ཁྲིམས་དཔོན་གྱི་ཁྲིའི་མདུན་དུ་གཅར་རྡུང་བྱས། འོན་ཀྱང་གལ་ལེ་ཨོན་གྱིས་དོན་དེ་རྣམས་ལ་དོ་སྣང་མ་བྱས༌སོ།།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C8B8F-0007-C9B0-7B9F-67F9F789D29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17At this, the crowd seized Sosthenes the synagogue leader and beat him in front of the judgment seat. But none of this was of concern to Gallio.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"/>
    </mc:Choice>
    <mc:Fallback xmlns="">
      <p:transition spd="slow" advTm="10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D1DC7-B47C-781F-6603-ABC23BF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67"/>
            <a:ext cx="12192000" cy="6992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9299E-B703-0D9B-9679-A4411C709AB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CFF1C4D-6AC6-0BB0-71FF-665B54180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59DE2-8FE0-D77E-BFDB-5615779279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18ཡང་ཕོལ་ལོལ་ཁོང་ཉིད་ཀོ་རིན་ཐུ་རུ་ཉིན་མང་པོར་བཞུགས་རྗེས་སྤུན་ཟླ་རྣམས་དང་ཁ་གྱེས༌ཏེ། གྲུ་གཟིངས་ལ་བསྡད་ནས་སིར་ཡཱ་ཡུལ་གྱི་ལམ་ལ་ཆས་ཤིང་། ཕུར་སི་ལཱ་དང་ཨ་ཀུ་ལཱ་གཉིས་ཀྱང་ཁོང་དང་མཉམ་དུ་ཕྱིན་ཏོ།།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56492C-0AB2-D93A-081F-614102281A0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Cenchrea to keep a vow he had made, and then he sailed for Syria, accompanied by Priscilla and Aquila.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5"/>
    </mc:Choice>
    <mc:Fallback xmlns="">
      <p:transition spd="slow" advTm="1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CE7E-34A2-BDDD-2EDA-AC64B786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34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8795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21B2536-79A6-1066-0C7D-B8B303BCD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C05D2-85EF-24E1-C622-3373FD591FF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ཁོང་གིས་དེ་སྔར་དམ་བཅས་པ་བཞིན་ཀེན་གྲེ་ཞེས་པའི་གྲུ༌ཁ་ནས་དབུ་སྐྲ་བྲེགས་པ་རེད།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0B5FB-E7CB-153E-A672-41AAB1FFCD7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Cenchrea to keep a vow he had made, and then he sailed for Syria, accompanied by Priscilla and Aquila.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7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8F06D-8273-BE8A-B297-78E2E6B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27"/>
            <a:ext cx="12192000" cy="693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C04D9-8882-B9B4-13B6-1DFE762D2C8E}"/>
              </a:ext>
            </a:extLst>
          </p:cNvPr>
          <p:cNvSpPr txBox="1"/>
          <p:nvPr/>
        </p:nvSpPr>
        <p:spPr>
          <a:xfrm>
            <a:off x="3823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73E2BA4-2F3F-EFB1-0E98-FF76EA923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E0279-EB98-C2B5-F512-78019BD225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19དེ་ནས་ཨེ་ཕེ་སི་རུ་སླེབས་པ་དང་ཕོལ་ལོལ་གྱིས་ཁོ་གཉིས་གནས་དེར་བསྐྱུར༌ཏེ། རང་ཁོ་ན་ཡ་ཧུ་དཱ་པའི་ཆོས་ཁང་དུ་ཕྱིན་ནས་ཡ་ཧུ་དཱ་པ་རྣམས་ལ་རྩོད་གླེང་བྱས་སོ།།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C5590-3230-1F5D-0832-19468A809FC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19When they reached Ephesus, Paul parted ways with Priscilla and Aquila. He himself went into the synagogue there and reasoned with the Jews.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2"/>
    </mc:Choice>
    <mc:Fallback xmlns=""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F6B7E-5A76-BD26-88F9-57332E25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9E002-AEAA-BCA6-9D57-610FC2ADAB0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F62-8A15-5B6D-ED9D-42378AB2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21" y="-310309"/>
            <a:ext cx="12934122" cy="7168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9C7D3-C4F9-FFE5-8558-9E2EB3BAC16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36B4A9B-2C08-6860-945D-79AC435B9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1568F0-1CAB-A28C-7945-ECB478612FA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20མི་རྣམས་ཀྱིས་ཁོང་ཉིད་ཉིན་འགར་བཞུགས་པར་ཞུས་ཀྱང་ཁོང་འཐད༌པ་མ་བྱུང་།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69BDD-3E9C-818C-0590-B5C717EEC1B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20When they asked him to stay for a while longer, he declined.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"/>
    </mc:Choice>
    <mc:Fallback xmlns="">
      <p:transition spd="slow" advTm="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87369-4C6C-542A-39B6-F4244E1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7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5E5D-F534-BF51-EEFF-D39923A48DE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C143471-0C2D-2BFB-61CE-53321A3C0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34B4B-5CBE-4E2F-F154-F64547A733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21འོན་ཀྱང་ཁོང་ཉིད་དེ་རྣམས་དང་ཁ་འབྲལ་སྐབས་འདི་སྐད༌དུ། གལ་ཏེ་དཀོན་མཆོག་གི་ཐུགས་དགོངས་ཡིན་ན་ང་རང་སླར་ཡང་གནས་འདིར་ཡོང་ངེས་པ་ཡིན་ཞེས་གསུངས་རྗེས་གྲུ་གཟིངས་ལ་བསྡད་དེ་ཨེ་ཕེ་སི་དང་བྲལ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769F2-DAB7-C3D7-D3DA-2D34FE6787D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21But as he left, he said, “I will come back  to you if God is willing.” And he set sail from Ephesus.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3"/>
    </mc:Choice>
    <mc:Fallback xmlns="">
      <p:transition spd="slow" advTm="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ADE03-4F88-7FF0-1621-5CBD999E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1" y="1"/>
            <a:ext cx="126728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48452-12C2-3AF3-33BD-AAB5E52A11E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33F16FE-375A-6523-A7CD-46FDB29A4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0E7A6F-3A85-F3AD-7213-550BDFC2B95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22དེ་ནས་ཀེ་སར་ཡཱ་རུ་སླེབས་པ་དང་ཁོང་ཉིད་གྲུ་ལས་བབས་ཏེ་ཡར་ཆོས་ཚོགས་ལ་འཚམས་འདྲི་ཞུ་བར་ཕྱིན་པ༌དང༌། དེ་རྗེས་མར་ཨན་ཏི་ཡོག་ཡཱ་རུ་བྱོན༌ཏོ།།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94E3A-5471-3A6E-8376-6A19A4DC778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Paul had landed at Caesarea, he went up and greeted the church at Jerusalem. Then he went down to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8"/>
    </mc:Choice>
    <mc:Fallback xmlns="">
      <p:transition spd="slow" advTm="1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35F6F-0650-2267-2E6B-B08E8354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5F3A1-444C-A73F-98BE-70B73C2E3FF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18</a:t>
            </a:r>
          </a:p>
          <a:p>
            <a:r>
              <a:rPr lang="en-IN" sz="8000" b="1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Jews bring Paul to the Judgment seat – Acts 18:12-22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D853FB-F9B5-3388-CBA7-69FDB3966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"/>
    </mc:Choice>
    <mc:Fallback xmlns="">
      <p:transition spd="slow" advTm="5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209BA-33A3-4A0C-08EC-0EE5FF4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7005D-36E9-8647-98B2-BAC9D016F27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C1953949-E755-D9E6-6A0D-C0F41A3AFB7D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093120-0D73-84B3-9270-895CE9AF5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FF89D-A1AC-492C-4C7F-9B9E5DC9249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12དེ་ཡང་གལ་ལེ་ཨོན་བྱ་བ་ཨ་ཀ་ཡཱ་ཡུལ་གྱི་སྤྱི་དཔོན་ཡིན་པའི་དུས༌སུ། ཡ་ཧུ་དཱ་པ་རྣམས་ཀྱིས་ངན་སེམས་གཅིག་མཐུན་གྱིས་ཕོལ་ལོལ་ལ་ངོ་རྒོལ་བྱས་ནས་ཁྲིམས་དཔོན་གྱི་ཁྲིའི་མདུན་དུ་ཁྲིད་དེ་ན༌རེ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587B0-DFE7-536A-BE4A-FC889FB3683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12While Gallio was proconsul of Achaia, the Jews coordinated an attack on Paul and brought him before the judgment seat.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0"/>
    </mc:Choice>
    <mc:Fallback xmlns="">
      <p:transition spd="slow" advTm="1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836B6-5D44-FE2E-860C-45351850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8CAB2-6D7D-4C31-2D55-69AF8CE9DC51}"/>
              </a:ext>
            </a:extLst>
          </p:cNvPr>
          <p:cNvSpPr txBox="1"/>
          <p:nvPr/>
        </p:nvSpPr>
        <p:spPr>
          <a:xfrm>
            <a:off x="269711" y="56100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18:12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D5807F-C327-6D44-9525-FB2057B3D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E29A3-4DA8-0481-8E6F-C9403126E4C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འདིས་མི་རྣམས་ལ་བཀའ་ཁྲིམས་དང་མི་མཐུན་པའི་སྒོ་ནས་དཀོན་མཆོག་ལ་བསྙེན་བཀུར་བྱེད་པར་བསྐུལ་བ་རེད་ཅེས་སྨྲས་པ༌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E17B7-55FF-52B3-01C7-53E9C4EA82F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13“This man is persuading the people to worship God in ways contrary to the law,” they said.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0"/>
    </mc:Choice>
    <mc:Fallback xmlns="">
      <p:transition spd="slow" advTm="12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21A7-64E1-BFF9-ED11-FE13BE4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5" y="-3313"/>
            <a:ext cx="13419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F6CB-9953-F029-FF5C-AB1FE457DB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1912985-FC5D-C5F6-0246-FC588D829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FA40E-77EE-8DC4-140D-B6CDFAFCCA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14ཕོལ་ལོལ་གྱིས་གཏམ་བརྗོད་པར་རྩོམ་པ༌ལ། གལ་ལེ་ཨོན་གྱིས་ཡ་ཧུ་དཱ་པ་དེ་རྣམས་ལ་འདི་ལྟར། ཀྱེ། ཡ་ཧུ་དཱ་པ་ཁྱོད༌རྣམས། གལ་ཏེ་གཏུགས་བཤེར་བྱས་པའི་དོན་འདི་ངན་པའམ་ཡང་ན་ཉེས་སྐྱོན་ཆེ་ཆུང་གང་ཞིག་ཡིན་ན་ཁྱོད་ཅག་གི་ཞུ་བར་ངས་མཉན་སྲིད་མོད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C8432-CA8D-B0E4-9949-4EBF1E68577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14But just as Paul was about to speak, Gallio told the Jews, “If this matter involved a wrongdoing or vicious crime, O Jews, it would be reasonable for me to hear your complaint.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8"/>
    </mc:Choice>
    <mc:Fallback xmlns="">
      <p:transition spd="slow" advTm="1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1186</Words>
  <Application>Microsoft Office PowerPoint</Application>
  <PresentationFormat>Widescreen</PresentationFormat>
  <Paragraphs>62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2025-05-28T11:56:32Z</dcterms:modified>
</cp:coreProperties>
</file>