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0" r:id="rId5"/>
    <p:sldId id="260" r:id="rId6"/>
    <p:sldId id="272" r:id="rId7"/>
    <p:sldId id="261" r:id="rId8"/>
    <p:sldId id="271" r:id="rId9"/>
    <p:sldId id="262" r:id="rId10"/>
    <p:sldId id="273" r:id="rId11"/>
    <p:sldId id="263" r:id="rId12"/>
    <p:sldId id="265" r:id="rId13"/>
    <p:sldId id="296" r:id="rId14"/>
    <p:sldId id="275" r:id="rId15"/>
    <p:sldId id="264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FC108-3C40-4D97-823E-F1AF6C7C848F}" v="9" dt="2025-05-06T09:29:15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0782" autoAdjust="0"/>
  </p:normalViewPr>
  <p:slideViewPr>
    <p:cSldViewPr snapToGrid="0">
      <p:cViewPr varScale="1">
        <p:scale>
          <a:sx n="48" d="100"/>
          <a:sy n="48" d="100"/>
        </p:scale>
        <p:origin x="82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44C60D1B-85D0-4581-B820-FFF9BBD8DDBB}"/>
    <pc:docChg chg="custSel modSld">
      <pc:chgData name="Leonie Smith" userId="fed1330f33f5650e" providerId="LiveId" clId="{44C60D1B-85D0-4581-B820-FFF9BBD8DDBB}" dt="2023-02-22T04:43:12.689" v="31" actId="20577"/>
      <pc:docMkLst>
        <pc:docMk/>
      </pc:docMkLst>
      <pc:sldChg chg="addSp modSp mod">
        <pc:chgData name="Leonie Smith" userId="fed1330f33f5650e" providerId="LiveId" clId="{44C60D1B-85D0-4581-B820-FFF9BBD8DDBB}" dt="2023-02-22T04:41:44.425" v="11" actId="14100"/>
        <pc:sldMkLst>
          <pc:docMk/>
          <pc:sldMk cId="3788111665" sldId="258"/>
        </pc:sldMkLst>
      </pc:sldChg>
      <pc:sldChg chg="addSp delSp modSp mod">
        <pc:chgData name="Leonie Smith" userId="fed1330f33f5650e" providerId="LiveId" clId="{44C60D1B-85D0-4581-B820-FFF9BBD8DDBB}" dt="2023-02-22T04:42:48.644" v="27" actId="21"/>
        <pc:sldMkLst>
          <pc:docMk/>
          <pc:sldMk cId="978260341" sldId="265"/>
        </pc:sldMkLst>
      </pc:sldChg>
      <pc:sldChg chg="addSp modSp">
        <pc:chgData name="Leonie Smith" userId="fed1330f33f5650e" providerId="LiveId" clId="{44C60D1B-85D0-4581-B820-FFF9BBD8DDBB}" dt="2023-02-22T04:41:54.220" v="12"/>
        <pc:sldMkLst>
          <pc:docMk/>
          <pc:sldMk cId="4120481681" sldId="270"/>
        </pc:sldMkLst>
      </pc:sldChg>
      <pc:sldChg chg="addSp modSp mod">
        <pc:chgData name="Leonie Smith" userId="fed1330f33f5650e" providerId="LiveId" clId="{44C60D1B-85D0-4581-B820-FFF9BBD8DDBB}" dt="2023-02-22T04:42:07.498" v="16" actId="20577"/>
        <pc:sldMkLst>
          <pc:docMk/>
          <pc:sldMk cId="939110669" sldId="271"/>
        </pc:sldMkLst>
      </pc:sldChg>
      <pc:sldChg chg="addSp modSp mod">
        <pc:chgData name="Leonie Smith" userId="fed1330f33f5650e" providerId="LiveId" clId="{44C60D1B-85D0-4581-B820-FFF9BBD8DDBB}" dt="2023-02-22T04:42:01.626" v="14" actId="20577"/>
        <pc:sldMkLst>
          <pc:docMk/>
          <pc:sldMk cId="4024569785" sldId="272"/>
        </pc:sldMkLst>
      </pc:sldChg>
      <pc:sldChg chg="addSp modSp mod">
        <pc:chgData name="Leonie Smith" userId="fed1330f33f5650e" providerId="LiveId" clId="{44C60D1B-85D0-4581-B820-FFF9BBD8DDBB}" dt="2023-02-22T04:42:13.299" v="18" actId="20577"/>
        <pc:sldMkLst>
          <pc:docMk/>
          <pc:sldMk cId="487179600" sldId="273"/>
        </pc:sldMkLst>
      </pc:sldChg>
      <pc:sldChg chg="addSp modSp mod">
        <pc:chgData name="Leonie Smith" userId="fed1330f33f5650e" providerId="LiveId" clId="{44C60D1B-85D0-4581-B820-FFF9BBD8DDBB}" dt="2023-02-22T04:43:12.689" v="31" actId="20577"/>
        <pc:sldMkLst>
          <pc:docMk/>
          <pc:sldMk cId="2168401200" sldId="274"/>
        </pc:sldMkLst>
      </pc:sldChg>
      <pc:sldChg chg="addSp modSp mod">
        <pc:chgData name="Leonie Smith" userId="fed1330f33f5650e" providerId="LiveId" clId="{44C60D1B-85D0-4581-B820-FFF9BBD8DDBB}" dt="2023-02-22T04:43:05.110" v="29" actId="20577"/>
        <pc:sldMkLst>
          <pc:docMk/>
          <pc:sldMk cId="2996969115" sldId="275"/>
        </pc:sldMkLst>
      </pc:sldChg>
    </pc:docChg>
  </pc:docChgLst>
  <pc:docChgLst>
    <pc:chgData name="Alfred Smith" userId="3c60a3631c0db8ad" providerId="LiveId" clId="{18EFC108-3C40-4D97-823E-F1AF6C7C848F}"/>
    <pc:docChg chg="custSel modSld">
      <pc:chgData name="Alfred Smith" userId="3c60a3631c0db8ad" providerId="LiveId" clId="{18EFC108-3C40-4D97-823E-F1AF6C7C848F}" dt="2025-05-06T09:29:15.481" v="16"/>
      <pc:docMkLst>
        <pc:docMk/>
      </pc:docMkLst>
      <pc:sldChg chg="addSp delSp modSp mod">
        <pc:chgData name="Alfred Smith" userId="3c60a3631c0db8ad" providerId="LiveId" clId="{18EFC108-3C40-4D97-823E-F1AF6C7C848F}" dt="2025-05-06T09:27:18.540" v="2"/>
        <pc:sldMkLst>
          <pc:docMk/>
          <pc:sldMk cId="1499918570" sldId="257"/>
        </pc:sldMkLst>
        <pc:spChg chg="del">
          <ac:chgData name="Alfred Smith" userId="3c60a3631c0db8ad" providerId="LiveId" clId="{18EFC108-3C40-4D97-823E-F1AF6C7C848F}" dt="2025-05-06T09:27:16.316" v="0" actId="478"/>
          <ac:spMkLst>
            <pc:docMk/>
            <pc:sldMk cId="1499918570" sldId="257"/>
            <ac:spMk id="3" creationId="{0228937D-0D81-2DA1-1C55-FD99B23FE1AE}"/>
          </ac:spMkLst>
        </pc:spChg>
        <pc:spChg chg="add del mod">
          <ac:chgData name="Alfred Smith" userId="3c60a3631c0db8ad" providerId="LiveId" clId="{18EFC108-3C40-4D97-823E-F1AF6C7C848F}" dt="2025-05-06T09:27:17.359" v="1" actId="478"/>
          <ac:spMkLst>
            <pc:docMk/>
            <pc:sldMk cId="1499918570" sldId="257"/>
            <ac:spMk id="5" creationId="{8B76A2D6-C111-FFC7-2442-3540EA80F242}"/>
          </ac:spMkLst>
        </pc:spChg>
        <pc:spChg chg="add mod">
          <ac:chgData name="Alfred Smith" userId="3c60a3631c0db8ad" providerId="LiveId" clId="{18EFC108-3C40-4D97-823E-F1AF6C7C848F}" dt="2025-05-06T09:27:18.540" v="2"/>
          <ac:spMkLst>
            <pc:docMk/>
            <pc:sldMk cId="1499918570" sldId="257"/>
            <ac:spMk id="6" creationId="{0367E4D0-FEBA-40B0-2B17-68CDC3CFE6B7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3788111665" sldId="258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3788111665" sldId="258"/>
            <ac:spMk id="2" creationId="{A523346F-5EF5-F5B3-0A71-7CCF8D8F7FF5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454763615" sldId="259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454763615" sldId="259"/>
            <ac:spMk id="3" creationId="{A58184BD-88F1-BA02-40C1-D8403D0EEC0D}"/>
          </ac:spMkLst>
        </pc:spChg>
      </pc:sldChg>
      <pc:sldChg chg="addSp delSp modSp mod">
        <pc:chgData name="Alfred Smith" userId="3c60a3631c0db8ad" providerId="LiveId" clId="{18EFC108-3C40-4D97-823E-F1AF6C7C848F}" dt="2025-05-06T09:28:28.594" v="6"/>
        <pc:sldMkLst>
          <pc:docMk/>
          <pc:sldMk cId="2346136586" sldId="260"/>
        </pc:sldMkLst>
        <pc:spChg chg="add mod">
          <ac:chgData name="Alfred Smith" userId="3c60a3631c0db8ad" providerId="LiveId" clId="{18EFC108-3C40-4D97-823E-F1AF6C7C848F}" dt="2025-05-06T09:28:28.594" v="6"/>
          <ac:spMkLst>
            <pc:docMk/>
            <pc:sldMk cId="2346136586" sldId="260"/>
            <ac:spMk id="2" creationId="{B58FDC2F-C0CF-0750-1D32-768A7F582801}"/>
          </ac:spMkLst>
        </pc:spChg>
        <pc:spChg chg="del">
          <ac:chgData name="Alfred Smith" userId="3c60a3631c0db8ad" providerId="LiveId" clId="{18EFC108-3C40-4D97-823E-F1AF6C7C848F}" dt="2025-05-06T09:28:28.039" v="5" actId="478"/>
          <ac:spMkLst>
            <pc:docMk/>
            <pc:sldMk cId="2346136586" sldId="260"/>
            <ac:spMk id="3" creationId="{A58184BD-88F1-BA02-40C1-D8403D0EEC0D}"/>
          </ac:spMkLst>
        </pc:spChg>
        <pc:spChg chg="del">
          <ac:chgData name="Alfred Smith" userId="3c60a3631c0db8ad" providerId="LiveId" clId="{18EFC108-3C40-4D97-823E-F1AF6C7C848F}" dt="2025-05-06T09:28:28.039" v="5" actId="478"/>
          <ac:spMkLst>
            <pc:docMk/>
            <pc:sldMk cId="2346136586" sldId="260"/>
            <ac:spMk id="4" creationId="{EE2AC625-9141-A801-F431-DD5F79396320}"/>
          </ac:spMkLst>
        </pc:spChg>
        <pc:spChg chg="add mod">
          <ac:chgData name="Alfred Smith" userId="3c60a3631c0db8ad" providerId="LiveId" clId="{18EFC108-3C40-4D97-823E-F1AF6C7C848F}" dt="2025-05-06T09:28:28.594" v="6"/>
          <ac:spMkLst>
            <pc:docMk/>
            <pc:sldMk cId="2346136586" sldId="260"/>
            <ac:spMk id="5" creationId="{1A05019B-C12F-E3B9-E5BE-169AAD8B9AD6}"/>
          </ac:spMkLst>
        </pc:spChg>
      </pc:sldChg>
      <pc:sldChg chg="addSp delSp modSp mod">
        <pc:chgData name="Alfred Smith" userId="3c60a3631c0db8ad" providerId="LiveId" clId="{18EFC108-3C40-4D97-823E-F1AF6C7C848F}" dt="2025-05-06T09:28:37.611" v="8"/>
        <pc:sldMkLst>
          <pc:docMk/>
          <pc:sldMk cId="4037329247" sldId="261"/>
        </pc:sldMkLst>
        <pc:spChg chg="add mod">
          <ac:chgData name="Alfred Smith" userId="3c60a3631c0db8ad" providerId="LiveId" clId="{18EFC108-3C40-4D97-823E-F1AF6C7C848F}" dt="2025-05-06T09:28:37.611" v="8"/>
          <ac:spMkLst>
            <pc:docMk/>
            <pc:sldMk cId="4037329247" sldId="261"/>
            <ac:spMk id="2" creationId="{8436ABBD-69D9-C472-E966-3BBFA15C2998}"/>
          </ac:spMkLst>
        </pc:spChg>
        <pc:spChg chg="del">
          <ac:chgData name="Alfred Smith" userId="3c60a3631c0db8ad" providerId="LiveId" clId="{18EFC108-3C40-4D97-823E-F1AF6C7C848F}" dt="2025-05-06T09:28:37.076" v="7" actId="478"/>
          <ac:spMkLst>
            <pc:docMk/>
            <pc:sldMk cId="4037329247" sldId="261"/>
            <ac:spMk id="3" creationId="{A58184BD-88F1-BA02-40C1-D8403D0EEC0D}"/>
          </ac:spMkLst>
        </pc:spChg>
        <pc:spChg chg="del">
          <ac:chgData name="Alfred Smith" userId="3c60a3631c0db8ad" providerId="LiveId" clId="{18EFC108-3C40-4D97-823E-F1AF6C7C848F}" dt="2025-05-06T09:28:37.076" v="7" actId="478"/>
          <ac:spMkLst>
            <pc:docMk/>
            <pc:sldMk cId="4037329247" sldId="261"/>
            <ac:spMk id="4" creationId="{EE2AC625-9141-A801-F431-DD5F79396320}"/>
          </ac:spMkLst>
        </pc:spChg>
        <pc:spChg chg="add mod">
          <ac:chgData name="Alfred Smith" userId="3c60a3631c0db8ad" providerId="LiveId" clId="{18EFC108-3C40-4D97-823E-F1AF6C7C848F}" dt="2025-05-06T09:28:37.611" v="8"/>
          <ac:spMkLst>
            <pc:docMk/>
            <pc:sldMk cId="4037329247" sldId="261"/>
            <ac:spMk id="5" creationId="{82A2282C-EFDE-8079-86D1-8270C9775F08}"/>
          </ac:spMkLst>
        </pc:spChg>
      </pc:sldChg>
      <pc:sldChg chg="addSp delSp modSp mod">
        <pc:chgData name="Alfred Smith" userId="3c60a3631c0db8ad" providerId="LiveId" clId="{18EFC108-3C40-4D97-823E-F1AF6C7C848F}" dt="2025-05-06T09:28:46.475" v="10"/>
        <pc:sldMkLst>
          <pc:docMk/>
          <pc:sldMk cId="1909638311" sldId="262"/>
        </pc:sldMkLst>
        <pc:spChg chg="add mod">
          <ac:chgData name="Alfred Smith" userId="3c60a3631c0db8ad" providerId="LiveId" clId="{18EFC108-3C40-4D97-823E-F1AF6C7C848F}" dt="2025-05-06T09:28:46.475" v="10"/>
          <ac:spMkLst>
            <pc:docMk/>
            <pc:sldMk cId="1909638311" sldId="262"/>
            <ac:spMk id="2" creationId="{341122F4-0BD5-8A84-0CD7-247B6424C17E}"/>
          </ac:spMkLst>
        </pc:spChg>
        <pc:spChg chg="del">
          <ac:chgData name="Alfred Smith" userId="3c60a3631c0db8ad" providerId="LiveId" clId="{18EFC108-3C40-4D97-823E-F1AF6C7C848F}" dt="2025-05-06T09:28:45.954" v="9" actId="478"/>
          <ac:spMkLst>
            <pc:docMk/>
            <pc:sldMk cId="1909638311" sldId="262"/>
            <ac:spMk id="3" creationId="{A58184BD-88F1-BA02-40C1-D8403D0EEC0D}"/>
          </ac:spMkLst>
        </pc:spChg>
        <pc:spChg chg="del">
          <ac:chgData name="Alfred Smith" userId="3c60a3631c0db8ad" providerId="LiveId" clId="{18EFC108-3C40-4D97-823E-F1AF6C7C848F}" dt="2025-05-06T09:28:45.954" v="9" actId="478"/>
          <ac:spMkLst>
            <pc:docMk/>
            <pc:sldMk cId="1909638311" sldId="262"/>
            <ac:spMk id="4" creationId="{EE2AC625-9141-A801-F431-DD5F79396320}"/>
          </ac:spMkLst>
        </pc:spChg>
        <pc:spChg chg="add mod">
          <ac:chgData name="Alfred Smith" userId="3c60a3631c0db8ad" providerId="LiveId" clId="{18EFC108-3C40-4D97-823E-F1AF6C7C848F}" dt="2025-05-06T09:28:46.475" v="10"/>
          <ac:spMkLst>
            <pc:docMk/>
            <pc:sldMk cId="1909638311" sldId="262"/>
            <ac:spMk id="5" creationId="{C951D95E-4B0A-4205-AF33-BBB7B8BFAED9}"/>
          </ac:spMkLst>
        </pc:spChg>
      </pc:sldChg>
      <pc:sldChg chg="addSp delSp modSp mod">
        <pc:chgData name="Alfred Smith" userId="3c60a3631c0db8ad" providerId="LiveId" clId="{18EFC108-3C40-4D97-823E-F1AF6C7C848F}" dt="2025-05-06T09:28:54.748" v="12"/>
        <pc:sldMkLst>
          <pc:docMk/>
          <pc:sldMk cId="641208035" sldId="263"/>
        </pc:sldMkLst>
        <pc:spChg chg="add mod">
          <ac:chgData name="Alfred Smith" userId="3c60a3631c0db8ad" providerId="LiveId" clId="{18EFC108-3C40-4D97-823E-F1AF6C7C848F}" dt="2025-05-06T09:28:54.748" v="12"/>
          <ac:spMkLst>
            <pc:docMk/>
            <pc:sldMk cId="641208035" sldId="263"/>
            <ac:spMk id="2" creationId="{ED9D33E5-A2FC-25DD-19DA-962596AE2250}"/>
          </ac:spMkLst>
        </pc:spChg>
        <pc:spChg chg="del">
          <ac:chgData name="Alfred Smith" userId="3c60a3631c0db8ad" providerId="LiveId" clId="{18EFC108-3C40-4D97-823E-F1AF6C7C848F}" dt="2025-05-06T09:28:54.208" v="11" actId="478"/>
          <ac:spMkLst>
            <pc:docMk/>
            <pc:sldMk cId="641208035" sldId="263"/>
            <ac:spMk id="3" creationId="{A58184BD-88F1-BA02-40C1-D8403D0EEC0D}"/>
          </ac:spMkLst>
        </pc:spChg>
        <pc:spChg chg="del">
          <ac:chgData name="Alfred Smith" userId="3c60a3631c0db8ad" providerId="LiveId" clId="{18EFC108-3C40-4D97-823E-F1AF6C7C848F}" dt="2025-05-06T09:28:54.208" v="11" actId="478"/>
          <ac:spMkLst>
            <pc:docMk/>
            <pc:sldMk cId="641208035" sldId="263"/>
            <ac:spMk id="4" creationId="{EE2AC625-9141-A801-F431-DD5F79396320}"/>
          </ac:spMkLst>
        </pc:spChg>
        <pc:spChg chg="add mod">
          <ac:chgData name="Alfred Smith" userId="3c60a3631c0db8ad" providerId="LiveId" clId="{18EFC108-3C40-4D97-823E-F1AF6C7C848F}" dt="2025-05-06T09:28:54.748" v="12"/>
          <ac:spMkLst>
            <pc:docMk/>
            <pc:sldMk cId="641208035" sldId="263"/>
            <ac:spMk id="5" creationId="{92E7554E-CC44-0846-0C02-87BD13118CC2}"/>
          </ac:spMkLst>
        </pc:spChg>
      </pc:sldChg>
      <pc:sldChg chg="addSp delSp modSp mod">
        <pc:chgData name="Alfred Smith" userId="3c60a3631c0db8ad" providerId="LiveId" clId="{18EFC108-3C40-4D97-823E-F1AF6C7C848F}" dt="2025-05-06T09:29:15.481" v="16"/>
        <pc:sldMkLst>
          <pc:docMk/>
          <pc:sldMk cId="4044745628" sldId="264"/>
        </pc:sldMkLst>
        <pc:spChg chg="add mod">
          <ac:chgData name="Alfred Smith" userId="3c60a3631c0db8ad" providerId="LiveId" clId="{18EFC108-3C40-4D97-823E-F1AF6C7C848F}" dt="2025-05-06T09:29:15.481" v="16"/>
          <ac:spMkLst>
            <pc:docMk/>
            <pc:sldMk cId="4044745628" sldId="264"/>
            <ac:spMk id="2" creationId="{79FB9852-78B7-42C5-82FE-DF9D817538D3}"/>
          </ac:spMkLst>
        </pc:spChg>
        <pc:spChg chg="del">
          <ac:chgData name="Alfred Smith" userId="3c60a3631c0db8ad" providerId="LiveId" clId="{18EFC108-3C40-4D97-823E-F1AF6C7C848F}" dt="2025-05-06T09:29:14.689" v="15" actId="478"/>
          <ac:spMkLst>
            <pc:docMk/>
            <pc:sldMk cId="4044745628" sldId="264"/>
            <ac:spMk id="3" creationId="{A58184BD-88F1-BA02-40C1-D8403D0EEC0D}"/>
          </ac:spMkLst>
        </pc:spChg>
        <pc:spChg chg="del">
          <ac:chgData name="Alfred Smith" userId="3c60a3631c0db8ad" providerId="LiveId" clId="{18EFC108-3C40-4D97-823E-F1AF6C7C848F}" dt="2025-05-06T09:29:14.689" v="15" actId="478"/>
          <ac:spMkLst>
            <pc:docMk/>
            <pc:sldMk cId="4044745628" sldId="264"/>
            <ac:spMk id="4" creationId="{EE2AC625-9141-A801-F431-DD5F79396320}"/>
          </ac:spMkLst>
        </pc:spChg>
        <pc:spChg chg="add mod">
          <ac:chgData name="Alfred Smith" userId="3c60a3631c0db8ad" providerId="LiveId" clId="{18EFC108-3C40-4D97-823E-F1AF6C7C848F}" dt="2025-05-06T09:29:15.481" v="16"/>
          <ac:spMkLst>
            <pc:docMk/>
            <pc:sldMk cId="4044745628" sldId="264"/>
            <ac:spMk id="5" creationId="{179FDE7E-821E-37D8-87FA-EDBE48F55ABF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978260341" sldId="265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978260341" sldId="265"/>
            <ac:spMk id="6" creationId="{745CD3AE-12B3-1471-AF4F-D6F2F196608E}"/>
          </ac:spMkLst>
        </pc:spChg>
      </pc:sldChg>
      <pc:sldChg chg="addSp modSp">
        <pc:chgData name="Alfred Smith" userId="3c60a3631c0db8ad" providerId="LiveId" clId="{18EFC108-3C40-4D97-823E-F1AF6C7C848F}" dt="2025-05-06T09:28:13.472" v="4"/>
        <pc:sldMkLst>
          <pc:docMk/>
          <pc:sldMk cId="4120481681" sldId="270"/>
        </pc:sldMkLst>
        <pc:spChg chg="add mod">
          <ac:chgData name="Alfred Smith" userId="3c60a3631c0db8ad" providerId="LiveId" clId="{18EFC108-3C40-4D97-823E-F1AF6C7C848F}" dt="2025-05-06T09:28:13.472" v="4"/>
          <ac:spMkLst>
            <pc:docMk/>
            <pc:sldMk cId="4120481681" sldId="270"/>
            <ac:spMk id="3" creationId="{EC2269F8-C3A3-E428-E274-FBFBD4CE4C38}"/>
          </ac:spMkLst>
        </pc:spChg>
        <pc:spChg chg="mod">
          <ac:chgData name="Alfred Smith" userId="3c60a3631c0db8ad" providerId="LiveId" clId="{18EFC108-3C40-4D97-823E-F1AF6C7C848F}" dt="2025-05-06T09:27:58.421" v="3"/>
          <ac:spMkLst>
            <pc:docMk/>
            <pc:sldMk cId="4120481681" sldId="270"/>
            <ac:spMk id="4" creationId="{D80F2352-BD43-4624-E217-F3DFBE6C4C81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939110669" sldId="271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939110669" sldId="271"/>
            <ac:spMk id="4" creationId="{AA3EB568-8DD0-A990-4DA1-35F8A5367F9A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4024569785" sldId="272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4024569785" sldId="272"/>
            <ac:spMk id="4" creationId="{B046DD6A-6355-3D9D-8FFC-EE22F218E4A9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487179600" sldId="273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487179600" sldId="273"/>
            <ac:spMk id="4" creationId="{925A0259-3255-C245-6F7B-A69F5D2D34DF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2168401200" sldId="274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2168401200" sldId="274"/>
            <ac:spMk id="3" creationId="{3D142D26-3D60-29A1-0F7E-0FD38135F55D}"/>
          </ac:spMkLst>
        </pc:spChg>
      </pc:sldChg>
      <pc:sldChg chg="modSp">
        <pc:chgData name="Alfred Smith" userId="3c60a3631c0db8ad" providerId="LiveId" clId="{18EFC108-3C40-4D97-823E-F1AF6C7C848F}" dt="2025-05-06T09:27:58.421" v="3"/>
        <pc:sldMkLst>
          <pc:docMk/>
          <pc:sldMk cId="2996969115" sldId="275"/>
        </pc:sldMkLst>
        <pc:spChg chg="mod">
          <ac:chgData name="Alfred Smith" userId="3c60a3631c0db8ad" providerId="LiveId" clId="{18EFC108-3C40-4D97-823E-F1AF6C7C848F}" dt="2025-05-06T09:27:58.421" v="3"/>
          <ac:spMkLst>
            <pc:docMk/>
            <pc:sldMk cId="2996969115" sldId="275"/>
            <ac:spMk id="4" creationId="{12C1CCD4-457D-4816-0E5B-9DE4FFE1790D}"/>
          </ac:spMkLst>
        </pc:spChg>
      </pc:sldChg>
      <pc:sldChg chg="addSp delSp modSp mod">
        <pc:chgData name="Alfred Smith" userId="3c60a3631c0db8ad" providerId="LiveId" clId="{18EFC108-3C40-4D97-823E-F1AF6C7C848F}" dt="2025-05-06T09:29:05.175" v="14"/>
        <pc:sldMkLst>
          <pc:docMk/>
          <pc:sldMk cId="2252713888" sldId="296"/>
        </pc:sldMkLst>
        <pc:spChg chg="add mod">
          <ac:chgData name="Alfred Smith" userId="3c60a3631c0db8ad" providerId="LiveId" clId="{18EFC108-3C40-4D97-823E-F1AF6C7C848F}" dt="2025-05-06T09:29:05.175" v="14"/>
          <ac:spMkLst>
            <pc:docMk/>
            <pc:sldMk cId="2252713888" sldId="296"/>
            <ac:spMk id="2" creationId="{4029C424-D14F-3186-B164-EFA83E430616}"/>
          </ac:spMkLst>
        </pc:spChg>
        <pc:spChg chg="del">
          <ac:chgData name="Alfred Smith" userId="3c60a3631c0db8ad" providerId="LiveId" clId="{18EFC108-3C40-4D97-823E-F1AF6C7C848F}" dt="2025-05-06T09:29:02.735" v="13" actId="478"/>
          <ac:spMkLst>
            <pc:docMk/>
            <pc:sldMk cId="2252713888" sldId="296"/>
            <ac:spMk id="3" creationId="{A58184BD-88F1-BA02-40C1-D8403D0EEC0D}"/>
          </ac:spMkLst>
        </pc:spChg>
        <pc:spChg chg="del">
          <ac:chgData name="Alfred Smith" userId="3c60a3631c0db8ad" providerId="LiveId" clId="{18EFC108-3C40-4D97-823E-F1AF6C7C848F}" dt="2025-05-06T09:29:02.735" v="13" actId="478"/>
          <ac:spMkLst>
            <pc:docMk/>
            <pc:sldMk cId="2252713888" sldId="296"/>
            <ac:spMk id="4" creationId="{EE2AC625-9141-A801-F431-DD5F79396320}"/>
          </ac:spMkLst>
        </pc:spChg>
        <pc:spChg chg="add mod">
          <ac:chgData name="Alfred Smith" userId="3c60a3631c0db8ad" providerId="LiveId" clId="{18EFC108-3C40-4D97-823E-F1AF6C7C848F}" dt="2025-05-06T09:29:05.175" v="14"/>
          <ac:spMkLst>
            <pc:docMk/>
            <pc:sldMk cId="2252713888" sldId="296"/>
            <ac:spMk id="5" creationId="{946E67E8-04FF-2C42-B31E-14A3F19E3D49}"/>
          </ac:spMkLst>
        </pc:spChg>
      </pc:sldChg>
    </pc:docChg>
  </pc:docChgLst>
  <pc:docChgLst>
    <pc:chgData name="Leonie Smith" userId="fed1330f33f5650e" providerId="LiveId" clId="{4658E3E0-3957-4377-BB04-5A2C89102CF5}"/>
    <pc:docChg chg="custSel modSld">
      <pc:chgData name="Leonie Smith" userId="fed1330f33f5650e" providerId="LiveId" clId="{4658E3E0-3957-4377-BB04-5A2C89102CF5}" dt="2023-04-25T03:42:23.848" v="74" actId="5793"/>
      <pc:docMkLst>
        <pc:docMk/>
      </pc:docMkLst>
      <pc:sldChg chg="addSp modSp modNotesTx">
        <pc:chgData name="Leonie Smith" userId="fed1330f33f5650e" providerId="LiveId" clId="{4658E3E0-3957-4377-BB04-5A2C89102CF5}" dt="2023-04-25T03:42:23.848" v="74" actId="5793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4658E3E0-3957-4377-BB04-5A2C89102CF5}" dt="2023-04-24T03:59:33.007" v="22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4658E3E0-3957-4377-BB04-5A2C89102CF5}" dt="2023-04-24T04:03:25.748" v="38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4658E3E0-3957-4377-BB04-5A2C89102CF5}" dt="2023-04-24T04:08:25.221" v="42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4658E3E0-3957-4377-BB04-5A2C89102CF5}" dt="2023-04-24T04:12:59.217" v="52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4658E3E0-3957-4377-BB04-5A2C89102CF5}" dt="2023-04-24T04:27:27.793" v="70"/>
        <pc:sldMkLst>
          <pc:docMk/>
          <pc:sldMk cId="641208035" sldId="263"/>
        </pc:sldMkLst>
      </pc:sldChg>
      <pc:sldChg chg="addSp modSp">
        <pc:chgData name="Leonie Smith" userId="fed1330f33f5650e" providerId="LiveId" clId="{4658E3E0-3957-4377-BB04-5A2C89102CF5}" dt="2023-04-24T04:24:44.447" v="67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4658E3E0-3957-4377-BB04-5A2C89102CF5}" dt="2023-04-24T04:23:45.713" v="66"/>
        <pc:sldMkLst>
          <pc:docMk/>
          <pc:sldMk cId="2252713888" sldId="296"/>
        </pc:sldMkLst>
      </pc:sldChg>
    </pc:docChg>
  </pc:docChgLst>
  <pc:docChgLst>
    <pc:chgData name="Leonie Smith" userId="fed1330f33f5650e" providerId="LiveId" clId="{17882565-4173-4532-99DE-4510E10A70E0}"/>
    <pc:docChg chg="custSel modSld">
      <pc:chgData name="Leonie Smith" userId="fed1330f33f5650e" providerId="LiveId" clId="{17882565-4173-4532-99DE-4510E10A70E0}" dt="2023-07-07T05:11:16.973" v="3" actId="21"/>
      <pc:docMkLst>
        <pc:docMk/>
      </pc:docMkLst>
      <pc:sldChg chg="addSp delSp modSp mod">
        <pc:chgData name="Leonie Smith" userId="fed1330f33f5650e" providerId="LiveId" clId="{17882565-4173-4532-99DE-4510E10A70E0}" dt="2023-07-07T05:11:16.973" v="3" actId="21"/>
        <pc:sldMkLst>
          <pc:docMk/>
          <pc:sldMk cId="3788111665" sldId="258"/>
        </pc:sldMkLst>
      </pc:sldChg>
      <pc:sldChg chg="addSp delSp modSp mod">
        <pc:chgData name="Leonie Smith" userId="fed1330f33f5650e" providerId="LiveId" clId="{17882565-4173-4532-99DE-4510E10A70E0}" dt="2023-07-07T05:11:12.228" v="2" actId="21"/>
        <pc:sldMkLst>
          <pc:docMk/>
          <pc:sldMk cId="4120481681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8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800" b="1" i="0" u="none" strike="noStrike" baseline="0">
                <a:latin typeface="TimesNewRomanPS-BoldMT"/>
              </a:rPr>
              <a:t>54 </a:t>
            </a:r>
            <a:r>
              <a:rPr lang="en-IN" sz="1800" b="1" i="0" u="none" strike="noStrike" baseline="0" dirty="0">
                <a:latin typeface="TimesNewRomanPS-BoldMT"/>
              </a:rPr>
              <a:t>Paul’s 3rd journey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1. Apollos – Acts 18:24-28 (Left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2. 2 years in Ephesus – Acts 19:1-10 (Center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3. 7 sons of </a:t>
            </a:r>
            <a:r>
              <a:rPr lang="en-US" sz="1800" b="0" i="0" u="none" strike="noStrike" baseline="0" dirty="0" err="1">
                <a:latin typeface="TimesNewRomanPSMT"/>
              </a:rPr>
              <a:t>Sceva</a:t>
            </a:r>
            <a:r>
              <a:rPr lang="en-US" sz="1800" b="0" i="0" u="none" strike="noStrike" baseline="0" dirty="0">
                <a:latin typeface="TimesNewRomanPSMT"/>
              </a:rPr>
              <a:t> – Acts 19:11-20 (Right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4. Artemis of the Ephesians – Acts 19:21 – 20:1 (Right Center)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5. Eutychus – Acts 20:6-12 (Right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6. Paul visits the Ephesian Elders – Acts 20:16-38 (Center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7. Agabus’ prophecy – Acts 21:8-15 (Left Bottom)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54-1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F7D5C3D-9675-EC3A-91F0-1ED1542F6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67E4D0-FEBA-40B0-2B17-68CDC3CFE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Used by permission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4"/>
    </mc:Choice>
    <mc:Fallback xmlns="">
      <p:transition spd="slow" advTm="3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6193A-0572-8B87-B94C-5527BD0D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32721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A0259-3255-C245-6F7B-A69F5D2D34DF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18:26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F772B33F-5531-9564-BF7C-F688FDAFB9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9D33E5-A2FC-25DD-19DA-962596AE225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27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ཨ་པོ་ལོ་སི་ཨ་ཀ་ཡཱ་ཡུལ་ལ་འགྲོ་བར་འདོད་སྐབས་སྤུན་ཟླ་རྣམས་ཀྱིས་ཁོ་བསྐུལ་ནས་ཡུལ་དེའི་ཉེ་གནས་རྣམས་ལ་ཁོ་བསུ་དགོས་ཞེས་པའི་འཕྲིན་ཡིག་བྲིས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7554E-CC44-0846-0C02-87BD13118CC2}"/>
              </a:ext>
            </a:extLst>
          </p:cNvPr>
          <p:cNvSpPr txBox="1"/>
          <p:nvPr/>
        </p:nvSpPr>
        <p:spPr>
          <a:xfrm>
            <a:off x="0" y="299898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27When Apollos resolved to cross over to Achaia, the brothers encouraged him and wrote to the disciples there to welcome him…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0"/>
    </mc:Choice>
    <mc:Fallback xmlns="">
      <p:transition spd="slow" advTm="11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men in a room&#10;&#10;Description automatically generated with low confidence">
            <a:extLst>
              <a:ext uri="{FF2B5EF4-FFF2-40B4-BE49-F238E27FC236}">
                <a16:creationId xmlns:a16="http://schemas.microsoft.com/office/drawing/2014/main" id="{9A52FF67-349A-C3A5-9FD4-EC321AF4C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5CD3AE-12B3-1471-AF4F-D6F2F196608E}"/>
              </a:ext>
            </a:extLst>
          </p:cNvPr>
          <p:cNvSpPr txBox="1"/>
          <p:nvPr/>
        </p:nvSpPr>
        <p:spPr>
          <a:xfrm>
            <a:off x="9144000" y="22794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18:27</a:t>
            </a:r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385629A2-1A55-0AD8-F30D-CC69246ED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29C424-D14F-3186-B164-EFA83E43061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དེར་སླེབས་ནས་ཐུགས་རྗེའི་སྒོ་ནས་དད་པར་གྱུར་བ་རྣམས་ལ་ཁོས་རོགས་རམ་མང་པོ་བྱས། 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67E8-04FF-2C42-B31E-14A3F19E3D49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121212"/>
                </a:solidFill>
                <a:latin typeface="Arial" panose="020B0604020202020204" pitchFamily="34" charset="0"/>
              </a:rPr>
              <a:t>On his arrival, he was a great help to those who by grace had believed.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2527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6"/>
    </mc:Choice>
    <mc:Fallback xmlns="">
      <p:transition spd="slow" advTm="7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BD4AA-8DB3-2854-836D-BCD5E97D4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2039"/>
            <a:ext cx="12192000" cy="7610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C1CCD4-457D-4816-0E5B-9DE4FFE1790D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18:27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6383ACB-9D2B-1859-4C03-F1D15B097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FB9852-78B7-42C5-82FE-DF9D817538D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28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གང་ཡིན་ཞེ་ན། ཁོས་མི་དམངས་ཀྱི་མདུན་དུ་ཡ་ཧུ་དཱ་པ་རྣམས་ལ་ནན་གྱིས་རྩོད་པར་བྱས་ཏེ་དེ་རྣམས་བཀག་ནས། གསུང་རབ་ལས་ཡེ་ཤུ་ནི་མཱ་ཤི་ཀ་ཡིན་པར་གསལ་པོར་བསྟན་ནོ། 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FDE7E-821E-37D8-87FA-EDBE48F55ABF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>
                <a:solidFill>
                  <a:srgbClr val="777A7B"/>
                </a:solidFill>
                <a:latin typeface="Arial" panose="020B0604020202020204" pitchFamily="34" charset="0"/>
              </a:rPr>
              <a:t>28For he powerfully refuted the Jews in public debate, proving from the Scriptures that Jesus is the Christ.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7"/>
    </mc:Choice>
    <mc:Fallback xmlns="">
      <p:transition spd="slow" advTm="11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AE481-5ECD-6EB9-F15C-AA75FE98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411480"/>
            <a:ext cx="12925469" cy="7269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142D26-3D60-29A1-0F7E-0FD38135F55D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18:28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3C2C9-256D-3EEF-02C2-02DE7028B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365760"/>
            <a:ext cx="12844177" cy="7223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3346F-5EF5-F5B3-0A71-7CCF8D8F7FF5}"/>
              </a:ext>
            </a:extLst>
          </p:cNvPr>
          <p:cNvSpPr txBox="1"/>
          <p:nvPr/>
        </p:nvSpPr>
        <p:spPr>
          <a:xfrm>
            <a:off x="8389258" y="2409372"/>
            <a:ext cx="3947885" cy="3904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མཛད་པ 18</a:t>
            </a:r>
            <a:endParaRPr lang="en-IN" sz="8000" b="1" cap="all" dirty="0">
              <a:solidFill>
                <a:schemeClr val="bg1"/>
              </a:solidFill>
              <a:latin typeface="ArialMT"/>
            </a:endParaRP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ཨ་པོ་ལོ་སིས་ཆོས་བསྒྲགས་པ།</a:t>
            </a:r>
            <a:endParaRPr lang="bo-CN" sz="8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མཛད་པ 18</a:t>
            </a:r>
            <a:endParaRPr lang="en-IN" sz="8000" b="1" cap="all" dirty="0">
              <a:solidFill>
                <a:srgbClr val="121212"/>
              </a:solidFill>
              <a:latin typeface="ArialMT"/>
            </a:endParaRP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ཨ་པོ་ལོ་སིས་ཆོས་བསྒྲགས་པ།</a:t>
            </a:r>
            <a:endParaRPr lang="bo-CN" sz="8000" b="1" cap="all" dirty="0">
              <a:solidFill>
                <a:srgbClr val="121212"/>
              </a:solidFill>
              <a:latin typeface="Arial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345671" y="149949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sz="6000" b="1" i="0" u="none" strike="noStrike" baseline="0" dirty="0">
                <a:latin typeface="TimesNewRomanPS-BoldMT"/>
              </a:rPr>
              <a:t>54 Paul’s 3rd journey</a:t>
            </a:r>
          </a:p>
          <a:p>
            <a:pPr algn="l"/>
            <a:r>
              <a:rPr lang="en-US" sz="6000" b="0" i="0" u="none" strike="noStrike" baseline="0" dirty="0">
                <a:latin typeface="TimesNewRomanPSMT"/>
              </a:rPr>
              <a:t>Apollos – Acts 18:24-28</a:t>
            </a:r>
            <a:endParaRPr lang="en-IN" sz="6000" dirty="0"/>
          </a:p>
        </p:txBody>
      </p:sp>
      <p:pic>
        <p:nvPicPr>
          <p:cNvPr id="40" name="Audio 39">
            <a:hlinkClick r:id="" action="ppaction://media"/>
            <a:extLst>
              <a:ext uri="{FF2B5EF4-FFF2-40B4-BE49-F238E27FC236}">
                <a16:creationId xmlns:a16="http://schemas.microsoft.com/office/drawing/2014/main" id="{CAC49A2E-687E-6C7A-4FC0-6043BBD33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3"/>
    </mc:Choice>
    <mc:Fallback xmlns="">
      <p:transition spd="slow" advTm="7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4764C4-9B31-E048-2AB8-5AA20196D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411480"/>
            <a:ext cx="12925469" cy="7269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0F2352-BD43-4624-E217-F3DFBE6C4C81}"/>
              </a:ext>
            </a:extLst>
          </p:cNvPr>
          <p:cNvSpPr txBox="1"/>
          <p:nvPr/>
        </p:nvSpPr>
        <p:spPr>
          <a:xfrm>
            <a:off x="8389258" y="2409372"/>
            <a:ext cx="3947885" cy="3904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མཛད་པ 18</a:t>
            </a:r>
            <a:endParaRPr lang="en-IN" sz="8000" b="1" cap="all" dirty="0">
              <a:solidFill>
                <a:schemeClr val="bg1"/>
              </a:solidFill>
              <a:latin typeface="ArialMT"/>
            </a:endParaRP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ཨ་པོ་ལོ་སིས་ཆོས་བསྒྲགས་པ།</a:t>
            </a:r>
            <a:endParaRPr lang="bo-CN" sz="8000" b="1" cap="all" dirty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269F8-C3A3-E428-E274-FBFBD4CE4C38}"/>
              </a:ext>
            </a:extLst>
          </p:cNvPr>
          <p:cNvSpPr txBox="1"/>
          <p:nvPr/>
        </p:nvSpPr>
        <p:spPr>
          <a:xfrm>
            <a:off x="522605" y="593502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7EFF483D-DBEE-3109-D059-B67E3F045A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8FDC2F-C0CF-0750-1D32-768A7F58280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24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དེའི་དུས་སུ་ཨ་ལིག་ཟན་དྲི་ཡཱ་གྲོང་ཁྱེར་དུ་སྐྱེས་པའི་ཡ་ཧུ་དཱ་པ་ཨ་པོ་ལོ་སི་ཞེས་བྱ་བ་སྨྲ་མཁས་ཅན་དང་གསུང་རབ་ལ་མཁས་པ་ཞིག་ཨེ་ཕེ་སུ་གྲོང་ཁྱེར་དུ་སླེབས། 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5019B-C12F-E3B9-E5BE-169AAD8B9AD6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24Meanwhile a Jew named Apollos, a native of Alexandria, came to Ephesus. He was an eloquent man, well versed in the Scriptures.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1"/>
    </mc:Choice>
    <mc:Fallback xmlns="">
      <p:transition spd="slow" advTm="15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F2578-755B-D0A9-5CB0-878CDD43A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6DD6A-6355-3D9D-8FFC-EE22F218E4A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18:24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174AA00D-CB08-CB8C-A805-2D88342A0E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6ABBD-69D9-C472-E966-3BBFA15C299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25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ཁོས་གཙོ་བོ་ཡེ་ཤུའི་ལམ་ལ་བསླབས་ཤིང༌། བརྩོན་སེམས་ཀྱིས་ཡེ་ཤུའི་སྐོར་ཡང་དག་པར་གསུངས་ཏེ་ཆོས་བསྟན་ཡང༌། ཡོ་ཧ་ནན་གྱི་ཁྲུས་གསོལ་འབའ་ཞིག་ཤེས།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2282C-EFDE-8079-86D1-8270C9775F08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25He had been instructed in the way of the Lord and was fervent in spirit. He spoke and taught accurately about Jesus, though he knew only the baptism of John.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9"/>
    </mc:Choice>
    <mc:Fallback xmlns="">
      <p:transition spd="slow" advTm="17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16AB7-320D-F2DC-EC45-681A4539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367" y="0"/>
            <a:ext cx="124563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EB568-8DD0-A990-4DA1-35F8A5367F9A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18:25</a:t>
            </a: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31617D5E-959A-1517-462F-F2CFD4F64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1122F4-0BD5-8A84-0CD7-247B6424C17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26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ཡ་ཧུ་དཱ་པའི་འདུ་ཁང་ལ་ཁོས་བློ་སྟོབས་ཆེན་པོས་ཆོས་བསྟན་པར་བརྩམས། འོན་ཀྱང་ཕུར་སི་ལཱ་དང་ཨ་ཀུ་ལཱ་གཉིས་ཀྱིས་ཁོའི་བསྟན་པ་ཐོས་སྐབས་ཟུར་དུ་འཁྲིད་ནས་ཁོ་ལ་དཀོན་མཆོག་གི་ལམ་ནི་དེ་ལས་ཡང་དག་པར་བསྟན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1D95E-4B0A-4205-AF33-BBB7B8BFAED9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26And he began to speak boldly in the synagogue. When Priscilla and Aquila heard him, they took him in and explained to him the way of God more accurately.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11"/>
    </mc:Choice>
    <mc:Fallback xmlns="">
      <p:transition spd="slow" advTm="19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5534</TotalTime>
  <Words>696</Words>
  <Application>Microsoft Office PowerPoint</Application>
  <PresentationFormat>Widescreen</PresentationFormat>
  <Paragraphs>46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54-1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2025-05-06T09:29:24Z</dcterms:modified>
</cp:coreProperties>
</file>