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81" r:id="rId24"/>
    <p:sldId id="29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A1C871-449C-4C1D-9E5A-BABAC110D768}" v="13" dt="2025-05-06T12:08:37.9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8403" autoAdjust="0"/>
  </p:normalViewPr>
  <p:slideViewPr>
    <p:cSldViewPr snapToGrid="0">
      <p:cViewPr varScale="1">
        <p:scale>
          <a:sx n="60" d="100"/>
          <a:sy n="60" d="100"/>
        </p:scale>
        <p:origin x="96" y="9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3763396-018B-47FC-B383-C543BF564DD5}"/>
    <pc:docChg chg="custSel modSld">
      <pc:chgData name="Leonie Smith" userId="fed1330f33f5650e" providerId="LiveId" clId="{F3763396-018B-47FC-B383-C543BF564DD5}" dt="2023-04-26T04:07:37.729" v="110" actId="5793"/>
      <pc:docMkLst>
        <pc:docMk/>
      </pc:docMkLst>
      <pc:sldChg chg="addSp modSp modNotesTx">
        <pc:chgData name="Leonie Smith" userId="fed1330f33f5650e" providerId="LiveId" clId="{F3763396-018B-47FC-B383-C543BF564DD5}" dt="2023-04-26T04:07:37.729" v="110" actId="5793"/>
        <pc:sldMkLst>
          <pc:docMk/>
          <pc:sldMk cId="1499918570" sldId="257"/>
        </pc:sldMkLst>
      </pc:sldChg>
      <pc:sldChg chg="modSp mod">
        <pc:chgData name="Leonie Smith" userId="fed1330f33f5650e" providerId="LiveId" clId="{F3763396-018B-47FC-B383-C543BF564DD5}" dt="2023-04-26T04:03:23.329" v="105" actId="1076"/>
        <pc:sldMkLst>
          <pc:docMk/>
          <pc:sldMk cId="3788111665" sldId="258"/>
        </pc:sldMkLst>
      </pc:sldChg>
      <pc:sldChg chg="addSp delSp modSp mod modTransition modAnim">
        <pc:chgData name="Leonie Smith" userId="fed1330f33f5650e" providerId="LiveId" clId="{F3763396-018B-47FC-B383-C543BF564DD5}" dt="2023-04-25T04:04:51.828" v="7"/>
        <pc:sldMkLst>
          <pc:docMk/>
          <pc:sldMk cId="454763615" sldId="259"/>
        </pc:sldMkLst>
      </pc:sldChg>
      <pc:sldChg chg="addSp modSp">
        <pc:chgData name="Leonie Smith" userId="fed1330f33f5650e" providerId="LiveId" clId="{F3763396-018B-47FC-B383-C543BF564DD5}" dt="2023-04-25T04:05:25.557" v="8"/>
        <pc:sldMkLst>
          <pc:docMk/>
          <pc:sldMk cId="2346136586" sldId="260"/>
        </pc:sldMkLst>
      </pc:sldChg>
      <pc:sldChg chg="addSp delSp modSp mod modTransition modAnim">
        <pc:chgData name="Leonie Smith" userId="fed1330f33f5650e" providerId="LiveId" clId="{F3763396-018B-47FC-B383-C543BF564DD5}" dt="2023-04-25T04:08:41.946" v="12"/>
        <pc:sldMkLst>
          <pc:docMk/>
          <pc:sldMk cId="4037329247" sldId="261"/>
        </pc:sldMkLst>
      </pc:sldChg>
      <pc:sldChg chg="addSp delSp modSp mod modTransition modAnim">
        <pc:chgData name="Leonie Smith" userId="fed1330f33f5650e" providerId="LiveId" clId="{F3763396-018B-47FC-B383-C543BF564DD5}" dt="2023-04-25T04:15:00.126" v="25"/>
        <pc:sldMkLst>
          <pc:docMk/>
          <pc:sldMk cId="1909638311" sldId="262"/>
        </pc:sldMkLst>
      </pc:sldChg>
      <pc:sldChg chg="addSp delSp modSp mod modTransition modAnim">
        <pc:chgData name="Leonie Smith" userId="fed1330f33f5650e" providerId="LiveId" clId="{F3763396-018B-47FC-B383-C543BF564DD5}" dt="2023-04-25T04:16:13.394" v="29"/>
        <pc:sldMkLst>
          <pc:docMk/>
          <pc:sldMk cId="641208035" sldId="263"/>
        </pc:sldMkLst>
      </pc:sldChg>
      <pc:sldChg chg="addSp delSp modSp mod modTransition modAnim">
        <pc:chgData name="Leonie Smith" userId="fed1330f33f5650e" providerId="LiveId" clId="{F3763396-018B-47FC-B383-C543BF564DD5}" dt="2023-04-25T04:18:13.923" v="39"/>
        <pc:sldMkLst>
          <pc:docMk/>
          <pc:sldMk cId="4044745628" sldId="264"/>
        </pc:sldMkLst>
      </pc:sldChg>
      <pc:sldChg chg="addSp delSp modSp mod modTransition modAnim">
        <pc:chgData name="Leonie Smith" userId="fed1330f33f5650e" providerId="LiveId" clId="{F3763396-018B-47FC-B383-C543BF564DD5}" dt="2023-04-25T04:22:12.742" v="49"/>
        <pc:sldMkLst>
          <pc:docMk/>
          <pc:sldMk cId="978260341" sldId="265"/>
        </pc:sldMkLst>
      </pc:sldChg>
      <pc:sldChg chg="addSp delSp modSp mod modTransition modAnim">
        <pc:chgData name="Leonie Smith" userId="fed1330f33f5650e" providerId="LiveId" clId="{F3763396-018B-47FC-B383-C543BF564DD5}" dt="2023-04-25T04:27:43.620" v="83"/>
        <pc:sldMkLst>
          <pc:docMk/>
          <pc:sldMk cId="3575870363" sldId="266"/>
        </pc:sldMkLst>
      </pc:sldChg>
      <pc:sldChg chg="addSp delSp modSp mod modTransition modAnim">
        <pc:chgData name="Leonie Smith" userId="fed1330f33f5650e" providerId="LiveId" clId="{F3763396-018B-47FC-B383-C543BF564DD5}" dt="2023-04-25T04:30:52.080" v="93"/>
        <pc:sldMkLst>
          <pc:docMk/>
          <pc:sldMk cId="4017137865" sldId="267"/>
        </pc:sldMkLst>
      </pc:sldChg>
      <pc:sldChg chg="addSp delSp modSp mod modTransition modAnim">
        <pc:chgData name="Leonie Smith" userId="fed1330f33f5650e" providerId="LiveId" clId="{F3763396-018B-47FC-B383-C543BF564DD5}" dt="2023-04-25T04:49:43.535" v="100"/>
        <pc:sldMkLst>
          <pc:docMk/>
          <pc:sldMk cId="3137811553" sldId="268"/>
        </pc:sldMkLst>
      </pc:sldChg>
      <pc:sldChg chg="modSp mod">
        <pc:chgData name="Leonie Smith" userId="fed1330f33f5650e" providerId="LiveId" clId="{F3763396-018B-47FC-B383-C543BF564DD5}" dt="2023-04-26T04:03:29.331" v="106" actId="1076"/>
        <pc:sldMkLst>
          <pc:docMk/>
          <pc:sldMk cId="4120481681" sldId="270"/>
        </pc:sldMkLst>
      </pc:sldChg>
      <pc:sldChg chg="addSp delSp modSp mod modTransition modAnim">
        <pc:chgData name="Leonie Smith" userId="fed1330f33f5650e" providerId="LiveId" clId="{F3763396-018B-47FC-B383-C543BF564DD5}" dt="2023-04-25T04:51:26.826" v="104"/>
        <pc:sldMkLst>
          <pc:docMk/>
          <pc:sldMk cId="1922139011" sldId="281"/>
        </pc:sldMkLst>
      </pc:sldChg>
    </pc:docChg>
  </pc:docChgLst>
  <pc:docChgLst>
    <pc:chgData name="Alfred Smith" userId="3c60a3631c0db8ad" providerId="LiveId" clId="{F5A1C871-449C-4C1D-9E5A-BABAC110D768}"/>
    <pc:docChg chg="custSel modSld">
      <pc:chgData name="Alfred Smith" userId="3c60a3631c0db8ad" providerId="LiveId" clId="{F5A1C871-449C-4C1D-9E5A-BABAC110D768}" dt="2025-05-06T12:08:37.911" v="25"/>
      <pc:docMkLst>
        <pc:docMk/>
      </pc:docMkLst>
      <pc:sldChg chg="addSp delSp modSp mod">
        <pc:chgData name="Alfred Smith" userId="3c60a3631c0db8ad" providerId="LiveId" clId="{F5A1C871-449C-4C1D-9E5A-BABAC110D768}" dt="2025-05-06T12:05:36.488" v="2"/>
        <pc:sldMkLst>
          <pc:docMk/>
          <pc:sldMk cId="1499918570" sldId="257"/>
        </pc:sldMkLst>
        <pc:spChg chg="del">
          <ac:chgData name="Alfred Smith" userId="3c60a3631c0db8ad" providerId="LiveId" clId="{F5A1C871-449C-4C1D-9E5A-BABAC110D768}" dt="2025-05-06T12:05:32.116" v="0" actId="478"/>
          <ac:spMkLst>
            <pc:docMk/>
            <pc:sldMk cId="1499918570" sldId="257"/>
            <ac:spMk id="3" creationId="{0228937D-0D81-2DA1-1C55-FD99B23FE1AE}"/>
          </ac:spMkLst>
        </pc:spChg>
        <pc:spChg chg="add del mod">
          <ac:chgData name="Alfred Smith" userId="3c60a3631c0db8ad" providerId="LiveId" clId="{F5A1C871-449C-4C1D-9E5A-BABAC110D768}" dt="2025-05-06T12:05:35.801" v="1" actId="478"/>
          <ac:spMkLst>
            <pc:docMk/>
            <pc:sldMk cId="1499918570" sldId="257"/>
            <ac:spMk id="5" creationId="{E1382A35-8DC5-98A5-890B-89CDDD5277CB}"/>
          </ac:spMkLst>
        </pc:spChg>
        <pc:spChg chg="add mod">
          <ac:chgData name="Alfred Smith" userId="3c60a3631c0db8ad" providerId="LiveId" clId="{F5A1C871-449C-4C1D-9E5A-BABAC110D768}" dt="2025-05-06T12:05:36.488" v="2"/>
          <ac:spMkLst>
            <pc:docMk/>
            <pc:sldMk cId="1499918570" sldId="257"/>
            <ac:spMk id="6" creationId="{C292E0CA-2A15-49DE-B5FA-B36B8831EA22}"/>
          </ac:spMkLst>
        </pc:spChg>
      </pc:sldChg>
      <pc:sldChg chg="modSp">
        <pc:chgData name="Alfred Smith" userId="3c60a3631c0db8ad" providerId="LiveId" clId="{F5A1C871-449C-4C1D-9E5A-BABAC110D768}" dt="2025-05-06T12:06:14.757" v="3"/>
        <pc:sldMkLst>
          <pc:docMk/>
          <pc:sldMk cId="3788111665" sldId="258"/>
        </pc:sldMkLst>
        <pc:spChg chg="mod">
          <ac:chgData name="Alfred Smith" userId="3c60a3631c0db8ad" providerId="LiveId" clId="{F5A1C871-449C-4C1D-9E5A-BABAC110D768}" dt="2025-05-06T12:06:14.757" v="3"/>
          <ac:spMkLst>
            <pc:docMk/>
            <pc:sldMk cId="3788111665" sldId="258"/>
            <ac:spMk id="4" creationId="{70B82476-31A7-180E-1E7C-47A20848A213}"/>
          </ac:spMkLst>
        </pc:spChg>
      </pc:sldChg>
      <pc:sldChg chg="modSp">
        <pc:chgData name="Alfred Smith" userId="3c60a3631c0db8ad" providerId="LiveId" clId="{F5A1C871-449C-4C1D-9E5A-BABAC110D768}" dt="2025-05-06T12:06:14.757" v="3"/>
        <pc:sldMkLst>
          <pc:docMk/>
          <pc:sldMk cId="454763615" sldId="259"/>
        </pc:sldMkLst>
        <pc:spChg chg="mod">
          <ac:chgData name="Alfred Smith" userId="3c60a3631c0db8ad" providerId="LiveId" clId="{F5A1C871-449C-4C1D-9E5A-BABAC110D768}" dt="2025-05-06T12:06:14.757" v="3"/>
          <ac:spMkLst>
            <pc:docMk/>
            <pc:sldMk cId="454763615" sldId="259"/>
            <ac:spMk id="3" creationId="{A58184BD-88F1-BA02-40C1-D8403D0EEC0D}"/>
          </ac:spMkLst>
        </pc:spChg>
      </pc:sldChg>
      <pc:sldChg chg="addSp delSp modSp mod">
        <pc:chgData name="Alfred Smith" userId="3c60a3631c0db8ad" providerId="LiveId" clId="{F5A1C871-449C-4C1D-9E5A-BABAC110D768}" dt="2025-05-06T12:06:58.398" v="7"/>
        <pc:sldMkLst>
          <pc:docMk/>
          <pc:sldMk cId="2346136586" sldId="260"/>
        </pc:sldMkLst>
        <pc:spChg chg="add mod">
          <ac:chgData name="Alfred Smith" userId="3c60a3631c0db8ad" providerId="LiveId" clId="{F5A1C871-449C-4C1D-9E5A-BABAC110D768}" dt="2025-05-06T12:06:58.398" v="7"/>
          <ac:spMkLst>
            <pc:docMk/>
            <pc:sldMk cId="2346136586" sldId="260"/>
            <ac:spMk id="2" creationId="{C4C84355-C930-EEFA-CA1C-35DBCDDF8745}"/>
          </ac:spMkLst>
        </pc:spChg>
        <pc:spChg chg="del">
          <ac:chgData name="Alfred Smith" userId="3c60a3631c0db8ad" providerId="LiveId" clId="{F5A1C871-449C-4C1D-9E5A-BABAC110D768}" dt="2025-05-06T12:06:57.823" v="6" actId="478"/>
          <ac:spMkLst>
            <pc:docMk/>
            <pc:sldMk cId="2346136586" sldId="260"/>
            <ac:spMk id="3" creationId="{A58184BD-88F1-BA02-40C1-D8403D0EEC0D}"/>
          </ac:spMkLst>
        </pc:spChg>
        <pc:spChg chg="del">
          <ac:chgData name="Alfred Smith" userId="3c60a3631c0db8ad" providerId="LiveId" clId="{F5A1C871-449C-4C1D-9E5A-BABAC110D768}" dt="2025-05-06T12:06:57.823" v="6" actId="478"/>
          <ac:spMkLst>
            <pc:docMk/>
            <pc:sldMk cId="2346136586" sldId="260"/>
            <ac:spMk id="4" creationId="{EE2AC625-9141-A801-F431-DD5F79396320}"/>
          </ac:spMkLst>
        </pc:spChg>
        <pc:spChg chg="add mod">
          <ac:chgData name="Alfred Smith" userId="3c60a3631c0db8ad" providerId="LiveId" clId="{F5A1C871-449C-4C1D-9E5A-BABAC110D768}" dt="2025-05-06T12:06:58.398" v="7"/>
          <ac:spMkLst>
            <pc:docMk/>
            <pc:sldMk cId="2346136586" sldId="260"/>
            <ac:spMk id="5" creationId="{450574FB-303C-EFFE-A2D8-E1A583274A9E}"/>
          </ac:spMkLst>
        </pc:spChg>
      </pc:sldChg>
      <pc:sldChg chg="addSp delSp modSp mod">
        <pc:chgData name="Alfred Smith" userId="3c60a3631c0db8ad" providerId="LiveId" clId="{F5A1C871-449C-4C1D-9E5A-BABAC110D768}" dt="2025-05-06T12:07:07.602" v="9"/>
        <pc:sldMkLst>
          <pc:docMk/>
          <pc:sldMk cId="4037329247" sldId="261"/>
        </pc:sldMkLst>
        <pc:spChg chg="add mod">
          <ac:chgData name="Alfred Smith" userId="3c60a3631c0db8ad" providerId="LiveId" clId="{F5A1C871-449C-4C1D-9E5A-BABAC110D768}" dt="2025-05-06T12:07:07.602" v="9"/>
          <ac:spMkLst>
            <pc:docMk/>
            <pc:sldMk cId="4037329247" sldId="261"/>
            <ac:spMk id="2" creationId="{CADA4AF5-DA09-A0AE-D5D1-A1128F303037}"/>
          </ac:spMkLst>
        </pc:spChg>
        <pc:spChg chg="del">
          <ac:chgData name="Alfred Smith" userId="3c60a3631c0db8ad" providerId="LiveId" clId="{F5A1C871-449C-4C1D-9E5A-BABAC110D768}" dt="2025-05-06T12:07:06.944" v="8" actId="478"/>
          <ac:spMkLst>
            <pc:docMk/>
            <pc:sldMk cId="4037329247" sldId="261"/>
            <ac:spMk id="3" creationId="{A58184BD-88F1-BA02-40C1-D8403D0EEC0D}"/>
          </ac:spMkLst>
        </pc:spChg>
        <pc:spChg chg="del">
          <ac:chgData name="Alfred Smith" userId="3c60a3631c0db8ad" providerId="LiveId" clId="{F5A1C871-449C-4C1D-9E5A-BABAC110D768}" dt="2025-05-06T12:07:06.944" v="8" actId="478"/>
          <ac:spMkLst>
            <pc:docMk/>
            <pc:sldMk cId="4037329247" sldId="261"/>
            <ac:spMk id="4" creationId="{EE2AC625-9141-A801-F431-DD5F79396320}"/>
          </ac:spMkLst>
        </pc:spChg>
        <pc:spChg chg="add mod">
          <ac:chgData name="Alfred Smith" userId="3c60a3631c0db8ad" providerId="LiveId" clId="{F5A1C871-449C-4C1D-9E5A-BABAC110D768}" dt="2025-05-06T12:07:07.602" v="9"/>
          <ac:spMkLst>
            <pc:docMk/>
            <pc:sldMk cId="4037329247" sldId="261"/>
            <ac:spMk id="5" creationId="{868272AE-E3D6-4E64-5CCE-AAAB0F59506E}"/>
          </ac:spMkLst>
        </pc:spChg>
      </pc:sldChg>
      <pc:sldChg chg="addSp delSp modSp mod">
        <pc:chgData name="Alfred Smith" userId="3c60a3631c0db8ad" providerId="LiveId" clId="{F5A1C871-449C-4C1D-9E5A-BABAC110D768}" dt="2025-05-06T12:07:23.075" v="11"/>
        <pc:sldMkLst>
          <pc:docMk/>
          <pc:sldMk cId="1909638311" sldId="262"/>
        </pc:sldMkLst>
        <pc:spChg chg="add mod">
          <ac:chgData name="Alfred Smith" userId="3c60a3631c0db8ad" providerId="LiveId" clId="{F5A1C871-449C-4C1D-9E5A-BABAC110D768}" dt="2025-05-06T12:07:23.075" v="11"/>
          <ac:spMkLst>
            <pc:docMk/>
            <pc:sldMk cId="1909638311" sldId="262"/>
            <ac:spMk id="2" creationId="{640E284E-C569-5181-114D-814C2CD6FEE6}"/>
          </ac:spMkLst>
        </pc:spChg>
        <pc:spChg chg="del">
          <ac:chgData name="Alfred Smith" userId="3c60a3631c0db8ad" providerId="LiveId" clId="{F5A1C871-449C-4C1D-9E5A-BABAC110D768}" dt="2025-05-06T12:07:22.516" v="10" actId="478"/>
          <ac:spMkLst>
            <pc:docMk/>
            <pc:sldMk cId="1909638311" sldId="262"/>
            <ac:spMk id="3" creationId="{A58184BD-88F1-BA02-40C1-D8403D0EEC0D}"/>
          </ac:spMkLst>
        </pc:spChg>
        <pc:spChg chg="del">
          <ac:chgData name="Alfred Smith" userId="3c60a3631c0db8ad" providerId="LiveId" clId="{F5A1C871-449C-4C1D-9E5A-BABAC110D768}" dt="2025-05-06T12:07:22.516" v="10" actId="478"/>
          <ac:spMkLst>
            <pc:docMk/>
            <pc:sldMk cId="1909638311" sldId="262"/>
            <ac:spMk id="4" creationId="{EE2AC625-9141-A801-F431-DD5F79396320}"/>
          </ac:spMkLst>
        </pc:spChg>
        <pc:spChg chg="add mod">
          <ac:chgData name="Alfred Smith" userId="3c60a3631c0db8ad" providerId="LiveId" clId="{F5A1C871-449C-4C1D-9E5A-BABAC110D768}" dt="2025-05-06T12:07:23.075" v="11"/>
          <ac:spMkLst>
            <pc:docMk/>
            <pc:sldMk cId="1909638311" sldId="262"/>
            <ac:spMk id="5" creationId="{DD0C25A2-49EE-EF16-2064-74A60EDD2559}"/>
          </ac:spMkLst>
        </pc:spChg>
      </pc:sldChg>
      <pc:sldChg chg="addSp delSp modSp mod">
        <pc:chgData name="Alfred Smith" userId="3c60a3631c0db8ad" providerId="LiveId" clId="{F5A1C871-449C-4C1D-9E5A-BABAC110D768}" dt="2025-05-06T12:07:32.664" v="13"/>
        <pc:sldMkLst>
          <pc:docMk/>
          <pc:sldMk cId="641208035" sldId="263"/>
        </pc:sldMkLst>
        <pc:spChg chg="add mod">
          <ac:chgData name="Alfred Smith" userId="3c60a3631c0db8ad" providerId="LiveId" clId="{F5A1C871-449C-4C1D-9E5A-BABAC110D768}" dt="2025-05-06T12:07:32.664" v="13"/>
          <ac:spMkLst>
            <pc:docMk/>
            <pc:sldMk cId="641208035" sldId="263"/>
            <ac:spMk id="2" creationId="{ED002C84-7C46-594C-FF31-CACAB543B7CE}"/>
          </ac:spMkLst>
        </pc:spChg>
        <pc:spChg chg="del">
          <ac:chgData name="Alfred Smith" userId="3c60a3631c0db8ad" providerId="LiveId" clId="{F5A1C871-449C-4C1D-9E5A-BABAC110D768}" dt="2025-05-06T12:07:32.035" v="12" actId="478"/>
          <ac:spMkLst>
            <pc:docMk/>
            <pc:sldMk cId="641208035" sldId="263"/>
            <ac:spMk id="3" creationId="{A58184BD-88F1-BA02-40C1-D8403D0EEC0D}"/>
          </ac:spMkLst>
        </pc:spChg>
        <pc:spChg chg="del">
          <ac:chgData name="Alfred Smith" userId="3c60a3631c0db8ad" providerId="LiveId" clId="{F5A1C871-449C-4C1D-9E5A-BABAC110D768}" dt="2025-05-06T12:07:32.035" v="12" actId="478"/>
          <ac:spMkLst>
            <pc:docMk/>
            <pc:sldMk cId="641208035" sldId="263"/>
            <ac:spMk id="4" creationId="{EE2AC625-9141-A801-F431-DD5F79396320}"/>
          </ac:spMkLst>
        </pc:spChg>
        <pc:spChg chg="add mod">
          <ac:chgData name="Alfred Smith" userId="3c60a3631c0db8ad" providerId="LiveId" clId="{F5A1C871-449C-4C1D-9E5A-BABAC110D768}" dt="2025-05-06T12:07:32.664" v="13"/>
          <ac:spMkLst>
            <pc:docMk/>
            <pc:sldMk cId="641208035" sldId="263"/>
            <ac:spMk id="5" creationId="{B8D011A6-1B99-D7C0-EC96-9B47211C5351}"/>
          </ac:spMkLst>
        </pc:spChg>
      </pc:sldChg>
      <pc:sldChg chg="addSp delSp modSp mod">
        <pc:chgData name="Alfred Smith" userId="3c60a3631c0db8ad" providerId="LiveId" clId="{F5A1C871-449C-4C1D-9E5A-BABAC110D768}" dt="2025-05-06T12:07:44.964" v="15"/>
        <pc:sldMkLst>
          <pc:docMk/>
          <pc:sldMk cId="4044745628" sldId="264"/>
        </pc:sldMkLst>
        <pc:spChg chg="add mod">
          <ac:chgData name="Alfred Smith" userId="3c60a3631c0db8ad" providerId="LiveId" clId="{F5A1C871-449C-4C1D-9E5A-BABAC110D768}" dt="2025-05-06T12:07:44.964" v="15"/>
          <ac:spMkLst>
            <pc:docMk/>
            <pc:sldMk cId="4044745628" sldId="264"/>
            <ac:spMk id="2" creationId="{A87D1932-C045-21FF-0AE5-6C51E2664FA4}"/>
          </ac:spMkLst>
        </pc:spChg>
        <pc:spChg chg="del">
          <ac:chgData name="Alfred Smith" userId="3c60a3631c0db8ad" providerId="LiveId" clId="{F5A1C871-449C-4C1D-9E5A-BABAC110D768}" dt="2025-05-06T12:07:44.255" v="14" actId="478"/>
          <ac:spMkLst>
            <pc:docMk/>
            <pc:sldMk cId="4044745628" sldId="264"/>
            <ac:spMk id="3" creationId="{A58184BD-88F1-BA02-40C1-D8403D0EEC0D}"/>
          </ac:spMkLst>
        </pc:spChg>
        <pc:spChg chg="del">
          <ac:chgData name="Alfred Smith" userId="3c60a3631c0db8ad" providerId="LiveId" clId="{F5A1C871-449C-4C1D-9E5A-BABAC110D768}" dt="2025-05-06T12:07:44.255" v="14" actId="478"/>
          <ac:spMkLst>
            <pc:docMk/>
            <pc:sldMk cId="4044745628" sldId="264"/>
            <ac:spMk id="4" creationId="{EE2AC625-9141-A801-F431-DD5F79396320}"/>
          </ac:spMkLst>
        </pc:spChg>
        <pc:spChg chg="add mod">
          <ac:chgData name="Alfred Smith" userId="3c60a3631c0db8ad" providerId="LiveId" clId="{F5A1C871-449C-4C1D-9E5A-BABAC110D768}" dt="2025-05-06T12:07:44.964" v="15"/>
          <ac:spMkLst>
            <pc:docMk/>
            <pc:sldMk cId="4044745628" sldId="264"/>
            <ac:spMk id="5" creationId="{319C19DF-16B7-AD1E-72FA-500BCAE65464}"/>
          </ac:spMkLst>
        </pc:spChg>
      </pc:sldChg>
      <pc:sldChg chg="addSp delSp modSp mod">
        <pc:chgData name="Alfred Smith" userId="3c60a3631c0db8ad" providerId="LiveId" clId="{F5A1C871-449C-4C1D-9E5A-BABAC110D768}" dt="2025-05-06T12:08:01.588" v="17"/>
        <pc:sldMkLst>
          <pc:docMk/>
          <pc:sldMk cId="978260341" sldId="265"/>
        </pc:sldMkLst>
        <pc:spChg chg="add mod">
          <ac:chgData name="Alfred Smith" userId="3c60a3631c0db8ad" providerId="LiveId" clId="{F5A1C871-449C-4C1D-9E5A-BABAC110D768}" dt="2025-05-06T12:08:01.588" v="17"/>
          <ac:spMkLst>
            <pc:docMk/>
            <pc:sldMk cId="978260341" sldId="265"/>
            <ac:spMk id="2" creationId="{55DF7971-C2D3-AC5E-8050-46A0A5ACB24F}"/>
          </ac:spMkLst>
        </pc:spChg>
        <pc:spChg chg="del">
          <ac:chgData name="Alfred Smith" userId="3c60a3631c0db8ad" providerId="LiveId" clId="{F5A1C871-449C-4C1D-9E5A-BABAC110D768}" dt="2025-05-06T12:08:00.919" v="16" actId="478"/>
          <ac:spMkLst>
            <pc:docMk/>
            <pc:sldMk cId="978260341" sldId="265"/>
            <ac:spMk id="3" creationId="{A58184BD-88F1-BA02-40C1-D8403D0EEC0D}"/>
          </ac:spMkLst>
        </pc:spChg>
        <pc:spChg chg="del">
          <ac:chgData name="Alfred Smith" userId="3c60a3631c0db8ad" providerId="LiveId" clId="{F5A1C871-449C-4C1D-9E5A-BABAC110D768}" dt="2025-05-06T12:08:00.919" v="16" actId="478"/>
          <ac:spMkLst>
            <pc:docMk/>
            <pc:sldMk cId="978260341" sldId="265"/>
            <ac:spMk id="4" creationId="{EE2AC625-9141-A801-F431-DD5F79396320}"/>
          </ac:spMkLst>
        </pc:spChg>
        <pc:spChg chg="add mod">
          <ac:chgData name="Alfred Smith" userId="3c60a3631c0db8ad" providerId="LiveId" clId="{F5A1C871-449C-4C1D-9E5A-BABAC110D768}" dt="2025-05-06T12:08:01.588" v="17"/>
          <ac:spMkLst>
            <pc:docMk/>
            <pc:sldMk cId="978260341" sldId="265"/>
            <ac:spMk id="5" creationId="{EA67A408-EBCE-F1AF-B85A-45BDF52A9A8B}"/>
          </ac:spMkLst>
        </pc:spChg>
      </pc:sldChg>
      <pc:sldChg chg="addSp delSp modSp mod">
        <pc:chgData name="Alfred Smith" userId="3c60a3631c0db8ad" providerId="LiveId" clId="{F5A1C871-449C-4C1D-9E5A-BABAC110D768}" dt="2025-05-06T12:08:13.207" v="19"/>
        <pc:sldMkLst>
          <pc:docMk/>
          <pc:sldMk cId="3575870363" sldId="266"/>
        </pc:sldMkLst>
        <pc:spChg chg="add mod">
          <ac:chgData name="Alfred Smith" userId="3c60a3631c0db8ad" providerId="LiveId" clId="{F5A1C871-449C-4C1D-9E5A-BABAC110D768}" dt="2025-05-06T12:08:13.207" v="19"/>
          <ac:spMkLst>
            <pc:docMk/>
            <pc:sldMk cId="3575870363" sldId="266"/>
            <ac:spMk id="2" creationId="{49C7BDF8-D14B-9670-94B4-11B40C6E43EA}"/>
          </ac:spMkLst>
        </pc:spChg>
        <pc:spChg chg="del">
          <ac:chgData name="Alfred Smith" userId="3c60a3631c0db8ad" providerId="LiveId" clId="{F5A1C871-449C-4C1D-9E5A-BABAC110D768}" dt="2025-05-06T12:08:12.436" v="18" actId="478"/>
          <ac:spMkLst>
            <pc:docMk/>
            <pc:sldMk cId="3575870363" sldId="266"/>
            <ac:spMk id="3" creationId="{A58184BD-88F1-BA02-40C1-D8403D0EEC0D}"/>
          </ac:spMkLst>
        </pc:spChg>
        <pc:spChg chg="del">
          <ac:chgData name="Alfred Smith" userId="3c60a3631c0db8ad" providerId="LiveId" clId="{F5A1C871-449C-4C1D-9E5A-BABAC110D768}" dt="2025-05-06T12:08:12.436" v="18" actId="478"/>
          <ac:spMkLst>
            <pc:docMk/>
            <pc:sldMk cId="3575870363" sldId="266"/>
            <ac:spMk id="4" creationId="{EE2AC625-9141-A801-F431-DD5F79396320}"/>
          </ac:spMkLst>
        </pc:spChg>
        <pc:spChg chg="add mod">
          <ac:chgData name="Alfred Smith" userId="3c60a3631c0db8ad" providerId="LiveId" clId="{F5A1C871-449C-4C1D-9E5A-BABAC110D768}" dt="2025-05-06T12:08:13.207" v="19"/>
          <ac:spMkLst>
            <pc:docMk/>
            <pc:sldMk cId="3575870363" sldId="266"/>
            <ac:spMk id="5" creationId="{0D157F0E-3692-942E-756D-14A8F3B3F197}"/>
          </ac:spMkLst>
        </pc:spChg>
      </pc:sldChg>
      <pc:sldChg chg="addSp delSp modSp mod">
        <pc:chgData name="Alfred Smith" userId="3c60a3631c0db8ad" providerId="LiveId" clId="{F5A1C871-449C-4C1D-9E5A-BABAC110D768}" dt="2025-05-06T12:08:21.922" v="21"/>
        <pc:sldMkLst>
          <pc:docMk/>
          <pc:sldMk cId="4017137865" sldId="267"/>
        </pc:sldMkLst>
        <pc:spChg chg="add mod">
          <ac:chgData name="Alfred Smith" userId="3c60a3631c0db8ad" providerId="LiveId" clId="{F5A1C871-449C-4C1D-9E5A-BABAC110D768}" dt="2025-05-06T12:08:21.922" v="21"/>
          <ac:spMkLst>
            <pc:docMk/>
            <pc:sldMk cId="4017137865" sldId="267"/>
            <ac:spMk id="2" creationId="{65555CC6-BF1E-7444-A438-A1876F82589F}"/>
          </ac:spMkLst>
        </pc:spChg>
        <pc:spChg chg="del">
          <ac:chgData name="Alfred Smith" userId="3c60a3631c0db8ad" providerId="LiveId" clId="{F5A1C871-449C-4C1D-9E5A-BABAC110D768}" dt="2025-05-06T12:08:21.362" v="20" actId="478"/>
          <ac:spMkLst>
            <pc:docMk/>
            <pc:sldMk cId="4017137865" sldId="267"/>
            <ac:spMk id="3" creationId="{A58184BD-88F1-BA02-40C1-D8403D0EEC0D}"/>
          </ac:spMkLst>
        </pc:spChg>
        <pc:spChg chg="del">
          <ac:chgData name="Alfred Smith" userId="3c60a3631c0db8ad" providerId="LiveId" clId="{F5A1C871-449C-4C1D-9E5A-BABAC110D768}" dt="2025-05-06T12:08:21.362" v="20" actId="478"/>
          <ac:spMkLst>
            <pc:docMk/>
            <pc:sldMk cId="4017137865" sldId="267"/>
            <ac:spMk id="4" creationId="{EE2AC625-9141-A801-F431-DD5F79396320}"/>
          </ac:spMkLst>
        </pc:spChg>
        <pc:spChg chg="add mod">
          <ac:chgData name="Alfred Smith" userId="3c60a3631c0db8ad" providerId="LiveId" clId="{F5A1C871-449C-4C1D-9E5A-BABAC110D768}" dt="2025-05-06T12:08:21.922" v="21"/>
          <ac:spMkLst>
            <pc:docMk/>
            <pc:sldMk cId="4017137865" sldId="267"/>
            <ac:spMk id="5" creationId="{D107FC25-5EC2-B664-C7C7-B7D1709C1531}"/>
          </ac:spMkLst>
        </pc:spChg>
      </pc:sldChg>
      <pc:sldChg chg="addSp delSp modSp mod">
        <pc:chgData name="Alfred Smith" userId="3c60a3631c0db8ad" providerId="LiveId" clId="{F5A1C871-449C-4C1D-9E5A-BABAC110D768}" dt="2025-05-06T12:08:29.813" v="23"/>
        <pc:sldMkLst>
          <pc:docMk/>
          <pc:sldMk cId="3137811553" sldId="268"/>
        </pc:sldMkLst>
        <pc:spChg chg="add mod">
          <ac:chgData name="Alfred Smith" userId="3c60a3631c0db8ad" providerId="LiveId" clId="{F5A1C871-449C-4C1D-9E5A-BABAC110D768}" dt="2025-05-06T12:08:29.813" v="23"/>
          <ac:spMkLst>
            <pc:docMk/>
            <pc:sldMk cId="3137811553" sldId="268"/>
            <ac:spMk id="2" creationId="{7314C020-409E-A330-8641-08B40FA99380}"/>
          </ac:spMkLst>
        </pc:spChg>
        <pc:spChg chg="del">
          <ac:chgData name="Alfred Smith" userId="3c60a3631c0db8ad" providerId="LiveId" clId="{F5A1C871-449C-4C1D-9E5A-BABAC110D768}" dt="2025-05-06T12:08:29.251" v="22" actId="478"/>
          <ac:spMkLst>
            <pc:docMk/>
            <pc:sldMk cId="3137811553" sldId="268"/>
            <ac:spMk id="3" creationId="{A58184BD-88F1-BA02-40C1-D8403D0EEC0D}"/>
          </ac:spMkLst>
        </pc:spChg>
        <pc:spChg chg="del">
          <ac:chgData name="Alfred Smith" userId="3c60a3631c0db8ad" providerId="LiveId" clId="{F5A1C871-449C-4C1D-9E5A-BABAC110D768}" dt="2025-05-06T12:08:29.251" v="22" actId="478"/>
          <ac:spMkLst>
            <pc:docMk/>
            <pc:sldMk cId="3137811553" sldId="268"/>
            <ac:spMk id="4" creationId="{EE2AC625-9141-A801-F431-DD5F79396320}"/>
          </ac:spMkLst>
        </pc:spChg>
        <pc:spChg chg="add mod">
          <ac:chgData name="Alfred Smith" userId="3c60a3631c0db8ad" providerId="LiveId" clId="{F5A1C871-449C-4C1D-9E5A-BABAC110D768}" dt="2025-05-06T12:08:29.813" v="23"/>
          <ac:spMkLst>
            <pc:docMk/>
            <pc:sldMk cId="3137811553" sldId="268"/>
            <ac:spMk id="5" creationId="{CC6A8394-2280-3BE3-D1A1-882FFC0F71CF}"/>
          </ac:spMkLst>
        </pc:spChg>
      </pc:sldChg>
      <pc:sldChg chg="addSp delSp modSp mod">
        <pc:chgData name="Alfred Smith" userId="3c60a3631c0db8ad" providerId="LiveId" clId="{F5A1C871-449C-4C1D-9E5A-BABAC110D768}" dt="2025-05-06T12:06:44.876" v="5"/>
        <pc:sldMkLst>
          <pc:docMk/>
          <pc:sldMk cId="4120481681" sldId="270"/>
        </pc:sldMkLst>
        <pc:spChg chg="del mod">
          <ac:chgData name="Alfred Smith" userId="3c60a3631c0db8ad" providerId="LiveId" clId="{F5A1C871-449C-4C1D-9E5A-BABAC110D768}" dt="2025-05-06T12:06:44.265" v="4" actId="478"/>
          <ac:spMkLst>
            <pc:docMk/>
            <pc:sldMk cId="4120481681" sldId="270"/>
            <ac:spMk id="3" creationId="{8C613065-35C1-44E3-295A-7E14A0B0391E}"/>
          </ac:spMkLst>
        </pc:spChg>
        <pc:spChg chg="add mod">
          <ac:chgData name="Alfred Smith" userId="3c60a3631c0db8ad" providerId="LiveId" clId="{F5A1C871-449C-4C1D-9E5A-BABAC110D768}" dt="2025-05-06T12:06:44.876" v="5"/>
          <ac:spMkLst>
            <pc:docMk/>
            <pc:sldMk cId="4120481681" sldId="270"/>
            <ac:spMk id="4" creationId="{37AFA2D7-A947-0087-8C5C-D8E246F38119}"/>
          </ac:spMkLst>
        </pc:spChg>
        <pc:spChg chg="add mod">
          <ac:chgData name="Alfred Smith" userId="3c60a3631c0db8ad" providerId="LiveId" clId="{F5A1C871-449C-4C1D-9E5A-BABAC110D768}" dt="2025-05-06T12:06:44.876" v="5"/>
          <ac:spMkLst>
            <pc:docMk/>
            <pc:sldMk cId="4120481681" sldId="270"/>
            <ac:spMk id="5" creationId="{FD571DA8-D16E-7FE8-05EE-27FF9DB04BF7}"/>
          </ac:spMkLst>
        </pc:spChg>
      </pc:sldChg>
      <pc:sldChg chg="modSp">
        <pc:chgData name="Alfred Smith" userId="3c60a3631c0db8ad" providerId="LiveId" clId="{F5A1C871-449C-4C1D-9E5A-BABAC110D768}" dt="2025-05-06T12:06:14.757" v="3"/>
        <pc:sldMkLst>
          <pc:docMk/>
          <pc:sldMk cId="939110669" sldId="271"/>
        </pc:sldMkLst>
        <pc:spChg chg="mod">
          <ac:chgData name="Alfred Smith" userId="3c60a3631c0db8ad" providerId="LiveId" clId="{F5A1C871-449C-4C1D-9E5A-BABAC110D768}" dt="2025-05-06T12:06:14.757" v="3"/>
          <ac:spMkLst>
            <pc:docMk/>
            <pc:sldMk cId="939110669" sldId="271"/>
            <ac:spMk id="4" creationId="{BA3D7192-27B6-9A26-6FBE-06F0AB6EDC61}"/>
          </ac:spMkLst>
        </pc:spChg>
      </pc:sldChg>
      <pc:sldChg chg="modSp">
        <pc:chgData name="Alfred Smith" userId="3c60a3631c0db8ad" providerId="LiveId" clId="{F5A1C871-449C-4C1D-9E5A-BABAC110D768}" dt="2025-05-06T12:06:14.757" v="3"/>
        <pc:sldMkLst>
          <pc:docMk/>
          <pc:sldMk cId="4024569785" sldId="272"/>
        </pc:sldMkLst>
        <pc:spChg chg="mod">
          <ac:chgData name="Alfred Smith" userId="3c60a3631c0db8ad" providerId="LiveId" clId="{F5A1C871-449C-4C1D-9E5A-BABAC110D768}" dt="2025-05-06T12:06:14.757" v="3"/>
          <ac:spMkLst>
            <pc:docMk/>
            <pc:sldMk cId="4024569785" sldId="272"/>
            <ac:spMk id="4" creationId="{15BE3A64-6FC6-A7FC-3A16-BC2AC6778025}"/>
          </ac:spMkLst>
        </pc:spChg>
      </pc:sldChg>
      <pc:sldChg chg="modSp">
        <pc:chgData name="Alfred Smith" userId="3c60a3631c0db8ad" providerId="LiveId" clId="{F5A1C871-449C-4C1D-9E5A-BABAC110D768}" dt="2025-05-06T12:06:14.757" v="3"/>
        <pc:sldMkLst>
          <pc:docMk/>
          <pc:sldMk cId="487179600" sldId="273"/>
        </pc:sldMkLst>
        <pc:spChg chg="mod">
          <ac:chgData name="Alfred Smith" userId="3c60a3631c0db8ad" providerId="LiveId" clId="{F5A1C871-449C-4C1D-9E5A-BABAC110D768}" dt="2025-05-06T12:06:14.757" v="3"/>
          <ac:spMkLst>
            <pc:docMk/>
            <pc:sldMk cId="487179600" sldId="273"/>
            <ac:spMk id="4" creationId="{CC3FAFCE-5045-13DD-D5E5-99CECCA1AA81}"/>
          </ac:spMkLst>
        </pc:spChg>
      </pc:sldChg>
      <pc:sldChg chg="modSp">
        <pc:chgData name="Alfred Smith" userId="3c60a3631c0db8ad" providerId="LiveId" clId="{F5A1C871-449C-4C1D-9E5A-BABAC110D768}" dt="2025-05-06T12:06:14.757" v="3"/>
        <pc:sldMkLst>
          <pc:docMk/>
          <pc:sldMk cId="2168401200" sldId="274"/>
        </pc:sldMkLst>
        <pc:spChg chg="mod">
          <ac:chgData name="Alfred Smith" userId="3c60a3631c0db8ad" providerId="LiveId" clId="{F5A1C871-449C-4C1D-9E5A-BABAC110D768}" dt="2025-05-06T12:06:14.757" v="3"/>
          <ac:spMkLst>
            <pc:docMk/>
            <pc:sldMk cId="2168401200" sldId="274"/>
            <ac:spMk id="4" creationId="{72B1A0F7-DCEC-0400-C22E-0C67F6BB0A19}"/>
          </ac:spMkLst>
        </pc:spChg>
      </pc:sldChg>
      <pc:sldChg chg="modSp">
        <pc:chgData name="Alfred Smith" userId="3c60a3631c0db8ad" providerId="LiveId" clId="{F5A1C871-449C-4C1D-9E5A-BABAC110D768}" dt="2025-05-06T12:06:14.757" v="3"/>
        <pc:sldMkLst>
          <pc:docMk/>
          <pc:sldMk cId="2996969115" sldId="275"/>
        </pc:sldMkLst>
        <pc:spChg chg="mod">
          <ac:chgData name="Alfred Smith" userId="3c60a3631c0db8ad" providerId="LiveId" clId="{F5A1C871-449C-4C1D-9E5A-BABAC110D768}" dt="2025-05-06T12:06:14.757" v="3"/>
          <ac:spMkLst>
            <pc:docMk/>
            <pc:sldMk cId="2996969115" sldId="275"/>
            <ac:spMk id="4" creationId="{9EC0A6E1-559E-3510-D70C-18D160A817D8}"/>
          </ac:spMkLst>
        </pc:spChg>
      </pc:sldChg>
      <pc:sldChg chg="modSp">
        <pc:chgData name="Alfred Smith" userId="3c60a3631c0db8ad" providerId="LiveId" clId="{F5A1C871-449C-4C1D-9E5A-BABAC110D768}" dt="2025-05-06T12:06:14.757" v="3"/>
        <pc:sldMkLst>
          <pc:docMk/>
          <pc:sldMk cId="2390376940" sldId="276"/>
        </pc:sldMkLst>
        <pc:spChg chg="mod">
          <ac:chgData name="Alfred Smith" userId="3c60a3631c0db8ad" providerId="LiveId" clId="{F5A1C871-449C-4C1D-9E5A-BABAC110D768}" dt="2025-05-06T12:06:14.757" v="3"/>
          <ac:spMkLst>
            <pc:docMk/>
            <pc:sldMk cId="2390376940" sldId="276"/>
            <ac:spMk id="4" creationId="{FC659564-6036-854C-0B47-B2F6A10C7D44}"/>
          </ac:spMkLst>
        </pc:spChg>
      </pc:sldChg>
      <pc:sldChg chg="modSp">
        <pc:chgData name="Alfred Smith" userId="3c60a3631c0db8ad" providerId="LiveId" clId="{F5A1C871-449C-4C1D-9E5A-BABAC110D768}" dt="2025-05-06T12:06:14.757" v="3"/>
        <pc:sldMkLst>
          <pc:docMk/>
          <pc:sldMk cId="4265919077" sldId="277"/>
        </pc:sldMkLst>
        <pc:spChg chg="mod">
          <ac:chgData name="Alfred Smith" userId="3c60a3631c0db8ad" providerId="LiveId" clId="{F5A1C871-449C-4C1D-9E5A-BABAC110D768}" dt="2025-05-06T12:06:14.757" v="3"/>
          <ac:spMkLst>
            <pc:docMk/>
            <pc:sldMk cId="4265919077" sldId="277"/>
            <ac:spMk id="4" creationId="{7FFA9F1B-DC83-CC66-D5C4-B6413019B6C3}"/>
          </ac:spMkLst>
        </pc:spChg>
      </pc:sldChg>
      <pc:sldChg chg="modSp">
        <pc:chgData name="Alfred Smith" userId="3c60a3631c0db8ad" providerId="LiveId" clId="{F5A1C871-449C-4C1D-9E5A-BABAC110D768}" dt="2025-05-06T12:06:14.757" v="3"/>
        <pc:sldMkLst>
          <pc:docMk/>
          <pc:sldMk cId="210266664" sldId="278"/>
        </pc:sldMkLst>
        <pc:spChg chg="mod">
          <ac:chgData name="Alfred Smith" userId="3c60a3631c0db8ad" providerId="LiveId" clId="{F5A1C871-449C-4C1D-9E5A-BABAC110D768}" dt="2025-05-06T12:06:14.757" v="3"/>
          <ac:spMkLst>
            <pc:docMk/>
            <pc:sldMk cId="210266664" sldId="278"/>
            <ac:spMk id="4" creationId="{5686D51A-509D-30F5-6F18-A13AC335768D}"/>
          </ac:spMkLst>
        </pc:spChg>
      </pc:sldChg>
      <pc:sldChg chg="modSp">
        <pc:chgData name="Alfred Smith" userId="3c60a3631c0db8ad" providerId="LiveId" clId="{F5A1C871-449C-4C1D-9E5A-BABAC110D768}" dt="2025-05-06T12:06:14.757" v="3"/>
        <pc:sldMkLst>
          <pc:docMk/>
          <pc:sldMk cId="888433145" sldId="279"/>
        </pc:sldMkLst>
        <pc:spChg chg="mod">
          <ac:chgData name="Alfred Smith" userId="3c60a3631c0db8ad" providerId="LiveId" clId="{F5A1C871-449C-4C1D-9E5A-BABAC110D768}" dt="2025-05-06T12:06:14.757" v="3"/>
          <ac:spMkLst>
            <pc:docMk/>
            <pc:sldMk cId="888433145" sldId="279"/>
            <ac:spMk id="4" creationId="{A54DCA1C-D1D6-F05B-89A8-ECB2BBBE3C43}"/>
          </ac:spMkLst>
        </pc:spChg>
      </pc:sldChg>
      <pc:sldChg chg="addSp delSp modSp mod">
        <pc:chgData name="Alfred Smith" userId="3c60a3631c0db8ad" providerId="LiveId" clId="{F5A1C871-449C-4C1D-9E5A-BABAC110D768}" dt="2025-05-06T12:08:37.911" v="25"/>
        <pc:sldMkLst>
          <pc:docMk/>
          <pc:sldMk cId="1922139011" sldId="281"/>
        </pc:sldMkLst>
        <pc:spChg chg="add mod">
          <ac:chgData name="Alfred Smith" userId="3c60a3631c0db8ad" providerId="LiveId" clId="{F5A1C871-449C-4C1D-9E5A-BABAC110D768}" dt="2025-05-06T12:08:37.911" v="25"/>
          <ac:spMkLst>
            <pc:docMk/>
            <pc:sldMk cId="1922139011" sldId="281"/>
            <ac:spMk id="2" creationId="{D197BD33-0916-7AF7-6346-7EE183B234CB}"/>
          </ac:spMkLst>
        </pc:spChg>
        <pc:spChg chg="del">
          <ac:chgData name="Alfred Smith" userId="3c60a3631c0db8ad" providerId="LiveId" clId="{F5A1C871-449C-4C1D-9E5A-BABAC110D768}" dt="2025-05-06T12:08:37.302" v="24" actId="478"/>
          <ac:spMkLst>
            <pc:docMk/>
            <pc:sldMk cId="1922139011" sldId="281"/>
            <ac:spMk id="3" creationId="{A58184BD-88F1-BA02-40C1-D8403D0EEC0D}"/>
          </ac:spMkLst>
        </pc:spChg>
        <pc:spChg chg="del">
          <ac:chgData name="Alfred Smith" userId="3c60a3631c0db8ad" providerId="LiveId" clId="{F5A1C871-449C-4C1D-9E5A-BABAC110D768}" dt="2025-05-06T12:08:37.302" v="24" actId="478"/>
          <ac:spMkLst>
            <pc:docMk/>
            <pc:sldMk cId="1922139011" sldId="281"/>
            <ac:spMk id="4" creationId="{EE2AC625-9141-A801-F431-DD5F79396320}"/>
          </ac:spMkLst>
        </pc:spChg>
        <pc:spChg chg="add mod">
          <ac:chgData name="Alfred Smith" userId="3c60a3631c0db8ad" providerId="LiveId" clId="{F5A1C871-449C-4C1D-9E5A-BABAC110D768}" dt="2025-05-06T12:08:37.911" v="25"/>
          <ac:spMkLst>
            <pc:docMk/>
            <pc:sldMk cId="1922139011" sldId="281"/>
            <ac:spMk id="5" creationId="{5F45E1C1-29A5-9B98-97BF-116CAAFA6B88}"/>
          </ac:spMkLst>
        </pc:spChg>
      </pc:sldChg>
      <pc:sldChg chg="modSp">
        <pc:chgData name="Alfred Smith" userId="3c60a3631c0db8ad" providerId="LiveId" clId="{F5A1C871-449C-4C1D-9E5A-BABAC110D768}" dt="2025-05-06T12:06:14.757" v="3"/>
        <pc:sldMkLst>
          <pc:docMk/>
          <pc:sldMk cId="3748938457" sldId="296"/>
        </pc:sldMkLst>
        <pc:spChg chg="mod">
          <ac:chgData name="Alfred Smith" userId="3c60a3631c0db8ad" providerId="LiveId" clId="{F5A1C871-449C-4C1D-9E5A-BABAC110D768}" dt="2025-05-06T12:06:14.757" v="3"/>
          <ac:spMkLst>
            <pc:docMk/>
            <pc:sldMk cId="3748938457" sldId="296"/>
            <ac:spMk id="2" creationId="{1461E0F6-96BF-92C4-8A74-B821C00F7457}"/>
          </ac:spMkLst>
        </pc:spChg>
      </pc:sldChg>
    </pc:docChg>
  </pc:docChgLst>
  <pc:docChgLst>
    <pc:chgData name="Leonie Smith" userId="fed1330f33f5650e" providerId="LiveId" clId="{532205DE-DC8A-406C-AD7D-D3346A150DAD}"/>
    <pc:docChg chg="undo redo custSel addSld delSld modSld">
      <pc:chgData name="Leonie Smith" userId="fed1330f33f5650e" providerId="LiveId" clId="{532205DE-DC8A-406C-AD7D-D3346A150DAD}" dt="2023-02-23T07:21:57.323" v="43" actId="20577"/>
      <pc:docMkLst>
        <pc:docMk/>
      </pc:docMkLst>
      <pc:sldChg chg="addSp modSp mod">
        <pc:chgData name="Leonie Smith" userId="fed1330f33f5650e" providerId="LiveId" clId="{532205DE-DC8A-406C-AD7D-D3346A150DAD}" dt="2023-02-23T07:20:19.843" v="22" actId="14100"/>
        <pc:sldMkLst>
          <pc:docMk/>
          <pc:sldMk cId="3788111665" sldId="258"/>
        </pc:sldMkLst>
      </pc:sldChg>
      <pc:sldChg chg="addSp modSp">
        <pc:chgData name="Leonie Smith" userId="fed1330f33f5650e" providerId="LiveId" clId="{532205DE-DC8A-406C-AD7D-D3346A150DAD}" dt="2023-02-23T07:20:23.638" v="23"/>
        <pc:sldMkLst>
          <pc:docMk/>
          <pc:sldMk cId="4120481681" sldId="270"/>
        </pc:sldMkLst>
      </pc:sldChg>
      <pc:sldChg chg="addSp modSp mod">
        <pc:chgData name="Leonie Smith" userId="fed1330f33f5650e" providerId="LiveId" clId="{532205DE-DC8A-406C-AD7D-D3346A150DAD}" dt="2023-02-23T07:20:30.197" v="25" actId="20577"/>
        <pc:sldMkLst>
          <pc:docMk/>
          <pc:sldMk cId="939110669" sldId="271"/>
        </pc:sldMkLst>
      </pc:sldChg>
      <pc:sldChg chg="addSp modSp mod">
        <pc:chgData name="Leonie Smith" userId="fed1330f33f5650e" providerId="LiveId" clId="{532205DE-DC8A-406C-AD7D-D3346A150DAD}" dt="2023-02-23T07:20:39.984" v="27" actId="20577"/>
        <pc:sldMkLst>
          <pc:docMk/>
          <pc:sldMk cId="4024569785" sldId="272"/>
        </pc:sldMkLst>
      </pc:sldChg>
      <pc:sldChg chg="addSp modSp mod">
        <pc:chgData name="Leonie Smith" userId="fed1330f33f5650e" providerId="LiveId" clId="{532205DE-DC8A-406C-AD7D-D3346A150DAD}" dt="2023-02-23T07:20:46.288" v="29" actId="20577"/>
        <pc:sldMkLst>
          <pc:docMk/>
          <pc:sldMk cId="487179600" sldId="273"/>
        </pc:sldMkLst>
      </pc:sldChg>
      <pc:sldChg chg="addSp modSp mod">
        <pc:chgData name="Leonie Smith" userId="fed1330f33f5650e" providerId="LiveId" clId="{532205DE-DC8A-406C-AD7D-D3346A150DAD}" dt="2023-02-23T07:20:53.489" v="31" actId="20577"/>
        <pc:sldMkLst>
          <pc:docMk/>
          <pc:sldMk cId="2168401200" sldId="274"/>
        </pc:sldMkLst>
      </pc:sldChg>
      <pc:sldChg chg="addSp modSp mod">
        <pc:chgData name="Leonie Smith" userId="fed1330f33f5650e" providerId="LiveId" clId="{532205DE-DC8A-406C-AD7D-D3346A150DAD}" dt="2023-02-23T07:21:00.507" v="33" actId="20577"/>
        <pc:sldMkLst>
          <pc:docMk/>
          <pc:sldMk cId="2996969115" sldId="275"/>
        </pc:sldMkLst>
      </pc:sldChg>
      <pc:sldChg chg="addSp modSp mod">
        <pc:chgData name="Leonie Smith" userId="fed1330f33f5650e" providerId="LiveId" clId="{532205DE-DC8A-406C-AD7D-D3346A150DAD}" dt="2023-02-23T07:21:19.030" v="35" actId="20577"/>
        <pc:sldMkLst>
          <pc:docMk/>
          <pc:sldMk cId="2390376940" sldId="276"/>
        </pc:sldMkLst>
      </pc:sldChg>
      <pc:sldChg chg="addSp modSp mod">
        <pc:chgData name="Leonie Smith" userId="fed1330f33f5650e" providerId="LiveId" clId="{532205DE-DC8A-406C-AD7D-D3346A150DAD}" dt="2023-02-23T07:21:34.540" v="37" actId="20577"/>
        <pc:sldMkLst>
          <pc:docMk/>
          <pc:sldMk cId="4265919077" sldId="277"/>
        </pc:sldMkLst>
      </pc:sldChg>
      <pc:sldChg chg="addSp modSp mod">
        <pc:chgData name="Leonie Smith" userId="fed1330f33f5650e" providerId="LiveId" clId="{532205DE-DC8A-406C-AD7D-D3346A150DAD}" dt="2023-02-23T07:21:41.613" v="39" actId="20577"/>
        <pc:sldMkLst>
          <pc:docMk/>
          <pc:sldMk cId="210266664" sldId="278"/>
        </pc:sldMkLst>
      </pc:sldChg>
      <pc:sldChg chg="addSp modSp mod">
        <pc:chgData name="Leonie Smith" userId="fed1330f33f5650e" providerId="LiveId" clId="{532205DE-DC8A-406C-AD7D-D3346A150DAD}" dt="2023-02-23T07:21:48.380" v="41" actId="20577"/>
        <pc:sldMkLst>
          <pc:docMk/>
          <pc:sldMk cId="888433145" sldId="279"/>
        </pc:sldMkLst>
      </pc:sldChg>
      <pc:sldChg chg="add del">
        <pc:chgData name="Leonie Smith" userId="fed1330f33f5650e" providerId="LiveId" clId="{532205DE-DC8A-406C-AD7D-D3346A150DAD}" dt="2023-02-23T07:18:29.212" v="1" actId="2696"/>
        <pc:sldMkLst>
          <pc:docMk/>
          <pc:sldMk cId="1126511635" sldId="282"/>
        </pc:sldMkLst>
      </pc:sldChg>
      <pc:sldChg chg="add del">
        <pc:chgData name="Leonie Smith" userId="fed1330f33f5650e" providerId="LiveId" clId="{532205DE-DC8A-406C-AD7D-D3346A150DAD}" dt="2023-02-23T07:18:29.212" v="1" actId="2696"/>
        <pc:sldMkLst>
          <pc:docMk/>
          <pc:sldMk cId="3166251957" sldId="283"/>
        </pc:sldMkLst>
      </pc:sldChg>
      <pc:sldChg chg="add del">
        <pc:chgData name="Leonie Smith" userId="fed1330f33f5650e" providerId="LiveId" clId="{532205DE-DC8A-406C-AD7D-D3346A150DAD}" dt="2023-02-23T07:18:29.212" v="1" actId="2696"/>
        <pc:sldMkLst>
          <pc:docMk/>
          <pc:sldMk cId="3922583308" sldId="284"/>
        </pc:sldMkLst>
      </pc:sldChg>
      <pc:sldChg chg="add del">
        <pc:chgData name="Leonie Smith" userId="fed1330f33f5650e" providerId="LiveId" clId="{532205DE-DC8A-406C-AD7D-D3346A150DAD}" dt="2023-02-23T07:18:29.212" v="1" actId="2696"/>
        <pc:sldMkLst>
          <pc:docMk/>
          <pc:sldMk cId="1522780631" sldId="285"/>
        </pc:sldMkLst>
      </pc:sldChg>
      <pc:sldChg chg="add del">
        <pc:chgData name="Leonie Smith" userId="fed1330f33f5650e" providerId="LiveId" clId="{532205DE-DC8A-406C-AD7D-D3346A150DAD}" dt="2023-02-23T07:18:29.212" v="1" actId="2696"/>
        <pc:sldMkLst>
          <pc:docMk/>
          <pc:sldMk cId="1850742486" sldId="286"/>
        </pc:sldMkLst>
      </pc:sldChg>
      <pc:sldChg chg="add del">
        <pc:chgData name="Leonie Smith" userId="fed1330f33f5650e" providerId="LiveId" clId="{532205DE-DC8A-406C-AD7D-D3346A150DAD}" dt="2023-02-23T07:18:29.212" v="1" actId="2696"/>
        <pc:sldMkLst>
          <pc:docMk/>
          <pc:sldMk cId="2332778949" sldId="287"/>
        </pc:sldMkLst>
      </pc:sldChg>
      <pc:sldChg chg="add del">
        <pc:chgData name="Leonie Smith" userId="fed1330f33f5650e" providerId="LiveId" clId="{532205DE-DC8A-406C-AD7D-D3346A150DAD}" dt="2023-02-23T07:18:29.212" v="1" actId="2696"/>
        <pc:sldMkLst>
          <pc:docMk/>
          <pc:sldMk cId="1828872212" sldId="288"/>
        </pc:sldMkLst>
      </pc:sldChg>
      <pc:sldChg chg="add del">
        <pc:chgData name="Leonie Smith" userId="fed1330f33f5650e" providerId="LiveId" clId="{532205DE-DC8A-406C-AD7D-D3346A150DAD}" dt="2023-02-23T07:18:29.212" v="1" actId="2696"/>
        <pc:sldMkLst>
          <pc:docMk/>
          <pc:sldMk cId="3153919605" sldId="289"/>
        </pc:sldMkLst>
      </pc:sldChg>
      <pc:sldChg chg="add del">
        <pc:chgData name="Leonie Smith" userId="fed1330f33f5650e" providerId="LiveId" clId="{532205DE-DC8A-406C-AD7D-D3346A150DAD}" dt="2023-02-23T07:18:29.212" v="1" actId="2696"/>
        <pc:sldMkLst>
          <pc:docMk/>
          <pc:sldMk cId="1292473336" sldId="290"/>
        </pc:sldMkLst>
      </pc:sldChg>
      <pc:sldChg chg="add del">
        <pc:chgData name="Leonie Smith" userId="fed1330f33f5650e" providerId="LiveId" clId="{532205DE-DC8A-406C-AD7D-D3346A150DAD}" dt="2023-02-23T07:18:29.212" v="1" actId="2696"/>
        <pc:sldMkLst>
          <pc:docMk/>
          <pc:sldMk cId="1878919862" sldId="291"/>
        </pc:sldMkLst>
      </pc:sldChg>
      <pc:sldChg chg="add del">
        <pc:chgData name="Leonie Smith" userId="fed1330f33f5650e" providerId="LiveId" clId="{532205DE-DC8A-406C-AD7D-D3346A150DAD}" dt="2023-02-23T07:18:29.212" v="1" actId="2696"/>
        <pc:sldMkLst>
          <pc:docMk/>
          <pc:sldMk cId="1014080634" sldId="292"/>
        </pc:sldMkLst>
      </pc:sldChg>
      <pc:sldChg chg="add del">
        <pc:chgData name="Leonie Smith" userId="fed1330f33f5650e" providerId="LiveId" clId="{532205DE-DC8A-406C-AD7D-D3346A150DAD}" dt="2023-02-23T07:18:29.212" v="1" actId="2696"/>
        <pc:sldMkLst>
          <pc:docMk/>
          <pc:sldMk cId="2219299321" sldId="293"/>
        </pc:sldMkLst>
      </pc:sldChg>
      <pc:sldChg chg="add del">
        <pc:chgData name="Leonie Smith" userId="fed1330f33f5650e" providerId="LiveId" clId="{532205DE-DC8A-406C-AD7D-D3346A150DAD}" dt="2023-02-23T07:18:29.212" v="1" actId="2696"/>
        <pc:sldMkLst>
          <pc:docMk/>
          <pc:sldMk cId="2859407553" sldId="294"/>
        </pc:sldMkLst>
      </pc:sldChg>
      <pc:sldChg chg="add del">
        <pc:chgData name="Leonie Smith" userId="fed1330f33f5650e" providerId="LiveId" clId="{532205DE-DC8A-406C-AD7D-D3346A150DAD}" dt="2023-02-23T07:18:29.212" v="1" actId="2696"/>
        <pc:sldMkLst>
          <pc:docMk/>
          <pc:sldMk cId="3279066978" sldId="295"/>
        </pc:sldMkLst>
      </pc:sldChg>
      <pc:sldChg chg="addSp modSp mod">
        <pc:chgData name="Leonie Smith" userId="fed1330f33f5650e" providerId="LiveId" clId="{532205DE-DC8A-406C-AD7D-D3346A150DAD}" dt="2023-02-23T07:21:57.323" v="43" actId="20577"/>
        <pc:sldMkLst>
          <pc:docMk/>
          <pc:sldMk cId="3748938457" sldId="2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54 </a:t>
            </a:r>
            <a:r>
              <a:rPr lang="en-IN" sz="1200" b="1" i="0" u="none" strike="noStrike" baseline="0" dirty="0">
                <a:latin typeface="TimesNewRomanPS-BoldMT"/>
              </a:rPr>
              <a:t>Paul’s 3rd journey</a:t>
            </a:r>
          </a:p>
          <a:p>
            <a:pPr algn="l"/>
            <a:r>
              <a:rPr lang="en-US" sz="1200" b="0" i="0" u="none" strike="noStrike" baseline="0" dirty="0">
                <a:latin typeface="TimesNewRomanPSMT"/>
              </a:rPr>
              <a:t>1. Apollos – Acts 18:24-28 (Left Top)</a:t>
            </a:r>
          </a:p>
          <a:p>
            <a:pPr algn="l"/>
            <a:r>
              <a:rPr lang="en-US" sz="1200" b="0" i="0" u="none" strike="noStrike" baseline="0" dirty="0">
                <a:latin typeface="TimesNewRomanPSMT"/>
              </a:rPr>
              <a:t>2. 2 years in Ephesus – Acts 19:1-10 (Center Top)</a:t>
            </a:r>
          </a:p>
          <a:p>
            <a:pPr algn="l"/>
            <a:r>
              <a:rPr lang="en-US" sz="1200" b="0" i="0" u="none" strike="noStrike" baseline="0" dirty="0">
                <a:latin typeface="TimesNewRomanPSMT"/>
              </a:rPr>
              <a:t>3. 7 sons of </a:t>
            </a:r>
            <a:r>
              <a:rPr lang="en-US" sz="1200" b="0" i="0" u="none" strike="noStrike" baseline="0" dirty="0" err="1">
                <a:latin typeface="TimesNewRomanPSMT"/>
              </a:rPr>
              <a:t>Sceva</a:t>
            </a:r>
            <a:r>
              <a:rPr lang="en-US" sz="1200" b="0" i="0" u="none" strike="noStrike" baseline="0" dirty="0">
                <a:latin typeface="TimesNewRomanPSMT"/>
              </a:rPr>
              <a:t> – Acts 19:11-20 (Right Top)</a:t>
            </a:r>
          </a:p>
          <a:p>
            <a:pPr algn="l"/>
            <a:r>
              <a:rPr lang="en-US" sz="1200" b="0" i="0" u="none" strike="noStrike" baseline="0" dirty="0">
                <a:latin typeface="TimesNewRomanPSMT"/>
              </a:rPr>
              <a:t>4. Artemis of the Ephesians – Acts 19:21 – 20:1 (Right Center)</a:t>
            </a:r>
          </a:p>
          <a:p>
            <a:pPr algn="l"/>
            <a:r>
              <a:rPr lang="en-US" sz="1200" b="0" i="0" u="none" strike="noStrike" baseline="0" dirty="0">
                <a:latin typeface="TimesNewRomanPSMT"/>
              </a:rPr>
              <a:t>5. Eutychus – Acts 20:6-12 (Right Bottom)</a:t>
            </a:r>
          </a:p>
          <a:p>
            <a:pPr algn="l"/>
            <a:r>
              <a:rPr lang="en-US" sz="1200" b="0" i="0" u="none" strike="noStrike" baseline="0" dirty="0">
                <a:latin typeface="TimesNewRomanPSMT"/>
              </a:rPr>
              <a:t>6. Paul visits the Ephesian Elders – Acts 20:16-38 (Center Bottom)</a:t>
            </a:r>
          </a:p>
          <a:p>
            <a:pPr algn="l"/>
            <a:r>
              <a:rPr lang="en-US" sz="1200" b="0" i="0" u="none" strike="noStrike" baseline="0" dirty="0">
                <a:latin typeface="TimesNewRomanPSMT"/>
              </a:rPr>
              <a:t>7. Agabus’ prophecy – Acts 21:8-15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54-3</a:t>
            </a:r>
          </a:p>
        </p:txBody>
      </p:sp>
      <p:pic>
        <p:nvPicPr>
          <p:cNvPr id="8" name="Audio 7">
            <a:hlinkClick r:id="" action="ppaction://media"/>
            <a:extLst>
              <a:ext uri="{FF2B5EF4-FFF2-40B4-BE49-F238E27FC236}">
                <a16:creationId xmlns:a16="http://schemas.microsoft.com/office/drawing/2014/main" id="{6859011F-652B-9120-A902-3D4042057C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Content Placeholder 2">
            <a:extLst>
              <a:ext uri="{FF2B5EF4-FFF2-40B4-BE49-F238E27FC236}">
                <a16:creationId xmlns:a16="http://schemas.microsoft.com/office/drawing/2014/main" id="{C292E0CA-2A15-49DE-B5FA-B36B8831EA22}"/>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303"/>
    </mc:Choice>
    <mc:Fallback xmlns="">
      <p:transition spd="slow" advTm="3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B16A34-62E0-7D36-C76C-3D30295F0933}"/>
              </a:ext>
            </a:extLst>
          </p:cNvPr>
          <p:cNvPicPr>
            <a:picLocks noChangeAspect="1"/>
          </p:cNvPicPr>
          <p:nvPr/>
        </p:nvPicPr>
        <p:blipFill>
          <a:blip r:embed="rId2"/>
          <a:stretch>
            <a:fillRect/>
          </a:stretch>
        </p:blipFill>
        <p:spPr>
          <a:xfrm>
            <a:off x="0" y="-386219"/>
            <a:ext cx="12192000" cy="7244219"/>
          </a:xfrm>
          <a:prstGeom prst="rect">
            <a:avLst/>
          </a:prstGeom>
        </p:spPr>
      </p:pic>
      <p:sp>
        <p:nvSpPr>
          <p:cNvPr id="4" name="TextBox 3">
            <a:extLst>
              <a:ext uri="{FF2B5EF4-FFF2-40B4-BE49-F238E27FC236}">
                <a16:creationId xmlns:a16="http://schemas.microsoft.com/office/drawing/2014/main" id="{CC3FAFCE-5045-13DD-D5E5-99CECCA1AA81}"/>
              </a:ext>
            </a:extLst>
          </p:cNvPr>
          <p:cNvSpPr txBox="1"/>
          <p:nvPr/>
        </p:nvSpPr>
        <p:spPr>
          <a:xfrm>
            <a:off x="336634" y="58055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19:13</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6056B998-99DA-B1A0-98C0-A2C692B117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D002C84-7C46-594C-FF31-CACAB543B7C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14</a:t>
            </a:r>
            <a:r>
              <a:rPr lang="bo-CN" sz="6600" dirty="0">
                <a:solidFill>
                  <a:srgbClr val="121212"/>
                </a:solidFill>
                <a:latin typeface="Arial" panose="020B0604020202020204" pitchFamily="34" charset="0"/>
              </a:rPr>
              <a:t>དེ་ལྟར་བྱེད་མཁན་གྱི་ནང་དུ་སི་རྐེ་བཱ་ཞེས་བྱ་བ་ཡ་ཧུ་དཱ་པའི་བླ་ཆེན་ཅིག་གི་བུ་བདུན་པོ་ཡོད། </a:t>
            </a:r>
            <a:endParaRPr lang="en-IN" dirty="0"/>
          </a:p>
        </p:txBody>
      </p:sp>
      <p:sp>
        <p:nvSpPr>
          <p:cNvPr id="5" name="TextBox 4">
            <a:extLst>
              <a:ext uri="{FF2B5EF4-FFF2-40B4-BE49-F238E27FC236}">
                <a16:creationId xmlns:a16="http://schemas.microsoft.com/office/drawing/2014/main" id="{B8D011A6-1B99-D7C0-EC96-9B47211C5351}"/>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14Seven sons of </a:t>
            </a:r>
            <a:r>
              <a:rPr lang="en-US" sz="4800" dirty="0" err="1">
                <a:solidFill>
                  <a:srgbClr val="777A7B"/>
                </a:solidFill>
                <a:latin typeface="Arial" panose="020B0604020202020204" pitchFamily="34" charset="0"/>
              </a:rPr>
              <a:t>Sceva</a:t>
            </a:r>
            <a:r>
              <a:rPr lang="en-US" sz="4800" dirty="0">
                <a:solidFill>
                  <a:srgbClr val="777A7B"/>
                </a:solidFill>
                <a:latin typeface="Arial" panose="020B0604020202020204" pitchFamily="34" charset="0"/>
              </a:rPr>
              <a:t>, a Jewish chief priest, were doing this.</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1967"/>
    </mc:Choice>
    <mc:Fallback xmlns="">
      <p:transition spd="slow" advTm="11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A7A58B-9982-B06D-B8BF-5F7EEAFEAA12}"/>
              </a:ext>
            </a:extLst>
          </p:cNvPr>
          <p:cNvPicPr>
            <a:picLocks noChangeAspect="1"/>
          </p:cNvPicPr>
          <p:nvPr/>
        </p:nvPicPr>
        <p:blipFill>
          <a:blip r:embed="rId2"/>
          <a:stretch>
            <a:fillRect/>
          </a:stretch>
        </p:blipFill>
        <p:spPr>
          <a:xfrm>
            <a:off x="0" y="-254000"/>
            <a:ext cx="12192000" cy="7112000"/>
          </a:xfrm>
          <a:prstGeom prst="rect">
            <a:avLst/>
          </a:prstGeom>
        </p:spPr>
      </p:pic>
      <p:sp>
        <p:nvSpPr>
          <p:cNvPr id="4" name="TextBox 3">
            <a:extLst>
              <a:ext uri="{FF2B5EF4-FFF2-40B4-BE49-F238E27FC236}">
                <a16:creationId xmlns:a16="http://schemas.microsoft.com/office/drawing/2014/main" id="{72B1A0F7-DCEC-0400-C22E-0C67F6BB0A1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19:14</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B9454C91-260B-D0E4-AE99-C348E55A9B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87D1932-C045-21FF-0AE5-6C51E2664FA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15</a:t>
            </a:r>
            <a:r>
              <a:rPr lang="bo-CN" sz="8000" dirty="0">
                <a:solidFill>
                  <a:srgbClr val="121212"/>
                </a:solidFill>
                <a:latin typeface="Arial" panose="020B0604020202020204" pitchFamily="34" charset="0"/>
              </a:rPr>
              <a:t>གདོན་འདྲེ་དེས་“ངས་ཡེ་ཤུ་ངོ་ཤེས་ཤིང༌། པའུ་ལུའི་སྐོར་ཡང་ཤེས། འོན་ཀྱང་ཁྱོད་རྣམས་སུ་ཡིན་”ཞེས་ཟེར་བས། </a:t>
            </a:r>
            <a:endParaRPr lang="en-IN" dirty="0"/>
          </a:p>
        </p:txBody>
      </p:sp>
      <p:sp>
        <p:nvSpPr>
          <p:cNvPr id="5" name="TextBox 4">
            <a:extLst>
              <a:ext uri="{FF2B5EF4-FFF2-40B4-BE49-F238E27FC236}">
                <a16:creationId xmlns:a16="http://schemas.microsoft.com/office/drawing/2014/main" id="{319C19DF-16B7-AD1E-72FA-500BCAE65464}"/>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15Eventually, one of the evil spirits answered them, “Jesus I know, and I know about Paul, but who are you?”</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2026"/>
    </mc:Choice>
    <mc:Fallback xmlns="">
      <p:transition spd="slow" advTm="12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FB54C-72F1-99BB-22E3-BCF10FF0B02B}"/>
              </a:ext>
            </a:extLst>
          </p:cNvPr>
          <p:cNvPicPr>
            <a:picLocks noChangeAspect="1"/>
          </p:cNvPicPr>
          <p:nvPr/>
        </p:nvPicPr>
        <p:blipFill>
          <a:blip r:embed="rId2"/>
          <a:stretch>
            <a:fillRect/>
          </a:stretch>
        </p:blipFill>
        <p:spPr>
          <a:xfrm>
            <a:off x="0" y="0"/>
            <a:ext cx="12192000" cy="6919139"/>
          </a:xfrm>
          <a:prstGeom prst="rect">
            <a:avLst/>
          </a:prstGeom>
        </p:spPr>
      </p:pic>
      <p:sp>
        <p:nvSpPr>
          <p:cNvPr id="4" name="TextBox 3">
            <a:extLst>
              <a:ext uri="{FF2B5EF4-FFF2-40B4-BE49-F238E27FC236}">
                <a16:creationId xmlns:a16="http://schemas.microsoft.com/office/drawing/2014/main" id="{9EC0A6E1-559E-3510-D70C-18D160A817D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19:15</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udio 22">
            <a:hlinkClick r:id="" action="ppaction://media"/>
            <a:extLst>
              <a:ext uri="{FF2B5EF4-FFF2-40B4-BE49-F238E27FC236}">
                <a16:creationId xmlns:a16="http://schemas.microsoft.com/office/drawing/2014/main" id="{D0F389DB-5FF9-9479-8FB6-6CA3D678608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5DF7971-C2D3-AC5E-8050-46A0A5ACB24F}"/>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16</a:t>
            </a:r>
            <a:r>
              <a:rPr lang="bo-CN" sz="7200" dirty="0">
                <a:solidFill>
                  <a:srgbClr val="121212"/>
                </a:solidFill>
                <a:latin typeface="Arial" panose="020B0604020202020204" pitchFamily="34" charset="0"/>
              </a:rPr>
              <a:t>གདོན་འདྲེས་ཟིན་པའི་མི་དེས་ཁོ་ཚོའི་སྟེང་ལ་མཆོངས་ནས་བཅོམས་པས་ཁོ་ཚོ་རྒྱལ་ཞིང་ཁོ་ཚོ་རྨས་ནས་གཅེར་བུར་ཁང་པ་ནས་བྲོས།</a:t>
            </a:r>
            <a:endParaRPr lang="en-IN" dirty="0"/>
          </a:p>
        </p:txBody>
      </p:sp>
      <p:sp>
        <p:nvSpPr>
          <p:cNvPr id="5" name="TextBox 4">
            <a:extLst>
              <a:ext uri="{FF2B5EF4-FFF2-40B4-BE49-F238E27FC236}">
                <a16:creationId xmlns:a16="http://schemas.microsoft.com/office/drawing/2014/main" id="{EA67A408-EBCE-F1AF-B85A-45BDF52A9A8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16Then the man with the evil spirit jumped on them and overpowered them all. The attack was so violent that they ran out of the house naked and wounded.</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717"/>
    </mc:Choice>
    <mc:Fallback xmlns="">
      <p:transition spd="slow" advTm="14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5D20BA-F155-6273-B964-BDFFB1204C17}"/>
              </a:ext>
            </a:extLst>
          </p:cNvPr>
          <p:cNvPicPr>
            <a:picLocks noChangeAspect="1"/>
          </p:cNvPicPr>
          <p:nvPr/>
        </p:nvPicPr>
        <p:blipFill>
          <a:blip r:embed="rId2"/>
          <a:stretch>
            <a:fillRect/>
          </a:stretch>
        </p:blipFill>
        <p:spPr>
          <a:xfrm>
            <a:off x="0" y="-157655"/>
            <a:ext cx="12202362" cy="7015655"/>
          </a:xfrm>
          <a:prstGeom prst="rect">
            <a:avLst/>
          </a:prstGeom>
        </p:spPr>
      </p:pic>
      <p:sp>
        <p:nvSpPr>
          <p:cNvPr id="4" name="TextBox 3">
            <a:extLst>
              <a:ext uri="{FF2B5EF4-FFF2-40B4-BE49-F238E27FC236}">
                <a16:creationId xmlns:a16="http://schemas.microsoft.com/office/drawing/2014/main" id="{FC659564-6036-854C-0B47-B2F6A10C7D4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19:16</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Audio 51">
            <a:hlinkClick r:id="" action="ppaction://media"/>
            <a:extLst>
              <a:ext uri="{FF2B5EF4-FFF2-40B4-BE49-F238E27FC236}">
                <a16:creationId xmlns:a16="http://schemas.microsoft.com/office/drawing/2014/main" id="{72BAF8C2-0326-7284-A1AF-40921FBE8EE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9C7BDF8-D14B-9670-94B4-11B40C6E43E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17</a:t>
            </a:r>
            <a:r>
              <a:rPr lang="bo-CN" sz="6600" dirty="0">
                <a:solidFill>
                  <a:srgbClr val="121212"/>
                </a:solidFill>
                <a:latin typeface="Arial" panose="020B0604020202020204" pitchFamily="34" charset="0"/>
              </a:rPr>
              <a:t>ཨེ་ཕེ་སུ་གྲོང་ཁྱེར་ལ་སྡོད་མཁན་ཡ་ཧུ་དཱ་པ་དང་གྷི་རིག་པ་ཐམས་ཅད་ཀྱིས་དེའི་སྐོར་ཤེས་ནས་འཇིགས་པས་གཙོ་བོ་ཡེ་ཤུའི་མཚན་ལ་བསྟོད་པ་རེད། </a:t>
            </a:r>
            <a:endParaRPr lang="en-IN" dirty="0"/>
          </a:p>
        </p:txBody>
      </p:sp>
      <p:sp>
        <p:nvSpPr>
          <p:cNvPr id="5" name="TextBox 4">
            <a:extLst>
              <a:ext uri="{FF2B5EF4-FFF2-40B4-BE49-F238E27FC236}">
                <a16:creationId xmlns:a16="http://schemas.microsoft.com/office/drawing/2014/main" id="{0D157F0E-3692-942E-756D-14A8F3B3F197}"/>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17This became known to all the Jews and Greeks living in Ephesus, and fear came over all of them. So the name of the Lord Jesus was held in high honor. </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314"/>
    </mc:Choice>
    <mc:Fallback xmlns="">
      <p:transition spd="slow" advTm="14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9D3B80-AB0D-A03C-51DD-8D32C9426F86}"/>
              </a:ext>
            </a:extLst>
          </p:cNvPr>
          <p:cNvPicPr>
            <a:picLocks noChangeAspect="1"/>
          </p:cNvPicPr>
          <p:nvPr/>
        </p:nvPicPr>
        <p:blipFill>
          <a:blip r:embed="rId2"/>
          <a:stretch>
            <a:fillRect/>
          </a:stretch>
        </p:blipFill>
        <p:spPr>
          <a:xfrm>
            <a:off x="-589802" y="0"/>
            <a:ext cx="13371603" cy="6858000"/>
          </a:xfrm>
          <a:prstGeom prst="rect">
            <a:avLst/>
          </a:prstGeom>
        </p:spPr>
      </p:pic>
      <p:sp>
        <p:nvSpPr>
          <p:cNvPr id="4" name="TextBox 3">
            <a:extLst>
              <a:ext uri="{FF2B5EF4-FFF2-40B4-BE49-F238E27FC236}">
                <a16:creationId xmlns:a16="http://schemas.microsoft.com/office/drawing/2014/main" id="{7FFA9F1B-DC83-CC66-D5C4-B6413019B6C3}"/>
              </a:ext>
            </a:extLst>
          </p:cNvPr>
          <p:cNvSpPr txBox="1"/>
          <p:nvPr/>
        </p:nvSpPr>
        <p:spPr>
          <a:xfrm>
            <a:off x="0" y="577507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19:17</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882374B2-A59B-73AE-ABFB-968E5BE1B3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5555CC6-BF1E-7444-A438-A1876F82589F}"/>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18</a:t>
            </a:r>
            <a:r>
              <a:rPr lang="bo-CN" sz="7200" dirty="0">
                <a:solidFill>
                  <a:srgbClr val="121212"/>
                </a:solidFill>
                <a:latin typeface="Arial" panose="020B0604020202020204" pitchFamily="34" charset="0"/>
              </a:rPr>
              <a:t>ཡང་དད་པར་གྱུར་བ་རྣམས་ལས་མང་པོ་དེར་ཡོང་སྟེ་རང་གི་ལས་ངན་བཤད་ནས་ཁས་བླངས་པ་དང༌། </a:t>
            </a:r>
            <a:endParaRPr lang="en-IN" dirty="0"/>
          </a:p>
        </p:txBody>
      </p:sp>
      <p:sp>
        <p:nvSpPr>
          <p:cNvPr id="5" name="TextBox 4">
            <a:extLst>
              <a:ext uri="{FF2B5EF4-FFF2-40B4-BE49-F238E27FC236}">
                <a16:creationId xmlns:a16="http://schemas.microsoft.com/office/drawing/2014/main" id="{D107FC25-5EC2-B664-C7C7-B7D1709C1531}"/>
              </a:ext>
            </a:extLst>
          </p:cNvPr>
          <p:cNvSpPr txBox="1"/>
          <p:nvPr/>
        </p:nvSpPr>
        <p:spPr>
          <a:xfrm>
            <a:off x="110836" y="149950"/>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18Many who had believed now came forward, confessing and disclosing their deeds.</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6490"/>
    </mc:Choice>
    <mc:Fallback xmlns="">
      <p:transition spd="slow" advTm="6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9567C7-7BF7-35A3-793B-95AE2F87EB87}"/>
              </a:ext>
            </a:extLst>
          </p:cNvPr>
          <p:cNvPicPr>
            <a:picLocks noChangeAspect="1"/>
          </p:cNvPicPr>
          <p:nvPr/>
        </p:nvPicPr>
        <p:blipFill>
          <a:blip r:embed="rId2"/>
          <a:stretch>
            <a:fillRect/>
          </a:stretch>
        </p:blipFill>
        <p:spPr>
          <a:xfrm>
            <a:off x="-387596" y="0"/>
            <a:ext cx="12579596" cy="6858000"/>
          </a:xfrm>
          <a:prstGeom prst="rect">
            <a:avLst/>
          </a:prstGeom>
        </p:spPr>
      </p:pic>
      <p:sp>
        <p:nvSpPr>
          <p:cNvPr id="4" name="TextBox 3">
            <a:extLst>
              <a:ext uri="{FF2B5EF4-FFF2-40B4-BE49-F238E27FC236}">
                <a16:creationId xmlns:a16="http://schemas.microsoft.com/office/drawing/2014/main" id="{70B82476-31A7-180E-1E7C-47A20848A213}"/>
              </a:ext>
            </a:extLst>
          </p:cNvPr>
          <p:cNvSpPr txBox="1"/>
          <p:nvPr/>
        </p:nvSpPr>
        <p:spPr>
          <a:xfrm>
            <a:off x="124691" y="3991495"/>
            <a:ext cx="6126480" cy="2723411"/>
          </a:xfrm>
          <a:prstGeom prst="rect">
            <a:avLst/>
          </a:prstGeom>
          <a:noFill/>
        </p:spPr>
        <p:txBody>
          <a:bodyPr wrap="square" rtlCol="0">
            <a:noAutofit/>
          </a:bodyPr>
          <a:lstStyle/>
          <a:p>
            <a:pPr algn="ctr"/>
            <a:r>
              <a:rPr lang="bo-CN" sz="7200" b="1" i="0" cap="all" dirty="0">
                <a:solidFill>
                  <a:schemeClr val="bg1"/>
                </a:solidFill>
                <a:effectLst/>
                <a:latin typeface="ArialMT"/>
              </a:rPr>
              <a:t>མཛད་པ 19</a:t>
            </a:r>
          </a:p>
          <a:p>
            <a:r>
              <a:rPr lang="bo-CN" sz="7200" b="1" dirty="0">
                <a:solidFill>
                  <a:schemeClr val="bg1"/>
                </a:solidFill>
                <a:latin typeface="Arial" panose="020B0604020202020204" pitchFamily="34" charset="0"/>
              </a:rPr>
              <a:t>བླ་ཆེན་སི་རྐེ་བཱ་གི་བུ་བདུན་པོ། </a:t>
            </a:r>
            <a:endParaRPr lang="en-IN" b="1"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B49EB3-1DDB-1761-A40C-2AE5F9CED842}"/>
              </a:ext>
            </a:extLst>
          </p:cNvPr>
          <p:cNvPicPr>
            <a:picLocks noChangeAspect="1"/>
          </p:cNvPicPr>
          <p:nvPr/>
        </p:nvPicPr>
        <p:blipFill>
          <a:blip r:embed="rId2"/>
          <a:stretch>
            <a:fillRect/>
          </a:stretch>
        </p:blipFill>
        <p:spPr>
          <a:xfrm>
            <a:off x="0" y="0"/>
            <a:ext cx="12731436" cy="6858000"/>
          </a:xfrm>
          <a:prstGeom prst="rect">
            <a:avLst/>
          </a:prstGeom>
        </p:spPr>
      </p:pic>
      <p:sp>
        <p:nvSpPr>
          <p:cNvPr id="4" name="TextBox 3">
            <a:extLst>
              <a:ext uri="{FF2B5EF4-FFF2-40B4-BE49-F238E27FC236}">
                <a16:creationId xmlns:a16="http://schemas.microsoft.com/office/drawing/2014/main" id="{5686D51A-509D-30F5-6F18-A13AC335768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19:18</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5D9D9AE8-C33D-57B3-3453-3E0E001306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314C020-409E-A330-8641-08B40FA9938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19</a:t>
            </a:r>
            <a:r>
              <a:rPr lang="bo-CN" sz="6600" dirty="0">
                <a:solidFill>
                  <a:srgbClr val="121212"/>
                </a:solidFill>
                <a:latin typeface="Arial" panose="020B0604020202020204" pitchFamily="34" charset="0"/>
              </a:rPr>
              <a:t>སྔགས་རྒྱག་མཁན་རྣམས་ལས་མང་པོ་ཞིག་གིས་རང་གི་དཔེ་ཆ་རྣམས་གཅིག་ཏུ་བསྡུས་ནས་མི་ཚང་མའི་མདུན་དུ་བསྲེགས། དཔེ་ཆ་དེ་རྣམས་ཀྱི་རིན་ཐང་རྩི་དུས་དངུལ་གྱི་ཊམ་ཀ་ཁྲི་ལྔ་ཡིན།</a:t>
            </a:r>
            <a:endParaRPr lang="en-IN" dirty="0"/>
          </a:p>
        </p:txBody>
      </p:sp>
      <p:sp>
        <p:nvSpPr>
          <p:cNvPr id="5" name="TextBox 4">
            <a:extLst>
              <a:ext uri="{FF2B5EF4-FFF2-40B4-BE49-F238E27FC236}">
                <a16:creationId xmlns:a16="http://schemas.microsoft.com/office/drawing/2014/main" id="{CC6A8394-2280-3BE3-D1A1-882FFC0F71CF}"/>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19And a number of those who had practiced magic arts brought their books and burned them in front of everyone. When the value of the books was calculated, the total came to fifty thousand drachmas.</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6541"/>
    </mc:Choice>
    <mc:Fallback xmlns="">
      <p:transition spd="slow" advTm="16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91AD94-FD19-43B1-64BA-F45C58C5C752}"/>
              </a:ext>
            </a:extLst>
          </p:cNvPr>
          <p:cNvPicPr>
            <a:picLocks noChangeAspect="1"/>
          </p:cNvPicPr>
          <p:nvPr/>
        </p:nvPicPr>
        <p:blipFill>
          <a:blip r:embed="rId2"/>
          <a:stretch>
            <a:fillRect/>
          </a:stretch>
        </p:blipFill>
        <p:spPr>
          <a:xfrm>
            <a:off x="-531702" y="-192505"/>
            <a:ext cx="12723702" cy="7050505"/>
          </a:xfrm>
          <a:prstGeom prst="rect">
            <a:avLst/>
          </a:prstGeom>
        </p:spPr>
      </p:pic>
      <p:sp>
        <p:nvSpPr>
          <p:cNvPr id="4" name="TextBox 3">
            <a:extLst>
              <a:ext uri="{FF2B5EF4-FFF2-40B4-BE49-F238E27FC236}">
                <a16:creationId xmlns:a16="http://schemas.microsoft.com/office/drawing/2014/main" id="{A54DCA1C-D1D6-F05B-89A8-ECB2BBBE3C4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19:19</a:t>
            </a: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1DF70D64-7496-55A1-24E8-456AC0A7BC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197BD33-0916-7AF7-6346-7EE183B234CB}"/>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20</a:t>
            </a:r>
            <a:r>
              <a:rPr lang="bo-CN" sz="7200" dirty="0">
                <a:solidFill>
                  <a:srgbClr val="121212"/>
                </a:solidFill>
                <a:latin typeface="Arial" panose="020B0604020202020204" pitchFamily="34" charset="0"/>
              </a:rPr>
              <a:t>དེ་ལྟར་གཙོ་བོ་དཀོན་མཆོག་གི་བཀའ་དར་ཞིང་རྒྱས་པར་གྱུར་རོ། །</a:t>
            </a:r>
            <a:endParaRPr lang="en-IN" dirty="0"/>
          </a:p>
        </p:txBody>
      </p:sp>
      <p:sp>
        <p:nvSpPr>
          <p:cNvPr id="5" name="TextBox 4">
            <a:extLst>
              <a:ext uri="{FF2B5EF4-FFF2-40B4-BE49-F238E27FC236}">
                <a16:creationId xmlns:a16="http://schemas.microsoft.com/office/drawing/2014/main" id="{5F45E1C1-29A5-9B98-97BF-116CAAFA6B88}"/>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20So the word of the Lord powerfully continued to spread and prevail.</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7441"/>
    </mc:Choice>
    <mc:Fallback xmlns="">
      <p:transition spd="slow" advTm="7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9567C7-7BF7-35A3-793B-95AE2F87EB87}"/>
              </a:ext>
            </a:extLst>
          </p:cNvPr>
          <p:cNvPicPr>
            <a:picLocks noChangeAspect="1"/>
          </p:cNvPicPr>
          <p:nvPr/>
        </p:nvPicPr>
        <p:blipFill>
          <a:blip r:embed="rId2"/>
          <a:stretch>
            <a:fillRect/>
          </a:stretch>
        </p:blipFill>
        <p:spPr>
          <a:xfrm>
            <a:off x="-387596" y="0"/>
            <a:ext cx="12579596" cy="6858000"/>
          </a:xfrm>
          <a:prstGeom prst="rect">
            <a:avLst/>
          </a:prstGeom>
        </p:spPr>
      </p:pic>
      <p:sp>
        <p:nvSpPr>
          <p:cNvPr id="2" name="TextBox 1">
            <a:extLst>
              <a:ext uri="{FF2B5EF4-FFF2-40B4-BE49-F238E27FC236}">
                <a16:creationId xmlns:a16="http://schemas.microsoft.com/office/drawing/2014/main" id="{1461E0F6-96BF-92C4-8A74-B821C00F7457}"/>
              </a:ext>
            </a:extLst>
          </p:cNvPr>
          <p:cNvSpPr txBox="1"/>
          <p:nvPr/>
        </p:nvSpPr>
        <p:spPr>
          <a:xfrm>
            <a:off x="0" y="562267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19:20</a:t>
            </a:r>
          </a:p>
        </p:txBody>
      </p:sp>
    </p:spTree>
    <p:extLst>
      <p:ext uri="{BB962C8B-B14F-4D97-AF65-F5344CB8AC3E}">
        <p14:creationId xmlns:p14="http://schemas.microsoft.com/office/powerpoint/2010/main" val="3748938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bo-CN" sz="7200" b="1" i="0" cap="all" dirty="0">
                <a:solidFill>
                  <a:srgbClr val="121212"/>
                </a:solidFill>
                <a:effectLst/>
                <a:latin typeface="ArialMT"/>
              </a:rPr>
              <a:t>མཛད་པ 19</a:t>
            </a:r>
          </a:p>
          <a:p>
            <a:r>
              <a:rPr lang="bo-CN" sz="7200" b="1" dirty="0">
                <a:solidFill>
                  <a:srgbClr val="121212"/>
                </a:solidFill>
                <a:latin typeface="Arial" panose="020B0604020202020204" pitchFamily="34" charset="0"/>
              </a:rPr>
              <a:t>བླ་ཆེན་སི་རྐེ་བཱ་གི་བུ་བདུན་པོ། </a:t>
            </a:r>
            <a:endParaRPr lang="en-IN" b="1"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dirty="0">
                <a:latin typeface="TimesNewRomanPSMT"/>
              </a:rPr>
              <a:t>Seven</a:t>
            </a:r>
            <a:r>
              <a:rPr lang="en-US" sz="6000" b="0" i="0" u="none" strike="noStrike" baseline="0" dirty="0">
                <a:latin typeface="TimesNewRomanPSMT"/>
              </a:rPr>
              <a:t> sons of </a:t>
            </a:r>
            <a:r>
              <a:rPr lang="en-US" sz="6000" b="0" i="0" u="none" strike="noStrike" baseline="0" dirty="0" err="1">
                <a:latin typeface="TimesNewRomanPSMT"/>
              </a:rPr>
              <a:t>Sceva</a:t>
            </a:r>
            <a:r>
              <a:rPr lang="en-US" sz="6000" b="0" i="0" u="none" strike="noStrike" baseline="0" dirty="0">
                <a:latin typeface="TimesNewRomanPSMT"/>
              </a:rPr>
              <a:t> – Acts 19:11-20 </a:t>
            </a:r>
            <a:endParaRPr lang="en-IN" sz="6000" dirty="0"/>
          </a:p>
        </p:txBody>
      </p:sp>
      <p:pic>
        <p:nvPicPr>
          <p:cNvPr id="16" name="Audio 15">
            <a:hlinkClick r:id="" action="ppaction://media"/>
            <a:extLst>
              <a:ext uri="{FF2B5EF4-FFF2-40B4-BE49-F238E27FC236}">
                <a16:creationId xmlns:a16="http://schemas.microsoft.com/office/drawing/2014/main" id="{CC287233-863E-281E-2830-623F6FDD06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6276"/>
    </mc:Choice>
    <mc:Fallback xmlns="">
      <p:transition spd="slow" advTm="6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64705F-6DEE-478A-F75D-F2C981D2DB2A}"/>
              </a:ext>
            </a:extLst>
          </p:cNvPr>
          <p:cNvPicPr>
            <a:picLocks noChangeAspect="1"/>
          </p:cNvPicPr>
          <p:nvPr/>
        </p:nvPicPr>
        <p:blipFill>
          <a:blip r:embed="rId2"/>
          <a:stretch>
            <a:fillRect/>
          </a:stretch>
        </p:blipFill>
        <p:spPr>
          <a:xfrm>
            <a:off x="-387596" y="0"/>
            <a:ext cx="12579596" cy="6858000"/>
          </a:xfrm>
          <a:prstGeom prst="rect">
            <a:avLst/>
          </a:prstGeom>
        </p:spPr>
      </p:pic>
      <p:sp>
        <p:nvSpPr>
          <p:cNvPr id="4" name="TextBox 3">
            <a:extLst>
              <a:ext uri="{FF2B5EF4-FFF2-40B4-BE49-F238E27FC236}">
                <a16:creationId xmlns:a16="http://schemas.microsoft.com/office/drawing/2014/main" id="{37AFA2D7-A947-0087-8C5C-D8E246F38119}"/>
              </a:ext>
            </a:extLst>
          </p:cNvPr>
          <p:cNvSpPr txBox="1"/>
          <p:nvPr/>
        </p:nvSpPr>
        <p:spPr>
          <a:xfrm>
            <a:off x="140653" y="3731833"/>
            <a:ext cx="6126480" cy="2723411"/>
          </a:xfrm>
          <a:prstGeom prst="rect">
            <a:avLst/>
          </a:prstGeom>
          <a:noFill/>
        </p:spPr>
        <p:txBody>
          <a:bodyPr wrap="square" rtlCol="0">
            <a:noAutofit/>
          </a:bodyPr>
          <a:lstStyle/>
          <a:p>
            <a:pPr algn="ctr"/>
            <a:r>
              <a:rPr lang="bo-CN" sz="7200" b="1" i="0" cap="all" dirty="0">
                <a:solidFill>
                  <a:schemeClr val="bg1"/>
                </a:solidFill>
                <a:effectLst/>
                <a:latin typeface="ArialMT"/>
              </a:rPr>
              <a:t>མཛད་པ 19</a:t>
            </a:r>
          </a:p>
          <a:p>
            <a:r>
              <a:rPr lang="bo-CN" sz="7200" b="1" dirty="0">
                <a:solidFill>
                  <a:schemeClr val="bg1"/>
                </a:solidFill>
                <a:latin typeface="Arial" panose="020B0604020202020204" pitchFamily="34" charset="0"/>
              </a:rPr>
              <a:t>བླ་ཆེན་སི་རྐེ་བཱ་གི་བུ་བདུན་པོ། </a:t>
            </a:r>
            <a:endParaRPr lang="en-IN" b="1" dirty="0">
              <a:solidFill>
                <a:schemeClr val="bg1"/>
              </a:solidFill>
            </a:endParaRPr>
          </a:p>
        </p:txBody>
      </p:sp>
      <p:sp>
        <p:nvSpPr>
          <p:cNvPr id="5" name="TextBox 2">
            <a:extLst>
              <a:ext uri="{FF2B5EF4-FFF2-40B4-BE49-F238E27FC236}">
                <a16:creationId xmlns:a16="http://schemas.microsoft.com/office/drawing/2014/main" id="{FD571DA8-D16E-7FE8-05EE-27FF9DB04BF7}"/>
              </a:ext>
            </a:extLst>
          </p:cNvPr>
          <p:cNvSpPr txBox="1"/>
          <p:nvPr/>
        </p:nvSpPr>
        <p:spPr>
          <a:xfrm>
            <a:off x="522605" y="593502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FE60A272-8F50-C2EA-6070-71A37E5399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4C84355-C930-EEFA-CA1C-35DBCDDF8745}"/>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11</a:t>
            </a:r>
            <a:r>
              <a:rPr lang="bo-CN" sz="8000" dirty="0">
                <a:solidFill>
                  <a:srgbClr val="121212"/>
                </a:solidFill>
                <a:latin typeface="Arial" panose="020B0604020202020204" pitchFamily="34" charset="0"/>
              </a:rPr>
              <a:t>དཀོན་མཆོག་གིས་པའུ་ལུའི་ཕྱག་བརྒྱུད་ནས་ཤིན་ཏུ་ངོ་མཚར་ཆེ་བའི་དོན་མཛད་པ་སྟེ། </a:t>
            </a:r>
            <a:endParaRPr lang="en-IN" dirty="0"/>
          </a:p>
        </p:txBody>
      </p:sp>
      <p:sp>
        <p:nvSpPr>
          <p:cNvPr id="5" name="TextBox 4">
            <a:extLst>
              <a:ext uri="{FF2B5EF4-FFF2-40B4-BE49-F238E27FC236}">
                <a16:creationId xmlns:a16="http://schemas.microsoft.com/office/drawing/2014/main" id="{450574FB-303C-EFFE-A2D8-E1A583274A9E}"/>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11God did extraordinary miracles through the hands of Paul, </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5315"/>
    </mc:Choice>
    <mc:Fallback xmlns="">
      <p:transition spd="slow" advTm="5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647C8C-3CA2-C59F-50AB-F701B274EA5D}"/>
              </a:ext>
            </a:extLst>
          </p:cNvPr>
          <p:cNvPicPr>
            <a:picLocks noChangeAspect="1"/>
          </p:cNvPicPr>
          <p:nvPr/>
        </p:nvPicPr>
        <p:blipFill>
          <a:blip r:embed="rId2"/>
          <a:stretch>
            <a:fillRect/>
          </a:stretch>
        </p:blipFill>
        <p:spPr>
          <a:xfrm flipH="1">
            <a:off x="-693683" y="-1"/>
            <a:ext cx="12885683" cy="7325423"/>
          </a:xfrm>
          <a:prstGeom prst="rect">
            <a:avLst/>
          </a:prstGeom>
        </p:spPr>
      </p:pic>
      <p:sp>
        <p:nvSpPr>
          <p:cNvPr id="4" name="TextBox 3">
            <a:extLst>
              <a:ext uri="{FF2B5EF4-FFF2-40B4-BE49-F238E27FC236}">
                <a16:creationId xmlns:a16="http://schemas.microsoft.com/office/drawing/2014/main" id="{BA3D7192-27B6-9A26-6FBE-06F0AB6EDC6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19:11</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B09E8B4D-7902-0AC8-F7E9-C6A4A987CAD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ADA4AF5-DA09-A0AE-D5D1-A1128F30303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12</a:t>
            </a:r>
            <a:r>
              <a:rPr lang="bo-CN" sz="7200" dirty="0">
                <a:solidFill>
                  <a:srgbClr val="121212"/>
                </a:solidFill>
                <a:latin typeface="Arial" panose="020B0604020202020204" pitchFamily="34" charset="0"/>
              </a:rPr>
              <a:t>དཔེར་ན་ཁོང་གིས་གཏུགས་པའི་ལག་ཕྱིས་སམ་པང་ཁེབས་ནད་པ་རྣམས་ཀྱི་རྩར་འཁྱེར་ནས་ནད་སེལ་བར་གྱུར་ཞིང༌། གདོན་འདྲེ་རྣམས་ཕྱིར་ཐོན། </a:t>
            </a:r>
            <a:endParaRPr lang="en-IN" dirty="0"/>
          </a:p>
        </p:txBody>
      </p:sp>
      <p:sp>
        <p:nvSpPr>
          <p:cNvPr id="5" name="TextBox 4">
            <a:extLst>
              <a:ext uri="{FF2B5EF4-FFF2-40B4-BE49-F238E27FC236}">
                <a16:creationId xmlns:a16="http://schemas.microsoft.com/office/drawing/2014/main" id="{868272AE-E3D6-4E64-5CCE-AAAB0F59506E}"/>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12so that even handkerchiefs  and aprons that had touched him were taken to the sick, and the diseases and evil spirits left them.</a:t>
            </a:r>
            <a:endParaRPr lang="en-IN" sz="4400"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5990"/>
    </mc:Choice>
    <mc:Fallback xmlns="">
      <p:transition spd="slow" advTm="15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looking at a drawing&#10;&#10;Description automatically generated with low confidence">
            <a:extLst>
              <a:ext uri="{FF2B5EF4-FFF2-40B4-BE49-F238E27FC236}">
                <a16:creationId xmlns:a16="http://schemas.microsoft.com/office/drawing/2014/main" id="{6C92834B-BC69-7D95-7AFF-FA3158A2EA8B}"/>
              </a:ext>
            </a:extLst>
          </p:cNvPr>
          <p:cNvPicPr>
            <a:picLocks noChangeAspect="1"/>
          </p:cNvPicPr>
          <p:nvPr/>
        </p:nvPicPr>
        <p:blipFill rotWithShape="1">
          <a:blip r:embed="rId2"/>
          <a:srcRect b="461"/>
          <a:stretch/>
        </p:blipFill>
        <p:spPr>
          <a:xfrm flipH="1">
            <a:off x="20" y="1282"/>
            <a:ext cx="12191980" cy="6856718"/>
          </a:xfrm>
          <a:prstGeom prst="rect">
            <a:avLst/>
          </a:prstGeom>
        </p:spPr>
      </p:pic>
      <p:sp>
        <p:nvSpPr>
          <p:cNvPr id="4" name="TextBox 3">
            <a:extLst>
              <a:ext uri="{FF2B5EF4-FFF2-40B4-BE49-F238E27FC236}">
                <a16:creationId xmlns:a16="http://schemas.microsoft.com/office/drawing/2014/main" id="{15BE3A64-6FC6-A7FC-3A16-BC2AC677802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19:12</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udio 26">
            <a:hlinkClick r:id="" action="ppaction://media"/>
            <a:extLst>
              <a:ext uri="{FF2B5EF4-FFF2-40B4-BE49-F238E27FC236}">
                <a16:creationId xmlns:a16="http://schemas.microsoft.com/office/drawing/2014/main" id="{17F767C3-89A8-147F-C452-040449B1935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40E284E-C569-5181-114D-814C2CD6FEE6}"/>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13</a:t>
            </a:r>
            <a:r>
              <a:rPr lang="bo-CN" sz="6000" dirty="0">
                <a:solidFill>
                  <a:srgbClr val="121212"/>
                </a:solidFill>
                <a:latin typeface="Arial" panose="020B0604020202020204" pitchFamily="34" charset="0"/>
              </a:rPr>
              <a:t>ཡ་ཧུ་དཱ་པའི་འགྲུལ་པ་གདོན་འདྲེ་སྐྲོད་མཁན་ཁ་ཅིག་གིས་གཙོ་བོ་ཡེ་ཤུའི་མཚན་བརྗོད་ནས་གདོན་འདྲེས་ཟིན་པའི་མི་རྣམས་ལ་“པའུ་ལུས་སྒྲོག་པའི་ཡེ་ཤུའི་ཐོག་ནས་ངས་ཁྱོད་ལ་བཀོད་པ་གཏོང་”ཞེས་ཟེར། </a:t>
            </a:r>
            <a:endParaRPr lang="en-IN" dirty="0"/>
          </a:p>
        </p:txBody>
      </p:sp>
      <p:sp>
        <p:nvSpPr>
          <p:cNvPr id="5" name="TextBox 4">
            <a:extLst>
              <a:ext uri="{FF2B5EF4-FFF2-40B4-BE49-F238E27FC236}">
                <a16:creationId xmlns:a16="http://schemas.microsoft.com/office/drawing/2014/main" id="{DD0C25A2-49EE-EF16-2064-74A60EDD2559}"/>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13Now there were some itinerant Jewish exorcists who tried to invoke the name of the Lord Jesus over those with evil spirits. They would say, “I bind you by Jesus, whom Paul proclaims.”</a:t>
            </a:r>
            <a:endParaRPr lang="en-IN" sz="2000"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9697"/>
    </mc:Choice>
    <mc:Fallback xmlns="">
      <p:transition spd="slow" advTm="19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4077</TotalTime>
  <Words>875</Words>
  <Application>Microsoft Office PowerPoint</Application>
  <PresentationFormat>Widescreen</PresentationFormat>
  <Paragraphs>57</Paragraphs>
  <Slides>24</Slides>
  <Notes>1</Notes>
  <HiddenSlides>0</HiddenSlides>
  <MMClips>12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54-3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2025-05-06T12:08:42Z</dcterms:modified>
</cp:coreProperties>
</file>