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AB4E0-AF3C-42C6-B9B0-73D778E9E6FC}" v="21" dt="2025-05-06T12:15:40.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60" d="100"/>
          <a:sy n="60" d="100"/>
        </p:scale>
        <p:origin x="9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48C7388-166A-43C0-B1F4-4D70CE8E81BA}"/>
    <pc:docChg chg="modSld">
      <pc:chgData name="Leonie Smith" userId="fed1330f33f5650e" providerId="LiveId" clId="{D48C7388-166A-43C0-B1F4-4D70CE8E81BA}" dt="2023-02-23T08:10:09.654" v="91" actId="1076"/>
      <pc:docMkLst>
        <pc:docMk/>
      </pc:docMkLst>
      <pc:sldChg chg="addSp modSp mod">
        <pc:chgData name="Leonie Smith" userId="fed1330f33f5650e" providerId="LiveId" clId="{D48C7388-166A-43C0-B1F4-4D70CE8E81BA}" dt="2023-02-23T08:03:26.572" v="8" actId="1076"/>
        <pc:sldMkLst>
          <pc:docMk/>
          <pc:sldMk cId="3788111665" sldId="258"/>
        </pc:sldMkLst>
      </pc:sldChg>
      <pc:sldChg chg="addSp modSp">
        <pc:chgData name="Leonie Smith" userId="fed1330f33f5650e" providerId="LiveId" clId="{D48C7388-166A-43C0-B1F4-4D70CE8E81BA}" dt="2023-02-23T08:03:30.131" v="9"/>
        <pc:sldMkLst>
          <pc:docMk/>
          <pc:sldMk cId="4120481681" sldId="270"/>
        </pc:sldMkLst>
      </pc:sldChg>
      <pc:sldChg chg="addSp modSp mod">
        <pc:chgData name="Leonie Smith" userId="fed1330f33f5650e" providerId="LiveId" clId="{D48C7388-166A-43C0-B1F4-4D70CE8E81BA}" dt="2023-02-23T08:04:39.289" v="31" actId="20577"/>
        <pc:sldMkLst>
          <pc:docMk/>
          <pc:sldMk cId="939110669" sldId="271"/>
        </pc:sldMkLst>
      </pc:sldChg>
      <pc:sldChg chg="addSp modSp mod">
        <pc:chgData name="Leonie Smith" userId="fed1330f33f5650e" providerId="LiveId" clId="{D48C7388-166A-43C0-B1F4-4D70CE8E81BA}" dt="2023-02-23T08:04:46.458" v="33" actId="20577"/>
        <pc:sldMkLst>
          <pc:docMk/>
          <pc:sldMk cId="4024569785" sldId="272"/>
        </pc:sldMkLst>
      </pc:sldChg>
      <pc:sldChg chg="addSp modSp mod">
        <pc:chgData name="Leonie Smith" userId="fed1330f33f5650e" providerId="LiveId" clId="{D48C7388-166A-43C0-B1F4-4D70CE8E81BA}" dt="2023-02-23T08:04:52.260" v="35" actId="20577"/>
        <pc:sldMkLst>
          <pc:docMk/>
          <pc:sldMk cId="487179600" sldId="273"/>
        </pc:sldMkLst>
      </pc:sldChg>
      <pc:sldChg chg="addSp modSp mod">
        <pc:chgData name="Leonie Smith" userId="fed1330f33f5650e" providerId="LiveId" clId="{D48C7388-166A-43C0-B1F4-4D70CE8E81BA}" dt="2023-02-23T08:05:10.015" v="40" actId="1076"/>
        <pc:sldMkLst>
          <pc:docMk/>
          <pc:sldMk cId="2168401200" sldId="274"/>
        </pc:sldMkLst>
      </pc:sldChg>
      <pc:sldChg chg="addSp modSp mod">
        <pc:chgData name="Leonie Smith" userId="fed1330f33f5650e" providerId="LiveId" clId="{D48C7388-166A-43C0-B1F4-4D70CE8E81BA}" dt="2023-02-23T08:05:17.658" v="42" actId="20577"/>
        <pc:sldMkLst>
          <pc:docMk/>
          <pc:sldMk cId="2996969115" sldId="275"/>
        </pc:sldMkLst>
      </pc:sldChg>
      <pc:sldChg chg="addSp modSp mod">
        <pc:chgData name="Leonie Smith" userId="fed1330f33f5650e" providerId="LiveId" clId="{D48C7388-166A-43C0-B1F4-4D70CE8E81BA}" dt="2023-02-23T08:05:25.374" v="44" actId="20577"/>
        <pc:sldMkLst>
          <pc:docMk/>
          <pc:sldMk cId="2390376940" sldId="276"/>
        </pc:sldMkLst>
      </pc:sldChg>
      <pc:sldChg chg="addSp modSp mod">
        <pc:chgData name="Leonie Smith" userId="fed1330f33f5650e" providerId="LiveId" clId="{D48C7388-166A-43C0-B1F4-4D70CE8E81BA}" dt="2023-02-23T08:05:36.748" v="47" actId="1076"/>
        <pc:sldMkLst>
          <pc:docMk/>
          <pc:sldMk cId="4265919077" sldId="277"/>
        </pc:sldMkLst>
      </pc:sldChg>
      <pc:sldChg chg="addSp modSp mod">
        <pc:chgData name="Leonie Smith" userId="fed1330f33f5650e" providerId="LiveId" clId="{D48C7388-166A-43C0-B1F4-4D70CE8E81BA}" dt="2023-02-23T08:05:51.978" v="50" actId="1076"/>
        <pc:sldMkLst>
          <pc:docMk/>
          <pc:sldMk cId="210266664" sldId="278"/>
        </pc:sldMkLst>
      </pc:sldChg>
      <pc:sldChg chg="addSp modSp mod">
        <pc:chgData name="Leonie Smith" userId="fed1330f33f5650e" providerId="LiveId" clId="{D48C7388-166A-43C0-B1F4-4D70CE8E81BA}" dt="2023-02-23T08:06:04.429" v="53" actId="1076"/>
        <pc:sldMkLst>
          <pc:docMk/>
          <pc:sldMk cId="888433145" sldId="279"/>
        </pc:sldMkLst>
      </pc:sldChg>
      <pc:sldChg chg="addSp modSp mod">
        <pc:chgData name="Leonie Smith" userId="fed1330f33f5650e" providerId="LiveId" clId="{D48C7388-166A-43C0-B1F4-4D70CE8E81BA}" dt="2023-02-23T08:06:15.098" v="55" actId="20577"/>
        <pc:sldMkLst>
          <pc:docMk/>
          <pc:sldMk cId="3922583308" sldId="284"/>
        </pc:sldMkLst>
      </pc:sldChg>
      <pc:sldChg chg="addSp modSp mod">
        <pc:chgData name="Leonie Smith" userId="fed1330f33f5650e" providerId="LiveId" clId="{D48C7388-166A-43C0-B1F4-4D70CE8E81BA}" dt="2023-02-23T08:06:59.515" v="57" actId="20577"/>
        <pc:sldMkLst>
          <pc:docMk/>
          <pc:sldMk cId="1850742486" sldId="286"/>
        </pc:sldMkLst>
      </pc:sldChg>
      <pc:sldChg chg="addSp modSp mod">
        <pc:chgData name="Leonie Smith" userId="fed1330f33f5650e" providerId="LiveId" clId="{D48C7388-166A-43C0-B1F4-4D70CE8E81BA}" dt="2023-02-23T08:07:27.284" v="61" actId="1076"/>
        <pc:sldMkLst>
          <pc:docMk/>
          <pc:sldMk cId="1828872212" sldId="288"/>
        </pc:sldMkLst>
      </pc:sldChg>
      <pc:sldChg chg="addSp modSp mod">
        <pc:chgData name="Leonie Smith" userId="fed1330f33f5650e" providerId="LiveId" clId="{D48C7388-166A-43C0-B1F4-4D70CE8E81BA}" dt="2023-02-23T08:07:42.348" v="64" actId="1076"/>
        <pc:sldMkLst>
          <pc:docMk/>
          <pc:sldMk cId="1292473336" sldId="290"/>
        </pc:sldMkLst>
      </pc:sldChg>
      <pc:sldChg chg="addSp modSp mod">
        <pc:chgData name="Leonie Smith" userId="fed1330f33f5650e" providerId="LiveId" clId="{D48C7388-166A-43C0-B1F4-4D70CE8E81BA}" dt="2023-02-23T08:08:08.624" v="68" actId="20577"/>
        <pc:sldMkLst>
          <pc:docMk/>
          <pc:sldMk cId="1014080634" sldId="292"/>
        </pc:sldMkLst>
      </pc:sldChg>
      <pc:sldChg chg="addSp modSp mod">
        <pc:chgData name="Leonie Smith" userId="fed1330f33f5650e" providerId="LiveId" clId="{D48C7388-166A-43C0-B1F4-4D70CE8E81BA}" dt="2023-02-23T08:08:35.098" v="76" actId="1076"/>
        <pc:sldMkLst>
          <pc:docMk/>
          <pc:sldMk cId="2859407553" sldId="294"/>
        </pc:sldMkLst>
      </pc:sldChg>
      <pc:sldChg chg="addSp modSp mod">
        <pc:chgData name="Leonie Smith" userId="fed1330f33f5650e" providerId="LiveId" clId="{D48C7388-166A-43C0-B1F4-4D70CE8E81BA}" dt="2023-02-23T08:08:42.532" v="78" actId="20577"/>
        <pc:sldMkLst>
          <pc:docMk/>
          <pc:sldMk cId="2386619117" sldId="296"/>
        </pc:sldMkLst>
      </pc:sldChg>
      <pc:sldChg chg="addSp modSp mod">
        <pc:chgData name="Leonie Smith" userId="fed1330f33f5650e" providerId="LiveId" clId="{D48C7388-166A-43C0-B1F4-4D70CE8E81BA}" dt="2023-02-23T08:09:21.504" v="84" actId="1076"/>
        <pc:sldMkLst>
          <pc:docMk/>
          <pc:sldMk cId="2586395495" sldId="298"/>
        </pc:sldMkLst>
      </pc:sldChg>
      <pc:sldChg chg="modSp mod">
        <pc:chgData name="Leonie Smith" userId="fed1330f33f5650e" providerId="LiveId" clId="{D48C7388-166A-43C0-B1F4-4D70CE8E81BA}" dt="2023-02-23T08:09:38.297" v="87" actId="20577"/>
        <pc:sldMkLst>
          <pc:docMk/>
          <pc:sldMk cId="4048291797" sldId="301"/>
        </pc:sldMkLst>
      </pc:sldChg>
      <pc:sldChg chg="addSp modSp mod">
        <pc:chgData name="Leonie Smith" userId="fed1330f33f5650e" providerId="LiveId" clId="{D48C7388-166A-43C0-B1F4-4D70CE8E81BA}" dt="2023-02-23T08:10:09.654" v="91" actId="1076"/>
        <pc:sldMkLst>
          <pc:docMk/>
          <pc:sldMk cId="3543498167" sldId="302"/>
        </pc:sldMkLst>
      </pc:sldChg>
    </pc:docChg>
  </pc:docChgLst>
  <pc:docChgLst>
    <pc:chgData name="Alfred Smith" userId="3c60a3631c0db8ad" providerId="LiveId" clId="{211AB4E0-AF3C-42C6-B9B0-73D778E9E6FC}"/>
    <pc:docChg chg="custSel modSld">
      <pc:chgData name="Alfred Smith" userId="3c60a3631c0db8ad" providerId="LiveId" clId="{211AB4E0-AF3C-42C6-B9B0-73D778E9E6FC}" dt="2025-05-06T12:15:40.120" v="40"/>
      <pc:docMkLst>
        <pc:docMk/>
      </pc:docMkLst>
      <pc:sldChg chg="addSp delSp modSp mod">
        <pc:chgData name="Alfred Smith" userId="3c60a3631c0db8ad" providerId="LiveId" clId="{211AB4E0-AF3C-42C6-B9B0-73D778E9E6FC}" dt="2025-05-06T12:09:41.917" v="2"/>
        <pc:sldMkLst>
          <pc:docMk/>
          <pc:sldMk cId="1499918570" sldId="257"/>
        </pc:sldMkLst>
        <pc:spChg chg="del">
          <ac:chgData name="Alfred Smith" userId="3c60a3631c0db8ad" providerId="LiveId" clId="{211AB4E0-AF3C-42C6-B9B0-73D778E9E6FC}" dt="2025-05-06T12:09:39.266" v="0" actId="478"/>
          <ac:spMkLst>
            <pc:docMk/>
            <pc:sldMk cId="1499918570" sldId="257"/>
            <ac:spMk id="3" creationId="{0228937D-0D81-2DA1-1C55-FD99B23FE1AE}"/>
          </ac:spMkLst>
        </pc:spChg>
        <pc:spChg chg="add del mod">
          <ac:chgData name="Alfred Smith" userId="3c60a3631c0db8ad" providerId="LiveId" clId="{211AB4E0-AF3C-42C6-B9B0-73D778E9E6FC}" dt="2025-05-06T12:09:41.230" v="1" actId="478"/>
          <ac:spMkLst>
            <pc:docMk/>
            <pc:sldMk cId="1499918570" sldId="257"/>
            <ac:spMk id="5" creationId="{1E6C1A49-CA37-B086-1CD1-A42E40A31408}"/>
          </ac:spMkLst>
        </pc:spChg>
        <pc:spChg chg="add mod">
          <ac:chgData name="Alfred Smith" userId="3c60a3631c0db8ad" providerId="LiveId" clId="{211AB4E0-AF3C-42C6-B9B0-73D778E9E6FC}" dt="2025-05-06T12:09:41.917" v="2"/>
          <ac:spMkLst>
            <pc:docMk/>
            <pc:sldMk cId="1499918570" sldId="257"/>
            <ac:spMk id="6" creationId="{2DC23EC1-62F4-883A-B380-04062C4ECC45}"/>
          </ac:spMkLst>
        </pc:spChg>
      </pc:sldChg>
      <pc:sldChg chg="modSp">
        <pc:chgData name="Alfred Smith" userId="3c60a3631c0db8ad" providerId="LiveId" clId="{211AB4E0-AF3C-42C6-B9B0-73D778E9E6FC}" dt="2025-05-06T12:10:18.884" v="3"/>
        <pc:sldMkLst>
          <pc:docMk/>
          <pc:sldMk cId="3788111665" sldId="258"/>
        </pc:sldMkLst>
        <pc:spChg chg="mod">
          <ac:chgData name="Alfred Smith" userId="3c60a3631c0db8ad" providerId="LiveId" clId="{211AB4E0-AF3C-42C6-B9B0-73D778E9E6FC}" dt="2025-05-06T12:10:18.884" v="3"/>
          <ac:spMkLst>
            <pc:docMk/>
            <pc:sldMk cId="3788111665" sldId="258"/>
            <ac:spMk id="8" creationId="{C880C369-305C-D8AD-26EE-8182D94C5B23}"/>
          </ac:spMkLst>
        </pc:spChg>
      </pc:sldChg>
      <pc:sldChg chg="modSp">
        <pc:chgData name="Alfred Smith" userId="3c60a3631c0db8ad" providerId="LiveId" clId="{211AB4E0-AF3C-42C6-B9B0-73D778E9E6FC}" dt="2025-05-06T12:10:18.884" v="3"/>
        <pc:sldMkLst>
          <pc:docMk/>
          <pc:sldMk cId="454763615" sldId="259"/>
        </pc:sldMkLst>
        <pc:spChg chg="mod">
          <ac:chgData name="Alfred Smith" userId="3c60a3631c0db8ad" providerId="LiveId" clId="{211AB4E0-AF3C-42C6-B9B0-73D778E9E6FC}" dt="2025-05-06T12:10:18.884" v="3"/>
          <ac:spMkLst>
            <pc:docMk/>
            <pc:sldMk cId="454763615" sldId="259"/>
            <ac:spMk id="3" creationId="{A58184BD-88F1-BA02-40C1-D8403D0EEC0D}"/>
          </ac:spMkLst>
        </pc:spChg>
      </pc:sldChg>
      <pc:sldChg chg="addSp delSp modSp mod">
        <pc:chgData name="Alfred Smith" userId="3c60a3631c0db8ad" providerId="LiveId" clId="{211AB4E0-AF3C-42C6-B9B0-73D778E9E6FC}" dt="2025-05-06T12:11:04.468" v="6"/>
        <pc:sldMkLst>
          <pc:docMk/>
          <pc:sldMk cId="2346136586" sldId="260"/>
        </pc:sldMkLst>
        <pc:spChg chg="add mod">
          <ac:chgData name="Alfred Smith" userId="3c60a3631c0db8ad" providerId="LiveId" clId="{211AB4E0-AF3C-42C6-B9B0-73D778E9E6FC}" dt="2025-05-06T12:11:04.468" v="6"/>
          <ac:spMkLst>
            <pc:docMk/>
            <pc:sldMk cId="2346136586" sldId="260"/>
            <ac:spMk id="2" creationId="{1B77D258-E5F0-5624-D099-CFF9EDCCCCFC}"/>
          </ac:spMkLst>
        </pc:spChg>
        <pc:spChg chg="del">
          <ac:chgData name="Alfred Smith" userId="3c60a3631c0db8ad" providerId="LiveId" clId="{211AB4E0-AF3C-42C6-B9B0-73D778E9E6FC}" dt="2025-05-06T12:11:03.865" v="5" actId="478"/>
          <ac:spMkLst>
            <pc:docMk/>
            <pc:sldMk cId="2346136586" sldId="260"/>
            <ac:spMk id="3" creationId="{A58184BD-88F1-BA02-40C1-D8403D0EEC0D}"/>
          </ac:spMkLst>
        </pc:spChg>
        <pc:spChg chg="del">
          <ac:chgData name="Alfred Smith" userId="3c60a3631c0db8ad" providerId="LiveId" clId="{211AB4E0-AF3C-42C6-B9B0-73D778E9E6FC}" dt="2025-05-06T12:11:03.865" v="5" actId="478"/>
          <ac:spMkLst>
            <pc:docMk/>
            <pc:sldMk cId="2346136586" sldId="260"/>
            <ac:spMk id="4" creationId="{EE2AC625-9141-A801-F431-DD5F79396320}"/>
          </ac:spMkLst>
        </pc:spChg>
        <pc:spChg chg="add mod">
          <ac:chgData name="Alfred Smith" userId="3c60a3631c0db8ad" providerId="LiveId" clId="{211AB4E0-AF3C-42C6-B9B0-73D778E9E6FC}" dt="2025-05-06T12:11:04.468" v="6"/>
          <ac:spMkLst>
            <pc:docMk/>
            <pc:sldMk cId="2346136586" sldId="260"/>
            <ac:spMk id="5" creationId="{63F26ACD-88DF-0406-F817-1449A0B27C07}"/>
          </ac:spMkLst>
        </pc:spChg>
      </pc:sldChg>
      <pc:sldChg chg="addSp delSp modSp mod">
        <pc:chgData name="Alfred Smith" userId="3c60a3631c0db8ad" providerId="LiveId" clId="{211AB4E0-AF3C-42C6-B9B0-73D778E9E6FC}" dt="2025-05-06T12:11:17.851" v="8"/>
        <pc:sldMkLst>
          <pc:docMk/>
          <pc:sldMk cId="4037329247" sldId="261"/>
        </pc:sldMkLst>
        <pc:spChg chg="add mod">
          <ac:chgData name="Alfred Smith" userId="3c60a3631c0db8ad" providerId="LiveId" clId="{211AB4E0-AF3C-42C6-B9B0-73D778E9E6FC}" dt="2025-05-06T12:11:17.851" v="8"/>
          <ac:spMkLst>
            <pc:docMk/>
            <pc:sldMk cId="4037329247" sldId="261"/>
            <ac:spMk id="2" creationId="{1048FBF8-F7F9-8BA2-B768-F2E83DDB4660}"/>
          </ac:spMkLst>
        </pc:spChg>
        <pc:spChg chg="del">
          <ac:chgData name="Alfred Smith" userId="3c60a3631c0db8ad" providerId="LiveId" clId="{211AB4E0-AF3C-42C6-B9B0-73D778E9E6FC}" dt="2025-05-06T12:11:17.347" v="7" actId="478"/>
          <ac:spMkLst>
            <pc:docMk/>
            <pc:sldMk cId="4037329247" sldId="261"/>
            <ac:spMk id="3" creationId="{A58184BD-88F1-BA02-40C1-D8403D0EEC0D}"/>
          </ac:spMkLst>
        </pc:spChg>
        <pc:spChg chg="del">
          <ac:chgData name="Alfred Smith" userId="3c60a3631c0db8ad" providerId="LiveId" clId="{211AB4E0-AF3C-42C6-B9B0-73D778E9E6FC}" dt="2025-05-06T12:11:17.347" v="7" actId="478"/>
          <ac:spMkLst>
            <pc:docMk/>
            <pc:sldMk cId="4037329247" sldId="261"/>
            <ac:spMk id="4" creationId="{EE2AC625-9141-A801-F431-DD5F79396320}"/>
          </ac:spMkLst>
        </pc:spChg>
        <pc:spChg chg="add mod">
          <ac:chgData name="Alfred Smith" userId="3c60a3631c0db8ad" providerId="LiveId" clId="{211AB4E0-AF3C-42C6-B9B0-73D778E9E6FC}" dt="2025-05-06T12:11:17.851" v="8"/>
          <ac:spMkLst>
            <pc:docMk/>
            <pc:sldMk cId="4037329247" sldId="261"/>
            <ac:spMk id="5" creationId="{215D44CA-D8F8-7A5E-3FD9-7BBBE6F2BDA5}"/>
          </ac:spMkLst>
        </pc:spChg>
      </pc:sldChg>
      <pc:sldChg chg="addSp delSp modSp mod">
        <pc:chgData name="Alfred Smith" userId="3c60a3631c0db8ad" providerId="LiveId" clId="{211AB4E0-AF3C-42C6-B9B0-73D778E9E6FC}" dt="2025-05-06T12:11:44.483" v="10"/>
        <pc:sldMkLst>
          <pc:docMk/>
          <pc:sldMk cId="1909638311" sldId="262"/>
        </pc:sldMkLst>
        <pc:spChg chg="add mod">
          <ac:chgData name="Alfred Smith" userId="3c60a3631c0db8ad" providerId="LiveId" clId="{211AB4E0-AF3C-42C6-B9B0-73D778E9E6FC}" dt="2025-05-06T12:11:44.483" v="10"/>
          <ac:spMkLst>
            <pc:docMk/>
            <pc:sldMk cId="1909638311" sldId="262"/>
            <ac:spMk id="2" creationId="{2295CA94-152F-4CA7-5D45-AF3DB4F02F21}"/>
          </ac:spMkLst>
        </pc:spChg>
        <pc:spChg chg="del">
          <ac:chgData name="Alfred Smith" userId="3c60a3631c0db8ad" providerId="LiveId" clId="{211AB4E0-AF3C-42C6-B9B0-73D778E9E6FC}" dt="2025-05-06T12:11:43.616" v="9" actId="478"/>
          <ac:spMkLst>
            <pc:docMk/>
            <pc:sldMk cId="1909638311" sldId="262"/>
            <ac:spMk id="3" creationId="{A58184BD-88F1-BA02-40C1-D8403D0EEC0D}"/>
          </ac:spMkLst>
        </pc:spChg>
        <pc:spChg chg="del">
          <ac:chgData name="Alfred Smith" userId="3c60a3631c0db8ad" providerId="LiveId" clId="{211AB4E0-AF3C-42C6-B9B0-73D778E9E6FC}" dt="2025-05-06T12:11:43.616" v="9" actId="478"/>
          <ac:spMkLst>
            <pc:docMk/>
            <pc:sldMk cId="1909638311" sldId="262"/>
            <ac:spMk id="4" creationId="{EE2AC625-9141-A801-F431-DD5F79396320}"/>
          </ac:spMkLst>
        </pc:spChg>
        <pc:spChg chg="add mod">
          <ac:chgData name="Alfred Smith" userId="3c60a3631c0db8ad" providerId="LiveId" clId="{211AB4E0-AF3C-42C6-B9B0-73D778E9E6FC}" dt="2025-05-06T12:11:44.483" v="10"/>
          <ac:spMkLst>
            <pc:docMk/>
            <pc:sldMk cId="1909638311" sldId="262"/>
            <ac:spMk id="5" creationId="{AC850E95-CAD4-41F7-0CBA-9BECB0247613}"/>
          </ac:spMkLst>
        </pc:spChg>
      </pc:sldChg>
      <pc:sldChg chg="addSp delSp modSp mod">
        <pc:chgData name="Alfred Smith" userId="3c60a3631c0db8ad" providerId="LiveId" clId="{211AB4E0-AF3C-42C6-B9B0-73D778E9E6FC}" dt="2025-05-06T12:11:56.172" v="12"/>
        <pc:sldMkLst>
          <pc:docMk/>
          <pc:sldMk cId="641208035" sldId="263"/>
        </pc:sldMkLst>
        <pc:spChg chg="add mod">
          <ac:chgData name="Alfred Smith" userId="3c60a3631c0db8ad" providerId="LiveId" clId="{211AB4E0-AF3C-42C6-B9B0-73D778E9E6FC}" dt="2025-05-06T12:11:56.172" v="12"/>
          <ac:spMkLst>
            <pc:docMk/>
            <pc:sldMk cId="641208035" sldId="263"/>
            <ac:spMk id="2" creationId="{889F2C71-F2A9-74B9-D938-F15B49EDC909}"/>
          </ac:spMkLst>
        </pc:spChg>
        <pc:spChg chg="del">
          <ac:chgData name="Alfred Smith" userId="3c60a3631c0db8ad" providerId="LiveId" clId="{211AB4E0-AF3C-42C6-B9B0-73D778E9E6FC}" dt="2025-05-06T12:11:55.571" v="11" actId="478"/>
          <ac:spMkLst>
            <pc:docMk/>
            <pc:sldMk cId="641208035" sldId="263"/>
            <ac:spMk id="3" creationId="{A58184BD-88F1-BA02-40C1-D8403D0EEC0D}"/>
          </ac:spMkLst>
        </pc:spChg>
        <pc:spChg chg="del">
          <ac:chgData name="Alfred Smith" userId="3c60a3631c0db8ad" providerId="LiveId" clId="{211AB4E0-AF3C-42C6-B9B0-73D778E9E6FC}" dt="2025-05-06T12:11:55.571" v="11" actId="478"/>
          <ac:spMkLst>
            <pc:docMk/>
            <pc:sldMk cId="641208035" sldId="263"/>
            <ac:spMk id="4" creationId="{EE2AC625-9141-A801-F431-DD5F79396320}"/>
          </ac:spMkLst>
        </pc:spChg>
        <pc:spChg chg="add mod">
          <ac:chgData name="Alfred Smith" userId="3c60a3631c0db8ad" providerId="LiveId" clId="{211AB4E0-AF3C-42C6-B9B0-73D778E9E6FC}" dt="2025-05-06T12:11:56.172" v="12"/>
          <ac:spMkLst>
            <pc:docMk/>
            <pc:sldMk cId="641208035" sldId="263"/>
            <ac:spMk id="5" creationId="{11605630-F5A8-4A12-2506-3F44EC3573BB}"/>
          </ac:spMkLst>
        </pc:spChg>
      </pc:sldChg>
      <pc:sldChg chg="addSp delSp modSp mod">
        <pc:chgData name="Alfred Smith" userId="3c60a3631c0db8ad" providerId="LiveId" clId="{211AB4E0-AF3C-42C6-B9B0-73D778E9E6FC}" dt="2025-05-06T12:12:12.198" v="14"/>
        <pc:sldMkLst>
          <pc:docMk/>
          <pc:sldMk cId="4044745628" sldId="264"/>
        </pc:sldMkLst>
        <pc:spChg chg="add mod">
          <ac:chgData name="Alfred Smith" userId="3c60a3631c0db8ad" providerId="LiveId" clId="{211AB4E0-AF3C-42C6-B9B0-73D778E9E6FC}" dt="2025-05-06T12:12:12.198" v="14"/>
          <ac:spMkLst>
            <pc:docMk/>
            <pc:sldMk cId="4044745628" sldId="264"/>
            <ac:spMk id="2" creationId="{F5F5D06A-27A3-311E-CF18-533A25A5879E}"/>
          </ac:spMkLst>
        </pc:spChg>
        <pc:spChg chg="del">
          <ac:chgData name="Alfred Smith" userId="3c60a3631c0db8ad" providerId="LiveId" clId="{211AB4E0-AF3C-42C6-B9B0-73D778E9E6FC}" dt="2025-05-06T12:12:11.503" v="13" actId="478"/>
          <ac:spMkLst>
            <pc:docMk/>
            <pc:sldMk cId="4044745628" sldId="264"/>
            <ac:spMk id="3" creationId="{A58184BD-88F1-BA02-40C1-D8403D0EEC0D}"/>
          </ac:spMkLst>
        </pc:spChg>
        <pc:spChg chg="del">
          <ac:chgData name="Alfred Smith" userId="3c60a3631c0db8ad" providerId="LiveId" clId="{211AB4E0-AF3C-42C6-B9B0-73D778E9E6FC}" dt="2025-05-06T12:12:11.503" v="13" actId="478"/>
          <ac:spMkLst>
            <pc:docMk/>
            <pc:sldMk cId="4044745628" sldId="264"/>
            <ac:spMk id="4" creationId="{EE2AC625-9141-A801-F431-DD5F79396320}"/>
          </ac:spMkLst>
        </pc:spChg>
        <pc:spChg chg="add mod">
          <ac:chgData name="Alfred Smith" userId="3c60a3631c0db8ad" providerId="LiveId" clId="{211AB4E0-AF3C-42C6-B9B0-73D778E9E6FC}" dt="2025-05-06T12:12:12.198" v="14"/>
          <ac:spMkLst>
            <pc:docMk/>
            <pc:sldMk cId="4044745628" sldId="264"/>
            <ac:spMk id="5" creationId="{B8C1289B-9FB5-6460-CD39-908722944674}"/>
          </ac:spMkLst>
        </pc:spChg>
      </pc:sldChg>
      <pc:sldChg chg="addSp delSp modSp mod">
        <pc:chgData name="Alfred Smith" userId="3c60a3631c0db8ad" providerId="LiveId" clId="{211AB4E0-AF3C-42C6-B9B0-73D778E9E6FC}" dt="2025-05-06T12:12:26.671" v="16"/>
        <pc:sldMkLst>
          <pc:docMk/>
          <pc:sldMk cId="978260341" sldId="265"/>
        </pc:sldMkLst>
        <pc:spChg chg="add mod">
          <ac:chgData name="Alfred Smith" userId="3c60a3631c0db8ad" providerId="LiveId" clId="{211AB4E0-AF3C-42C6-B9B0-73D778E9E6FC}" dt="2025-05-06T12:12:26.671" v="16"/>
          <ac:spMkLst>
            <pc:docMk/>
            <pc:sldMk cId="978260341" sldId="265"/>
            <ac:spMk id="2" creationId="{CA947218-DBCD-6CE4-7732-A0CA7C620439}"/>
          </ac:spMkLst>
        </pc:spChg>
        <pc:spChg chg="del">
          <ac:chgData name="Alfred Smith" userId="3c60a3631c0db8ad" providerId="LiveId" clId="{211AB4E0-AF3C-42C6-B9B0-73D778E9E6FC}" dt="2025-05-06T12:12:25.993" v="15" actId="478"/>
          <ac:spMkLst>
            <pc:docMk/>
            <pc:sldMk cId="978260341" sldId="265"/>
            <ac:spMk id="3" creationId="{A58184BD-88F1-BA02-40C1-D8403D0EEC0D}"/>
          </ac:spMkLst>
        </pc:spChg>
        <pc:spChg chg="del">
          <ac:chgData name="Alfred Smith" userId="3c60a3631c0db8ad" providerId="LiveId" clId="{211AB4E0-AF3C-42C6-B9B0-73D778E9E6FC}" dt="2025-05-06T12:12:25.993" v="15" actId="478"/>
          <ac:spMkLst>
            <pc:docMk/>
            <pc:sldMk cId="978260341" sldId="265"/>
            <ac:spMk id="4" creationId="{EE2AC625-9141-A801-F431-DD5F79396320}"/>
          </ac:spMkLst>
        </pc:spChg>
        <pc:spChg chg="add mod">
          <ac:chgData name="Alfred Smith" userId="3c60a3631c0db8ad" providerId="LiveId" clId="{211AB4E0-AF3C-42C6-B9B0-73D778E9E6FC}" dt="2025-05-06T12:12:26.671" v="16"/>
          <ac:spMkLst>
            <pc:docMk/>
            <pc:sldMk cId="978260341" sldId="265"/>
            <ac:spMk id="5" creationId="{2CF449C6-DD60-7022-11EE-6F6BB7FE4B5F}"/>
          </ac:spMkLst>
        </pc:spChg>
      </pc:sldChg>
      <pc:sldChg chg="addSp delSp modSp mod">
        <pc:chgData name="Alfred Smith" userId="3c60a3631c0db8ad" providerId="LiveId" clId="{211AB4E0-AF3C-42C6-B9B0-73D778E9E6FC}" dt="2025-05-06T12:12:42.046" v="18"/>
        <pc:sldMkLst>
          <pc:docMk/>
          <pc:sldMk cId="3575870363" sldId="266"/>
        </pc:sldMkLst>
        <pc:spChg chg="add mod">
          <ac:chgData name="Alfred Smith" userId="3c60a3631c0db8ad" providerId="LiveId" clId="{211AB4E0-AF3C-42C6-B9B0-73D778E9E6FC}" dt="2025-05-06T12:12:42.046" v="18"/>
          <ac:spMkLst>
            <pc:docMk/>
            <pc:sldMk cId="3575870363" sldId="266"/>
            <ac:spMk id="2" creationId="{0AB1555F-10D2-B0F3-5BF9-F992D79E6C65}"/>
          </ac:spMkLst>
        </pc:spChg>
        <pc:spChg chg="del">
          <ac:chgData name="Alfred Smith" userId="3c60a3631c0db8ad" providerId="LiveId" clId="{211AB4E0-AF3C-42C6-B9B0-73D778E9E6FC}" dt="2025-05-06T12:12:41.012" v="17" actId="478"/>
          <ac:spMkLst>
            <pc:docMk/>
            <pc:sldMk cId="3575870363" sldId="266"/>
            <ac:spMk id="3" creationId="{A58184BD-88F1-BA02-40C1-D8403D0EEC0D}"/>
          </ac:spMkLst>
        </pc:spChg>
        <pc:spChg chg="del">
          <ac:chgData name="Alfred Smith" userId="3c60a3631c0db8ad" providerId="LiveId" clId="{211AB4E0-AF3C-42C6-B9B0-73D778E9E6FC}" dt="2025-05-06T12:12:41.012" v="17" actId="478"/>
          <ac:spMkLst>
            <pc:docMk/>
            <pc:sldMk cId="3575870363" sldId="266"/>
            <ac:spMk id="4" creationId="{EE2AC625-9141-A801-F431-DD5F79396320}"/>
          </ac:spMkLst>
        </pc:spChg>
        <pc:spChg chg="add mod">
          <ac:chgData name="Alfred Smith" userId="3c60a3631c0db8ad" providerId="LiveId" clId="{211AB4E0-AF3C-42C6-B9B0-73D778E9E6FC}" dt="2025-05-06T12:12:42.046" v="18"/>
          <ac:spMkLst>
            <pc:docMk/>
            <pc:sldMk cId="3575870363" sldId="266"/>
            <ac:spMk id="5" creationId="{3982A126-C5F6-0FF4-EBB6-86C962D33A81}"/>
          </ac:spMkLst>
        </pc:spChg>
      </pc:sldChg>
      <pc:sldChg chg="addSp delSp modSp mod">
        <pc:chgData name="Alfred Smith" userId="3c60a3631c0db8ad" providerId="LiveId" clId="{211AB4E0-AF3C-42C6-B9B0-73D778E9E6FC}" dt="2025-05-06T12:13:03.476" v="20"/>
        <pc:sldMkLst>
          <pc:docMk/>
          <pc:sldMk cId="4017137865" sldId="267"/>
        </pc:sldMkLst>
        <pc:spChg chg="add mod">
          <ac:chgData name="Alfred Smith" userId="3c60a3631c0db8ad" providerId="LiveId" clId="{211AB4E0-AF3C-42C6-B9B0-73D778E9E6FC}" dt="2025-05-06T12:13:03.476" v="20"/>
          <ac:spMkLst>
            <pc:docMk/>
            <pc:sldMk cId="4017137865" sldId="267"/>
            <ac:spMk id="2" creationId="{F1716C71-BB32-F13E-76EA-DAC28B02DC13}"/>
          </ac:spMkLst>
        </pc:spChg>
        <pc:spChg chg="del">
          <ac:chgData name="Alfred Smith" userId="3c60a3631c0db8ad" providerId="LiveId" clId="{211AB4E0-AF3C-42C6-B9B0-73D778E9E6FC}" dt="2025-05-06T12:13:02.849" v="19" actId="478"/>
          <ac:spMkLst>
            <pc:docMk/>
            <pc:sldMk cId="4017137865" sldId="267"/>
            <ac:spMk id="3" creationId="{A58184BD-88F1-BA02-40C1-D8403D0EEC0D}"/>
          </ac:spMkLst>
        </pc:spChg>
        <pc:spChg chg="del">
          <ac:chgData name="Alfred Smith" userId="3c60a3631c0db8ad" providerId="LiveId" clId="{211AB4E0-AF3C-42C6-B9B0-73D778E9E6FC}" dt="2025-05-06T12:13:02.849" v="19" actId="478"/>
          <ac:spMkLst>
            <pc:docMk/>
            <pc:sldMk cId="4017137865" sldId="267"/>
            <ac:spMk id="4" creationId="{EE2AC625-9141-A801-F431-DD5F79396320}"/>
          </ac:spMkLst>
        </pc:spChg>
        <pc:spChg chg="add mod">
          <ac:chgData name="Alfred Smith" userId="3c60a3631c0db8ad" providerId="LiveId" clId="{211AB4E0-AF3C-42C6-B9B0-73D778E9E6FC}" dt="2025-05-06T12:13:03.476" v="20"/>
          <ac:spMkLst>
            <pc:docMk/>
            <pc:sldMk cId="4017137865" sldId="267"/>
            <ac:spMk id="5" creationId="{DDC802D4-71BE-1C2C-C595-4A2E239BFB87}"/>
          </ac:spMkLst>
        </pc:spChg>
      </pc:sldChg>
      <pc:sldChg chg="addSp delSp modSp mod">
        <pc:chgData name="Alfred Smith" userId="3c60a3631c0db8ad" providerId="LiveId" clId="{211AB4E0-AF3C-42C6-B9B0-73D778E9E6FC}" dt="2025-05-06T12:13:17.148" v="22"/>
        <pc:sldMkLst>
          <pc:docMk/>
          <pc:sldMk cId="3137811553" sldId="268"/>
        </pc:sldMkLst>
        <pc:spChg chg="add mod">
          <ac:chgData name="Alfred Smith" userId="3c60a3631c0db8ad" providerId="LiveId" clId="{211AB4E0-AF3C-42C6-B9B0-73D778E9E6FC}" dt="2025-05-06T12:13:17.148" v="22"/>
          <ac:spMkLst>
            <pc:docMk/>
            <pc:sldMk cId="3137811553" sldId="268"/>
            <ac:spMk id="2" creationId="{319B9539-CE9F-8E36-CD0D-D44509E47D26}"/>
          </ac:spMkLst>
        </pc:spChg>
        <pc:spChg chg="del">
          <ac:chgData name="Alfred Smith" userId="3c60a3631c0db8ad" providerId="LiveId" clId="{211AB4E0-AF3C-42C6-B9B0-73D778E9E6FC}" dt="2025-05-06T12:13:16.407" v="21" actId="478"/>
          <ac:spMkLst>
            <pc:docMk/>
            <pc:sldMk cId="3137811553" sldId="268"/>
            <ac:spMk id="3" creationId="{A58184BD-88F1-BA02-40C1-D8403D0EEC0D}"/>
          </ac:spMkLst>
        </pc:spChg>
        <pc:spChg chg="del">
          <ac:chgData name="Alfred Smith" userId="3c60a3631c0db8ad" providerId="LiveId" clId="{211AB4E0-AF3C-42C6-B9B0-73D778E9E6FC}" dt="2025-05-06T12:13:16.407" v="21" actId="478"/>
          <ac:spMkLst>
            <pc:docMk/>
            <pc:sldMk cId="3137811553" sldId="268"/>
            <ac:spMk id="4" creationId="{EE2AC625-9141-A801-F431-DD5F79396320}"/>
          </ac:spMkLst>
        </pc:spChg>
        <pc:spChg chg="add mod">
          <ac:chgData name="Alfred Smith" userId="3c60a3631c0db8ad" providerId="LiveId" clId="{211AB4E0-AF3C-42C6-B9B0-73D778E9E6FC}" dt="2025-05-06T12:13:17.148" v="22"/>
          <ac:spMkLst>
            <pc:docMk/>
            <pc:sldMk cId="3137811553" sldId="268"/>
            <ac:spMk id="5" creationId="{64D194D5-29E7-1BF3-7EB7-7AE07E970A3E}"/>
          </ac:spMkLst>
        </pc:spChg>
      </pc:sldChg>
      <pc:sldChg chg="addSp modSp">
        <pc:chgData name="Alfred Smith" userId="3c60a3631c0db8ad" providerId="LiveId" clId="{211AB4E0-AF3C-42C6-B9B0-73D778E9E6FC}" dt="2025-05-06T12:10:50.240" v="4"/>
        <pc:sldMkLst>
          <pc:docMk/>
          <pc:sldMk cId="4120481681" sldId="270"/>
        </pc:sldMkLst>
        <pc:spChg chg="mod">
          <ac:chgData name="Alfred Smith" userId="3c60a3631c0db8ad" providerId="LiveId" clId="{211AB4E0-AF3C-42C6-B9B0-73D778E9E6FC}" dt="2025-05-06T12:10:18.884" v="3"/>
          <ac:spMkLst>
            <pc:docMk/>
            <pc:sldMk cId="4120481681" sldId="270"/>
            <ac:spMk id="3" creationId="{C2C894A3-292B-D59C-D9A3-AE7C95710607}"/>
          </ac:spMkLst>
        </pc:spChg>
        <pc:spChg chg="add mod">
          <ac:chgData name="Alfred Smith" userId="3c60a3631c0db8ad" providerId="LiveId" clId="{211AB4E0-AF3C-42C6-B9B0-73D778E9E6FC}" dt="2025-05-06T12:10:50.240" v="4"/>
          <ac:spMkLst>
            <pc:docMk/>
            <pc:sldMk cId="4120481681" sldId="270"/>
            <ac:spMk id="4" creationId="{FD13C3C0-DC65-1B10-77C1-6D94BE181EEE}"/>
          </ac:spMkLst>
        </pc:spChg>
      </pc:sldChg>
      <pc:sldChg chg="modSp">
        <pc:chgData name="Alfred Smith" userId="3c60a3631c0db8ad" providerId="LiveId" clId="{211AB4E0-AF3C-42C6-B9B0-73D778E9E6FC}" dt="2025-05-06T12:10:18.884" v="3"/>
        <pc:sldMkLst>
          <pc:docMk/>
          <pc:sldMk cId="939110669" sldId="271"/>
        </pc:sldMkLst>
        <pc:spChg chg="mod">
          <ac:chgData name="Alfred Smith" userId="3c60a3631c0db8ad" providerId="LiveId" clId="{211AB4E0-AF3C-42C6-B9B0-73D778E9E6FC}" dt="2025-05-06T12:10:18.884" v="3"/>
          <ac:spMkLst>
            <pc:docMk/>
            <pc:sldMk cId="939110669" sldId="271"/>
            <ac:spMk id="4" creationId="{6776882B-BBEC-7BBD-E874-8CBB06C7A673}"/>
          </ac:spMkLst>
        </pc:spChg>
      </pc:sldChg>
      <pc:sldChg chg="modSp">
        <pc:chgData name="Alfred Smith" userId="3c60a3631c0db8ad" providerId="LiveId" clId="{211AB4E0-AF3C-42C6-B9B0-73D778E9E6FC}" dt="2025-05-06T12:10:18.884" v="3"/>
        <pc:sldMkLst>
          <pc:docMk/>
          <pc:sldMk cId="4024569785" sldId="272"/>
        </pc:sldMkLst>
        <pc:spChg chg="mod">
          <ac:chgData name="Alfred Smith" userId="3c60a3631c0db8ad" providerId="LiveId" clId="{211AB4E0-AF3C-42C6-B9B0-73D778E9E6FC}" dt="2025-05-06T12:10:18.884" v="3"/>
          <ac:spMkLst>
            <pc:docMk/>
            <pc:sldMk cId="4024569785" sldId="272"/>
            <ac:spMk id="4" creationId="{F8B430EE-0011-09AA-B4AE-D6115F4F8F35}"/>
          </ac:spMkLst>
        </pc:spChg>
      </pc:sldChg>
      <pc:sldChg chg="modSp">
        <pc:chgData name="Alfred Smith" userId="3c60a3631c0db8ad" providerId="LiveId" clId="{211AB4E0-AF3C-42C6-B9B0-73D778E9E6FC}" dt="2025-05-06T12:10:18.884" v="3"/>
        <pc:sldMkLst>
          <pc:docMk/>
          <pc:sldMk cId="487179600" sldId="273"/>
        </pc:sldMkLst>
        <pc:spChg chg="mod">
          <ac:chgData name="Alfred Smith" userId="3c60a3631c0db8ad" providerId="LiveId" clId="{211AB4E0-AF3C-42C6-B9B0-73D778E9E6FC}" dt="2025-05-06T12:10:18.884" v="3"/>
          <ac:spMkLst>
            <pc:docMk/>
            <pc:sldMk cId="487179600" sldId="273"/>
            <ac:spMk id="4" creationId="{73279B69-132A-14D6-C66B-3D87E66856ED}"/>
          </ac:spMkLst>
        </pc:spChg>
      </pc:sldChg>
      <pc:sldChg chg="modSp">
        <pc:chgData name="Alfred Smith" userId="3c60a3631c0db8ad" providerId="LiveId" clId="{211AB4E0-AF3C-42C6-B9B0-73D778E9E6FC}" dt="2025-05-06T12:10:18.884" v="3"/>
        <pc:sldMkLst>
          <pc:docMk/>
          <pc:sldMk cId="2168401200" sldId="274"/>
        </pc:sldMkLst>
        <pc:spChg chg="mod">
          <ac:chgData name="Alfred Smith" userId="3c60a3631c0db8ad" providerId="LiveId" clId="{211AB4E0-AF3C-42C6-B9B0-73D778E9E6FC}" dt="2025-05-06T12:10:18.884" v="3"/>
          <ac:spMkLst>
            <pc:docMk/>
            <pc:sldMk cId="2168401200" sldId="274"/>
            <ac:spMk id="7" creationId="{42A18942-3D23-8EA5-7604-285058706F05}"/>
          </ac:spMkLst>
        </pc:spChg>
      </pc:sldChg>
      <pc:sldChg chg="modSp">
        <pc:chgData name="Alfred Smith" userId="3c60a3631c0db8ad" providerId="LiveId" clId="{211AB4E0-AF3C-42C6-B9B0-73D778E9E6FC}" dt="2025-05-06T12:10:18.884" v="3"/>
        <pc:sldMkLst>
          <pc:docMk/>
          <pc:sldMk cId="2996969115" sldId="275"/>
        </pc:sldMkLst>
        <pc:spChg chg="mod">
          <ac:chgData name="Alfred Smith" userId="3c60a3631c0db8ad" providerId="LiveId" clId="{211AB4E0-AF3C-42C6-B9B0-73D778E9E6FC}" dt="2025-05-06T12:10:18.884" v="3"/>
          <ac:spMkLst>
            <pc:docMk/>
            <pc:sldMk cId="2996969115" sldId="275"/>
            <ac:spMk id="6" creationId="{260FFA24-681B-575D-F22A-0C5B38168C2C}"/>
          </ac:spMkLst>
        </pc:spChg>
      </pc:sldChg>
      <pc:sldChg chg="modSp">
        <pc:chgData name="Alfred Smith" userId="3c60a3631c0db8ad" providerId="LiveId" clId="{211AB4E0-AF3C-42C6-B9B0-73D778E9E6FC}" dt="2025-05-06T12:10:18.884" v="3"/>
        <pc:sldMkLst>
          <pc:docMk/>
          <pc:sldMk cId="2390376940" sldId="276"/>
        </pc:sldMkLst>
        <pc:spChg chg="mod">
          <ac:chgData name="Alfred Smith" userId="3c60a3631c0db8ad" providerId="LiveId" clId="{211AB4E0-AF3C-42C6-B9B0-73D778E9E6FC}" dt="2025-05-06T12:10:18.884" v="3"/>
          <ac:spMkLst>
            <pc:docMk/>
            <pc:sldMk cId="2390376940" sldId="276"/>
            <ac:spMk id="4" creationId="{E96FB0A4-037D-3A66-048E-20FC12B4E20D}"/>
          </ac:spMkLst>
        </pc:spChg>
      </pc:sldChg>
      <pc:sldChg chg="modSp">
        <pc:chgData name="Alfred Smith" userId="3c60a3631c0db8ad" providerId="LiveId" clId="{211AB4E0-AF3C-42C6-B9B0-73D778E9E6FC}" dt="2025-05-06T12:10:18.884" v="3"/>
        <pc:sldMkLst>
          <pc:docMk/>
          <pc:sldMk cId="4265919077" sldId="277"/>
        </pc:sldMkLst>
        <pc:spChg chg="mod">
          <ac:chgData name="Alfred Smith" userId="3c60a3631c0db8ad" providerId="LiveId" clId="{211AB4E0-AF3C-42C6-B9B0-73D778E9E6FC}" dt="2025-05-06T12:10:18.884" v="3"/>
          <ac:spMkLst>
            <pc:docMk/>
            <pc:sldMk cId="4265919077" sldId="277"/>
            <ac:spMk id="7" creationId="{C6EDB042-DB86-6C88-91A7-C9DB08569886}"/>
          </ac:spMkLst>
        </pc:spChg>
      </pc:sldChg>
      <pc:sldChg chg="modSp">
        <pc:chgData name="Alfred Smith" userId="3c60a3631c0db8ad" providerId="LiveId" clId="{211AB4E0-AF3C-42C6-B9B0-73D778E9E6FC}" dt="2025-05-06T12:10:18.884" v="3"/>
        <pc:sldMkLst>
          <pc:docMk/>
          <pc:sldMk cId="210266664" sldId="278"/>
        </pc:sldMkLst>
        <pc:spChg chg="mod">
          <ac:chgData name="Alfred Smith" userId="3c60a3631c0db8ad" providerId="LiveId" clId="{211AB4E0-AF3C-42C6-B9B0-73D778E9E6FC}" dt="2025-05-06T12:10:18.884" v="3"/>
          <ac:spMkLst>
            <pc:docMk/>
            <pc:sldMk cId="210266664" sldId="278"/>
            <ac:spMk id="4" creationId="{250298F5-F90B-F3DA-2E1F-6BE843F1A481}"/>
          </ac:spMkLst>
        </pc:spChg>
      </pc:sldChg>
      <pc:sldChg chg="modSp">
        <pc:chgData name="Alfred Smith" userId="3c60a3631c0db8ad" providerId="LiveId" clId="{211AB4E0-AF3C-42C6-B9B0-73D778E9E6FC}" dt="2025-05-06T12:10:18.884" v="3"/>
        <pc:sldMkLst>
          <pc:docMk/>
          <pc:sldMk cId="888433145" sldId="279"/>
        </pc:sldMkLst>
        <pc:spChg chg="mod">
          <ac:chgData name="Alfred Smith" userId="3c60a3631c0db8ad" providerId="LiveId" clId="{211AB4E0-AF3C-42C6-B9B0-73D778E9E6FC}" dt="2025-05-06T12:10:18.884" v="3"/>
          <ac:spMkLst>
            <pc:docMk/>
            <pc:sldMk cId="888433145" sldId="279"/>
            <ac:spMk id="4" creationId="{9AF10F10-5802-C9AD-6E27-DA406A1E1CBF}"/>
          </ac:spMkLst>
        </pc:spChg>
      </pc:sldChg>
      <pc:sldChg chg="addSp delSp modSp mod">
        <pc:chgData name="Alfred Smith" userId="3c60a3631c0db8ad" providerId="LiveId" clId="{211AB4E0-AF3C-42C6-B9B0-73D778E9E6FC}" dt="2025-05-06T12:13:28.462" v="24"/>
        <pc:sldMkLst>
          <pc:docMk/>
          <pc:sldMk cId="3166251957" sldId="283"/>
        </pc:sldMkLst>
        <pc:spChg chg="add mod">
          <ac:chgData name="Alfred Smith" userId="3c60a3631c0db8ad" providerId="LiveId" clId="{211AB4E0-AF3C-42C6-B9B0-73D778E9E6FC}" dt="2025-05-06T12:13:28.462" v="24"/>
          <ac:spMkLst>
            <pc:docMk/>
            <pc:sldMk cId="3166251957" sldId="283"/>
            <ac:spMk id="2" creationId="{94289DCF-85C7-7B7F-6E9E-D9350D05F0CE}"/>
          </ac:spMkLst>
        </pc:spChg>
        <pc:spChg chg="del">
          <ac:chgData name="Alfred Smith" userId="3c60a3631c0db8ad" providerId="LiveId" clId="{211AB4E0-AF3C-42C6-B9B0-73D778E9E6FC}" dt="2025-05-06T12:13:27.850" v="23" actId="478"/>
          <ac:spMkLst>
            <pc:docMk/>
            <pc:sldMk cId="3166251957" sldId="283"/>
            <ac:spMk id="3" creationId="{A58184BD-88F1-BA02-40C1-D8403D0EEC0D}"/>
          </ac:spMkLst>
        </pc:spChg>
        <pc:spChg chg="del">
          <ac:chgData name="Alfred Smith" userId="3c60a3631c0db8ad" providerId="LiveId" clId="{211AB4E0-AF3C-42C6-B9B0-73D778E9E6FC}" dt="2025-05-06T12:13:27.850" v="23" actId="478"/>
          <ac:spMkLst>
            <pc:docMk/>
            <pc:sldMk cId="3166251957" sldId="283"/>
            <ac:spMk id="4" creationId="{EE2AC625-9141-A801-F431-DD5F79396320}"/>
          </ac:spMkLst>
        </pc:spChg>
        <pc:spChg chg="add mod">
          <ac:chgData name="Alfred Smith" userId="3c60a3631c0db8ad" providerId="LiveId" clId="{211AB4E0-AF3C-42C6-B9B0-73D778E9E6FC}" dt="2025-05-06T12:13:28.462" v="24"/>
          <ac:spMkLst>
            <pc:docMk/>
            <pc:sldMk cId="3166251957" sldId="283"/>
            <ac:spMk id="5" creationId="{1FE9C052-5171-9CEC-7C64-47876F235D28}"/>
          </ac:spMkLst>
        </pc:spChg>
      </pc:sldChg>
      <pc:sldChg chg="modSp">
        <pc:chgData name="Alfred Smith" userId="3c60a3631c0db8ad" providerId="LiveId" clId="{211AB4E0-AF3C-42C6-B9B0-73D778E9E6FC}" dt="2025-05-06T12:10:18.884" v="3"/>
        <pc:sldMkLst>
          <pc:docMk/>
          <pc:sldMk cId="3922583308" sldId="284"/>
        </pc:sldMkLst>
        <pc:spChg chg="mod">
          <ac:chgData name="Alfred Smith" userId="3c60a3631c0db8ad" providerId="LiveId" clId="{211AB4E0-AF3C-42C6-B9B0-73D778E9E6FC}" dt="2025-05-06T12:10:18.884" v="3"/>
          <ac:spMkLst>
            <pc:docMk/>
            <pc:sldMk cId="3922583308" sldId="284"/>
            <ac:spMk id="4" creationId="{0C83A255-FBD3-F776-7C64-3B8C534D462A}"/>
          </ac:spMkLst>
        </pc:spChg>
      </pc:sldChg>
      <pc:sldChg chg="addSp delSp modSp mod">
        <pc:chgData name="Alfred Smith" userId="3c60a3631c0db8ad" providerId="LiveId" clId="{211AB4E0-AF3C-42C6-B9B0-73D778E9E6FC}" dt="2025-05-06T12:13:44.154" v="26"/>
        <pc:sldMkLst>
          <pc:docMk/>
          <pc:sldMk cId="1522780631" sldId="285"/>
        </pc:sldMkLst>
        <pc:spChg chg="add mod">
          <ac:chgData name="Alfred Smith" userId="3c60a3631c0db8ad" providerId="LiveId" clId="{211AB4E0-AF3C-42C6-B9B0-73D778E9E6FC}" dt="2025-05-06T12:13:44.154" v="26"/>
          <ac:spMkLst>
            <pc:docMk/>
            <pc:sldMk cId="1522780631" sldId="285"/>
            <ac:spMk id="2" creationId="{1B9A66B2-0147-FCB8-FC98-6BD7C5482E2B}"/>
          </ac:spMkLst>
        </pc:spChg>
        <pc:spChg chg="del">
          <ac:chgData name="Alfred Smith" userId="3c60a3631c0db8ad" providerId="LiveId" clId="{211AB4E0-AF3C-42C6-B9B0-73D778E9E6FC}" dt="2025-05-06T12:13:43.504" v="25" actId="478"/>
          <ac:spMkLst>
            <pc:docMk/>
            <pc:sldMk cId="1522780631" sldId="285"/>
            <ac:spMk id="3" creationId="{A58184BD-88F1-BA02-40C1-D8403D0EEC0D}"/>
          </ac:spMkLst>
        </pc:spChg>
        <pc:spChg chg="del">
          <ac:chgData name="Alfred Smith" userId="3c60a3631c0db8ad" providerId="LiveId" clId="{211AB4E0-AF3C-42C6-B9B0-73D778E9E6FC}" dt="2025-05-06T12:13:43.504" v="25" actId="478"/>
          <ac:spMkLst>
            <pc:docMk/>
            <pc:sldMk cId="1522780631" sldId="285"/>
            <ac:spMk id="4" creationId="{EE2AC625-9141-A801-F431-DD5F79396320}"/>
          </ac:spMkLst>
        </pc:spChg>
        <pc:spChg chg="add mod">
          <ac:chgData name="Alfred Smith" userId="3c60a3631c0db8ad" providerId="LiveId" clId="{211AB4E0-AF3C-42C6-B9B0-73D778E9E6FC}" dt="2025-05-06T12:13:44.154" v="26"/>
          <ac:spMkLst>
            <pc:docMk/>
            <pc:sldMk cId="1522780631" sldId="285"/>
            <ac:spMk id="5" creationId="{C33B6276-5C0E-C97E-5582-C1490BEFD8E1}"/>
          </ac:spMkLst>
        </pc:spChg>
      </pc:sldChg>
      <pc:sldChg chg="modSp">
        <pc:chgData name="Alfred Smith" userId="3c60a3631c0db8ad" providerId="LiveId" clId="{211AB4E0-AF3C-42C6-B9B0-73D778E9E6FC}" dt="2025-05-06T12:10:18.884" v="3"/>
        <pc:sldMkLst>
          <pc:docMk/>
          <pc:sldMk cId="1850742486" sldId="286"/>
        </pc:sldMkLst>
        <pc:spChg chg="mod">
          <ac:chgData name="Alfred Smith" userId="3c60a3631c0db8ad" providerId="LiveId" clId="{211AB4E0-AF3C-42C6-B9B0-73D778E9E6FC}" dt="2025-05-06T12:10:18.884" v="3"/>
          <ac:spMkLst>
            <pc:docMk/>
            <pc:sldMk cId="1850742486" sldId="286"/>
            <ac:spMk id="4" creationId="{46AD7FDC-05DB-4DF2-8521-BACC2E016DA3}"/>
          </ac:spMkLst>
        </pc:spChg>
      </pc:sldChg>
      <pc:sldChg chg="addSp delSp modSp mod">
        <pc:chgData name="Alfred Smith" userId="3c60a3631c0db8ad" providerId="LiveId" clId="{211AB4E0-AF3C-42C6-B9B0-73D778E9E6FC}" dt="2025-05-06T12:14:04.440" v="28"/>
        <pc:sldMkLst>
          <pc:docMk/>
          <pc:sldMk cId="2332778949" sldId="287"/>
        </pc:sldMkLst>
        <pc:spChg chg="add mod">
          <ac:chgData name="Alfred Smith" userId="3c60a3631c0db8ad" providerId="LiveId" clId="{211AB4E0-AF3C-42C6-B9B0-73D778E9E6FC}" dt="2025-05-06T12:14:04.440" v="28"/>
          <ac:spMkLst>
            <pc:docMk/>
            <pc:sldMk cId="2332778949" sldId="287"/>
            <ac:spMk id="2" creationId="{6B51903D-262C-B44A-8457-B8384CDB5731}"/>
          </ac:spMkLst>
        </pc:spChg>
        <pc:spChg chg="del">
          <ac:chgData name="Alfred Smith" userId="3c60a3631c0db8ad" providerId="LiveId" clId="{211AB4E0-AF3C-42C6-B9B0-73D778E9E6FC}" dt="2025-05-06T12:14:03.794" v="27" actId="478"/>
          <ac:spMkLst>
            <pc:docMk/>
            <pc:sldMk cId="2332778949" sldId="287"/>
            <ac:spMk id="3" creationId="{A58184BD-88F1-BA02-40C1-D8403D0EEC0D}"/>
          </ac:spMkLst>
        </pc:spChg>
        <pc:spChg chg="del">
          <ac:chgData name="Alfred Smith" userId="3c60a3631c0db8ad" providerId="LiveId" clId="{211AB4E0-AF3C-42C6-B9B0-73D778E9E6FC}" dt="2025-05-06T12:14:03.794" v="27" actId="478"/>
          <ac:spMkLst>
            <pc:docMk/>
            <pc:sldMk cId="2332778949" sldId="287"/>
            <ac:spMk id="4" creationId="{EE2AC625-9141-A801-F431-DD5F79396320}"/>
          </ac:spMkLst>
        </pc:spChg>
        <pc:spChg chg="add mod">
          <ac:chgData name="Alfred Smith" userId="3c60a3631c0db8ad" providerId="LiveId" clId="{211AB4E0-AF3C-42C6-B9B0-73D778E9E6FC}" dt="2025-05-06T12:14:04.440" v="28"/>
          <ac:spMkLst>
            <pc:docMk/>
            <pc:sldMk cId="2332778949" sldId="287"/>
            <ac:spMk id="5" creationId="{D2EA0AD5-9BBC-25C3-C197-86130BB35829}"/>
          </ac:spMkLst>
        </pc:spChg>
      </pc:sldChg>
      <pc:sldChg chg="modSp">
        <pc:chgData name="Alfred Smith" userId="3c60a3631c0db8ad" providerId="LiveId" clId="{211AB4E0-AF3C-42C6-B9B0-73D778E9E6FC}" dt="2025-05-06T12:10:18.884" v="3"/>
        <pc:sldMkLst>
          <pc:docMk/>
          <pc:sldMk cId="1828872212" sldId="288"/>
        </pc:sldMkLst>
        <pc:spChg chg="mod">
          <ac:chgData name="Alfred Smith" userId="3c60a3631c0db8ad" providerId="LiveId" clId="{211AB4E0-AF3C-42C6-B9B0-73D778E9E6FC}" dt="2025-05-06T12:10:18.884" v="3"/>
          <ac:spMkLst>
            <pc:docMk/>
            <pc:sldMk cId="1828872212" sldId="288"/>
            <ac:spMk id="6" creationId="{EED8C81F-50E4-07D4-C4A0-B72968BADF45}"/>
          </ac:spMkLst>
        </pc:spChg>
      </pc:sldChg>
      <pc:sldChg chg="addSp delSp modSp mod">
        <pc:chgData name="Alfred Smith" userId="3c60a3631c0db8ad" providerId="LiveId" clId="{211AB4E0-AF3C-42C6-B9B0-73D778E9E6FC}" dt="2025-05-06T12:14:19.241" v="30"/>
        <pc:sldMkLst>
          <pc:docMk/>
          <pc:sldMk cId="3153919605" sldId="289"/>
        </pc:sldMkLst>
        <pc:spChg chg="add mod">
          <ac:chgData name="Alfred Smith" userId="3c60a3631c0db8ad" providerId="LiveId" clId="{211AB4E0-AF3C-42C6-B9B0-73D778E9E6FC}" dt="2025-05-06T12:14:19.241" v="30"/>
          <ac:spMkLst>
            <pc:docMk/>
            <pc:sldMk cId="3153919605" sldId="289"/>
            <ac:spMk id="2" creationId="{D530358E-B78D-3EB3-58ED-DF8F544C68C1}"/>
          </ac:spMkLst>
        </pc:spChg>
        <pc:spChg chg="del">
          <ac:chgData name="Alfred Smith" userId="3c60a3631c0db8ad" providerId="LiveId" clId="{211AB4E0-AF3C-42C6-B9B0-73D778E9E6FC}" dt="2025-05-06T12:14:18.636" v="29" actId="478"/>
          <ac:spMkLst>
            <pc:docMk/>
            <pc:sldMk cId="3153919605" sldId="289"/>
            <ac:spMk id="3" creationId="{A58184BD-88F1-BA02-40C1-D8403D0EEC0D}"/>
          </ac:spMkLst>
        </pc:spChg>
        <pc:spChg chg="del">
          <ac:chgData name="Alfred Smith" userId="3c60a3631c0db8ad" providerId="LiveId" clId="{211AB4E0-AF3C-42C6-B9B0-73D778E9E6FC}" dt="2025-05-06T12:14:18.636" v="29" actId="478"/>
          <ac:spMkLst>
            <pc:docMk/>
            <pc:sldMk cId="3153919605" sldId="289"/>
            <ac:spMk id="4" creationId="{EE2AC625-9141-A801-F431-DD5F79396320}"/>
          </ac:spMkLst>
        </pc:spChg>
        <pc:spChg chg="add mod">
          <ac:chgData name="Alfred Smith" userId="3c60a3631c0db8ad" providerId="LiveId" clId="{211AB4E0-AF3C-42C6-B9B0-73D778E9E6FC}" dt="2025-05-06T12:14:19.241" v="30"/>
          <ac:spMkLst>
            <pc:docMk/>
            <pc:sldMk cId="3153919605" sldId="289"/>
            <ac:spMk id="5" creationId="{5C57EAA9-C358-3EF1-521D-0BF7D82ED079}"/>
          </ac:spMkLst>
        </pc:spChg>
      </pc:sldChg>
      <pc:sldChg chg="modSp">
        <pc:chgData name="Alfred Smith" userId="3c60a3631c0db8ad" providerId="LiveId" clId="{211AB4E0-AF3C-42C6-B9B0-73D778E9E6FC}" dt="2025-05-06T12:10:18.884" v="3"/>
        <pc:sldMkLst>
          <pc:docMk/>
          <pc:sldMk cId="1292473336" sldId="290"/>
        </pc:sldMkLst>
        <pc:spChg chg="mod">
          <ac:chgData name="Alfred Smith" userId="3c60a3631c0db8ad" providerId="LiveId" clId="{211AB4E0-AF3C-42C6-B9B0-73D778E9E6FC}" dt="2025-05-06T12:10:18.884" v="3"/>
          <ac:spMkLst>
            <pc:docMk/>
            <pc:sldMk cId="1292473336" sldId="290"/>
            <ac:spMk id="4" creationId="{16CAF429-ADD1-1CBB-EAE3-0D9B4B0414E3}"/>
          </ac:spMkLst>
        </pc:spChg>
      </pc:sldChg>
      <pc:sldChg chg="addSp delSp modSp mod">
        <pc:chgData name="Alfred Smith" userId="3c60a3631c0db8ad" providerId="LiveId" clId="{211AB4E0-AF3C-42C6-B9B0-73D778E9E6FC}" dt="2025-05-06T12:14:29.870" v="32"/>
        <pc:sldMkLst>
          <pc:docMk/>
          <pc:sldMk cId="1878919862" sldId="291"/>
        </pc:sldMkLst>
        <pc:spChg chg="add mod">
          <ac:chgData name="Alfred Smith" userId="3c60a3631c0db8ad" providerId="LiveId" clId="{211AB4E0-AF3C-42C6-B9B0-73D778E9E6FC}" dt="2025-05-06T12:14:29.870" v="32"/>
          <ac:spMkLst>
            <pc:docMk/>
            <pc:sldMk cId="1878919862" sldId="291"/>
            <ac:spMk id="2" creationId="{DE56AA5D-77A7-B5AD-F921-6BA211188D6B}"/>
          </ac:spMkLst>
        </pc:spChg>
        <pc:spChg chg="del">
          <ac:chgData name="Alfred Smith" userId="3c60a3631c0db8ad" providerId="LiveId" clId="{211AB4E0-AF3C-42C6-B9B0-73D778E9E6FC}" dt="2025-05-06T12:14:29.232" v="31" actId="478"/>
          <ac:spMkLst>
            <pc:docMk/>
            <pc:sldMk cId="1878919862" sldId="291"/>
            <ac:spMk id="3" creationId="{A58184BD-88F1-BA02-40C1-D8403D0EEC0D}"/>
          </ac:spMkLst>
        </pc:spChg>
        <pc:spChg chg="del">
          <ac:chgData name="Alfred Smith" userId="3c60a3631c0db8ad" providerId="LiveId" clId="{211AB4E0-AF3C-42C6-B9B0-73D778E9E6FC}" dt="2025-05-06T12:14:29.232" v="31" actId="478"/>
          <ac:spMkLst>
            <pc:docMk/>
            <pc:sldMk cId="1878919862" sldId="291"/>
            <ac:spMk id="4" creationId="{EE2AC625-9141-A801-F431-DD5F79396320}"/>
          </ac:spMkLst>
        </pc:spChg>
        <pc:spChg chg="add mod">
          <ac:chgData name="Alfred Smith" userId="3c60a3631c0db8ad" providerId="LiveId" clId="{211AB4E0-AF3C-42C6-B9B0-73D778E9E6FC}" dt="2025-05-06T12:14:29.870" v="32"/>
          <ac:spMkLst>
            <pc:docMk/>
            <pc:sldMk cId="1878919862" sldId="291"/>
            <ac:spMk id="5" creationId="{0E2FB5AA-B519-02EB-3969-12553C33256E}"/>
          </ac:spMkLst>
        </pc:spChg>
      </pc:sldChg>
      <pc:sldChg chg="modSp">
        <pc:chgData name="Alfred Smith" userId="3c60a3631c0db8ad" providerId="LiveId" clId="{211AB4E0-AF3C-42C6-B9B0-73D778E9E6FC}" dt="2025-05-06T12:10:18.884" v="3"/>
        <pc:sldMkLst>
          <pc:docMk/>
          <pc:sldMk cId="1014080634" sldId="292"/>
        </pc:sldMkLst>
        <pc:spChg chg="mod">
          <ac:chgData name="Alfred Smith" userId="3c60a3631c0db8ad" providerId="LiveId" clId="{211AB4E0-AF3C-42C6-B9B0-73D778E9E6FC}" dt="2025-05-06T12:10:18.884" v="3"/>
          <ac:spMkLst>
            <pc:docMk/>
            <pc:sldMk cId="1014080634" sldId="292"/>
            <ac:spMk id="4" creationId="{1B8D27D8-2EE1-DC9A-35D1-64F40E8BFE9F}"/>
          </ac:spMkLst>
        </pc:spChg>
      </pc:sldChg>
      <pc:sldChg chg="addSp delSp modSp mod">
        <pc:chgData name="Alfred Smith" userId="3c60a3631c0db8ad" providerId="LiveId" clId="{211AB4E0-AF3C-42C6-B9B0-73D778E9E6FC}" dt="2025-05-06T12:14:47.466" v="34"/>
        <pc:sldMkLst>
          <pc:docMk/>
          <pc:sldMk cId="2219299321" sldId="293"/>
        </pc:sldMkLst>
        <pc:spChg chg="add mod">
          <ac:chgData name="Alfred Smith" userId="3c60a3631c0db8ad" providerId="LiveId" clId="{211AB4E0-AF3C-42C6-B9B0-73D778E9E6FC}" dt="2025-05-06T12:14:47.466" v="34"/>
          <ac:spMkLst>
            <pc:docMk/>
            <pc:sldMk cId="2219299321" sldId="293"/>
            <ac:spMk id="2" creationId="{051DDACA-4452-5781-64EB-EC14A3718F82}"/>
          </ac:spMkLst>
        </pc:spChg>
        <pc:spChg chg="del">
          <ac:chgData name="Alfred Smith" userId="3c60a3631c0db8ad" providerId="LiveId" clId="{211AB4E0-AF3C-42C6-B9B0-73D778E9E6FC}" dt="2025-05-06T12:14:46.453" v="33" actId="478"/>
          <ac:spMkLst>
            <pc:docMk/>
            <pc:sldMk cId="2219299321" sldId="293"/>
            <ac:spMk id="3" creationId="{A58184BD-88F1-BA02-40C1-D8403D0EEC0D}"/>
          </ac:spMkLst>
        </pc:spChg>
        <pc:spChg chg="del">
          <ac:chgData name="Alfred Smith" userId="3c60a3631c0db8ad" providerId="LiveId" clId="{211AB4E0-AF3C-42C6-B9B0-73D778E9E6FC}" dt="2025-05-06T12:14:46.453" v="33" actId="478"/>
          <ac:spMkLst>
            <pc:docMk/>
            <pc:sldMk cId="2219299321" sldId="293"/>
            <ac:spMk id="4" creationId="{EE2AC625-9141-A801-F431-DD5F79396320}"/>
          </ac:spMkLst>
        </pc:spChg>
        <pc:spChg chg="add mod">
          <ac:chgData name="Alfred Smith" userId="3c60a3631c0db8ad" providerId="LiveId" clId="{211AB4E0-AF3C-42C6-B9B0-73D778E9E6FC}" dt="2025-05-06T12:14:47.466" v="34"/>
          <ac:spMkLst>
            <pc:docMk/>
            <pc:sldMk cId="2219299321" sldId="293"/>
            <ac:spMk id="5" creationId="{69082741-2CA7-04AD-0D3C-BAF4543CA913}"/>
          </ac:spMkLst>
        </pc:spChg>
      </pc:sldChg>
      <pc:sldChg chg="modSp">
        <pc:chgData name="Alfred Smith" userId="3c60a3631c0db8ad" providerId="LiveId" clId="{211AB4E0-AF3C-42C6-B9B0-73D778E9E6FC}" dt="2025-05-06T12:10:18.884" v="3"/>
        <pc:sldMkLst>
          <pc:docMk/>
          <pc:sldMk cId="2859407553" sldId="294"/>
        </pc:sldMkLst>
        <pc:spChg chg="mod">
          <ac:chgData name="Alfred Smith" userId="3c60a3631c0db8ad" providerId="LiveId" clId="{211AB4E0-AF3C-42C6-B9B0-73D778E9E6FC}" dt="2025-05-06T12:10:18.884" v="3"/>
          <ac:spMkLst>
            <pc:docMk/>
            <pc:sldMk cId="2859407553" sldId="294"/>
            <ac:spMk id="4" creationId="{B2C24265-E77A-A6BD-C2CA-794847D34569}"/>
          </ac:spMkLst>
        </pc:spChg>
      </pc:sldChg>
      <pc:sldChg chg="addSp delSp modSp mod">
        <pc:chgData name="Alfred Smith" userId="3c60a3631c0db8ad" providerId="LiveId" clId="{211AB4E0-AF3C-42C6-B9B0-73D778E9E6FC}" dt="2025-05-06T12:15:07.286" v="36"/>
        <pc:sldMkLst>
          <pc:docMk/>
          <pc:sldMk cId="3279066978" sldId="295"/>
        </pc:sldMkLst>
        <pc:spChg chg="add mod">
          <ac:chgData name="Alfred Smith" userId="3c60a3631c0db8ad" providerId="LiveId" clId="{211AB4E0-AF3C-42C6-B9B0-73D778E9E6FC}" dt="2025-05-06T12:15:07.286" v="36"/>
          <ac:spMkLst>
            <pc:docMk/>
            <pc:sldMk cId="3279066978" sldId="295"/>
            <ac:spMk id="2" creationId="{004BF26D-D922-01DE-D423-23EF20B2C4D2}"/>
          </ac:spMkLst>
        </pc:spChg>
        <pc:spChg chg="del">
          <ac:chgData name="Alfred Smith" userId="3c60a3631c0db8ad" providerId="LiveId" clId="{211AB4E0-AF3C-42C6-B9B0-73D778E9E6FC}" dt="2025-05-06T12:15:06.312" v="35" actId="478"/>
          <ac:spMkLst>
            <pc:docMk/>
            <pc:sldMk cId="3279066978" sldId="295"/>
            <ac:spMk id="3" creationId="{A58184BD-88F1-BA02-40C1-D8403D0EEC0D}"/>
          </ac:spMkLst>
        </pc:spChg>
        <pc:spChg chg="del">
          <ac:chgData name="Alfred Smith" userId="3c60a3631c0db8ad" providerId="LiveId" clId="{211AB4E0-AF3C-42C6-B9B0-73D778E9E6FC}" dt="2025-05-06T12:15:06.312" v="35" actId="478"/>
          <ac:spMkLst>
            <pc:docMk/>
            <pc:sldMk cId="3279066978" sldId="295"/>
            <ac:spMk id="4" creationId="{EE2AC625-9141-A801-F431-DD5F79396320}"/>
          </ac:spMkLst>
        </pc:spChg>
        <pc:spChg chg="add mod">
          <ac:chgData name="Alfred Smith" userId="3c60a3631c0db8ad" providerId="LiveId" clId="{211AB4E0-AF3C-42C6-B9B0-73D778E9E6FC}" dt="2025-05-06T12:15:07.286" v="36"/>
          <ac:spMkLst>
            <pc:docMk/>
            <pc:sldMk cId="3279066978" sldId="295"/>
            <ac:spMk id="5" creationId="{8908B275-8B71-07D3-9C07-CB9506E2EF1E}"/>
          </ac:spMkLst>
        </pc:spChg>
      </pc:sldChg>
      <pc:sldChg chg="modSp">
        <pc:chgData name="Alfred Smith" userId="3c60a3631c0db8ad" providerId="LiveId" clId="{211AB4E0-AF3C-42C6-B9B0-73D778E9E6FC}" dt="2025-05-06T12:10:18.884" v="3"/>
        <pc:sldMkLst>
          <pc:docMk/>
          <pc:sldMk cId="2386619117" sldId="296"/>
        </pc:sldMkLst>
        <pc:spChg chg="mod">
          <ac:chgData name="Alfred Smith" userId="3c60a3631c0db8ad" providerId="LiveId" clId="{211AB4E0-AF3C-42C6-B9B0-73D778E9E6FC}" dt="2025-05-06T12:10:18.884" v="3"/>
          <ac:spMkLst>
            <pc:docMk/>
            <pc:sldMk cId="2386619117" sldId="296"/>
            <ac:spMk id="4" creationId="{F10F845A-40B9-6C58-B576-76AEFCF9B1D3}"/>
          </ac:spMkLst>
        </pc:spChg>
      </pc:sldChg>
      <pc:sldChg chg="addSp delSp modSp mod">
        <pc:chgData name="Alfred Smith" userId="3c60a3631c0db8ad" providerId="LiveId" clId="{211AB4E0-AF3C-42C6-B9B0-73D778E9E6FC}" dt="2025-05-06T12:15:18.863" v="38"/>
        <pc:sldMkLst>
          <pc:docMk/>
          <pc:sldMk cId="1852857713" sldId="297"/>
        </pc:sldMkLst>
        <pc:spChg chg="add mod">
          <ac:chgData name="Alfred Smith" userId="3c60a3631c0db8ad" providerId="LiveId" clId="{211AB4E0-AF3C-42C6-B9B0-73D778E9E6FC}" dt="2025-05-06T12:15:18.863" v="38"/>
          <ac:spMkLst>
            <pc:docMk/>
            <pc:sldMk cId="1852857713" sldId="297"/>
            <ac:spMk id="2" creationId="{340D056E-0E74-2EAC-4E63-5AF6392CA6CF}"/>
          </ac:spMkLst>
        </pc:spChg>
        <pc:spChg chg="del">
          <ac:chgData name="Alfred Smith" userId="3c60a3631c0db8ad" providerId="LiveId" clId="{211AB4E0-AF3C-42C6-B9B0-73D778E9E6FC}" dt="2025-05-06T12:15:18.318" v="37" actId="478"/>
          <ac:spMkLst>
            <pc:docMk/>
            <pc:sldMk cId="1852857713" sldId="297"/>
            <ac:spMk id="3" creationId="{A58184BD-88F1-BA02-40C1-D8403D0EEC0D}"/>
          </ac:spMkLst>
        </pc:spChg>
        <pc:spChg chg="del">
          <ac:chgData name="Alfred Smith" userId="3c60a3631c0db8ad" providerId="LiveId" clId="{211AB4E0-AF3C-42C6-B9B0-73D778E9E6FC}" dt="2025-05-06T12:15:18.318" v="37" actId="478"/>
          <ac:spMkLst>
            <pc:docMk/>
            <pc:sldMk cId="1852857713" sldId="297"/>
            <ac:spMk id="4" creationId="{EE2AC625-9141-A801-F431-DD5F79396320}"/>
          </ac:spMkLst>
        </pc:spChg>
        <pc:spChg chg="add mod">
          <ac:chgData name="Alfred Smith" userId="3c60a3631c0db8ad" providerId="LiveId" clId="{211AB4E0-AF3C-42C6-B9B0-73D778E9E6FC}" dt="2025-05-06T12:15:18.863" v="38"/>
          <ac:spMkLst>
            <pc:docMk/>
            <pc:sldMk cId="1852857713" sldId="297"/>
            <ac:spMk id="5" creationId="{1353BE83-6DFD-1665-37B3-53548D1DE8DC}"/>
          </ac:spMkLst>
        </pc:spChg>
      </pc:sldChg>
      <pc:sldChg chg="modSp">
        <pc:chgData name="Alfred Smith" userId="3c60a3631c0db8ad" providerId="LiveId" clId="{211AB4E0-AF3C-42C6-B9B0-73D778E9E6FC}" dt="2025-05-06T12:10:18.884" v="3"/>
        <pc:sldMkLst>
          <pc:docMk/>
          <pc:sldMk cId="2586395495" sldId="298"/>
        </pc:sldMkLst>
        <pc:spChg chg="mod">
          <ac:chgData name="Alfred Smith" userId="3c60a3631c0db8ad" providerId="LiveId" clId="{211AB4E0-AF3C-42C6-B9B0-73D778E9E6FC}" dt="2025-05-06T12:10:18.884" v="3"/>
          <ac:spMkLst>
            <pc:docMk/>
            <pc:sldMk cId="2586395495" sldId="298"/>
            <ac:spMk id="4" creationId="{24CFF087-A8E2-1FCB-D08A-01F98C67DEEC}"/>
          </ac:spMkLst>
        </pc:spChg>
      </pc:sldChg>
      <pc:sldChg chg="addSp delSp modSp mod">
        <pc:chgData name="Alfred Smith" userId="3c60a3631c0db8ad" providerId="LiveId" clId="{211AB4E0-AF3C-42C6-B9B0-73D778E9E6FC}" dt="2025-05-06T12:15:40.120" v="40"/>
        <pc:sldMkLst>
          <pc:docMk/>
          <pc:sldMk cId="4048291797" sldId="301"/>
        </pc:sldMkLst>
        <pc:spChg chg="add mod">
          <ac:chgData name="Alfred Smith" userId="3c60a3631c0db8ad" providerId="LiveId" clId="{211AB4E0-AF3C-42C6-B9B0-73D778E9E6FC}" dt="2025-05-06T12:15:40.120" v="40"/>
          <ac:spMkLst>
            <pc:docMk/>
            <pc:sldMk cId="4048291797" sldId="301"/>
            <ac:spMk id="2" creationId="{01E6FA1B-D64B-6E81-CF3B-4A27B404F5D0}"/>
          </ac:spMkLst>
        </pc:spChg>
        <pc:spChg chg="del">
          <ac:chgData name="Alfred Smith" userId="3c60a3631c0db8ad" providerId="LiveId" clId="{211AB4E0-AF3C-42C6-B9B0-73D778E9E6FC}" dt="2025-05-06T12:15:39.483" v="39" actId="478"/>
          <ac:spMkLst>
            <pc:docMk/>
            <pc:sldMk cId="4048291797" sldId="301"/>
            <ac:spMk id="3" creationId="{A58184BD-88F1-BA02-40C1-D8403D0EEC0D}"/>
          </ac:spMkLst>
        </pc:spChg>
        <pc:spChg chg="del">
          <ac:chgData name="Alfred Smith" userId="3c60a3631c0db8ad" providerId="LiveId" clId="{211AB4E0-AF3C-42C6-B9B0-73D778E9E6FC}" dt="2025-05-06T12:15:39.483" v="39" actId="478"/>
          <ac:spMkLst>
            <pc:docMk/>
            <pc:sldMk cId="4048291797" sldId="301"/>
            <ac:spMk id="4" creationId="{EE2AC625-9141-A801-F431-DD5F79396320}"/>
          </ac:spMkLst>
        </pc:spChg>
        <pc:spChg chg="add mod">
          <ac:chgData name="Alfred Smith" userId="3c60a3631c0db8ad" providerId="LiveId" clId="{211AB4E0-AF3C-42C6-B9B0-73D778E9E6FC}" dt="2025-05-06T12:15:40.120" v="40"/>
          <ac:spMkLst>
            <pc:docMk/>
            <pc:sldMk cId="4048291797" sldId="301"/>
            <ac:spMk id="5" creationId="{107AE26A-49C7-2767-8761-C9B0151C1811}"/>
          </ac:spMkLst>
        </pc:spChg>
      </pc:sldChg>
      <pc:sldChg chg="modSp">
        <pc:chgData name="Alfred Smith" userId="3c60a3631c0db8ad" providerId="LiveId" clId="{211AB4E0-AF3C-42C6-B9B0-73D778E9E6FC}" dt="2025-05-06T12:10:18.884" v="3"/>
        <pc:sldMkLst>
          <pc:docMk/>
          <pc:sldMk cId="3543498167" sldId="302"/>
        </pc:sldMkLst>
        <pc:spChg chg="mod">
          <ac:chgData name="Alfred Smith" userId="3c60a3631c0db8ad" providerId="LiveId" clId="{211AB4E0-AF3C-42C6-B9B0-73D778E9E6FC}" dt="2025-05-06T12:10:18.884" v="3"/>
          <ac:spMkLst>
            <pc:docMk/>
            <pc:sldMk cId="3543498167" sldId="302"/>
            <ac:spMk id="3" creationId="{2F696AE6-86AC-8209-551A-939CCB4CBDFC}"/>
          </ac:spMkLst>
        </pc:spChg>
      </pc:sldChg>
    </pc:docChg>
  </pc:docChgLst>
  <pc:docChgLst>
    <pc:chgData name="Leonie Smith" userId="fed1330f33f5650e" providerId="LiveId" clId="{18133A74-4FE4-450D-BC09-C5AC75CBA5A0}"/>
    <pc:docChg chg="custSel modSld">
      <pc:chgData name="Leonie Smith" userId="fed1330f33f5650e" providerId="LiveId" clId="{18133A74-4FE4-450D-BC09-C5AC75CBA5A0}" dt="2023-04-27T04:20:51.215" v="246" actId="5793"/>
      <pc:docMkLst>
        <pc:docMk/>
      </pc:docMkLst>
      <pc:sldChg chg="addSp modSp modNotesTx">
        <pc:chgData name="Leonie Smith" userId="fed1330f33f5650e" providerId="LiveId" clId="{18133A74-4FE4-450D-BC09-C5AC75CBA5A0}" dt="2023-04-27T04:20:51.215" v="246" actId="5793"/>
        <pc:sldMkLst>
          <pc:docMk/>
          <pc:sldMk cId="1499918570" sldId="257"/>
        </pc:sldMkLst>
      </pc:sldChg>
      <pc:sldChg chg="addSp modSp">
        <pc:chgData name="Leonie Smith" userId="fed1330f33f5650e" providerId="LiveId" clId="{18133A74-4FE4-450D-BC09-C5AC75CBA5A0}" dt="2023-04-25T05:03:45.137" v="5"/>
        <pc:sldMkLst>
          <pc:docMk/>
          <pc:sldMk cId="454763615" sldId="259"/>
        </pc:sldMkLst>
      </pc:sldChg>
      <pc:sldChg chg="addSp delSp modSp mod modTransition modAnim">
        <pc:chgData name="Leonie Smith" userId="fed1330f33f5650e" providerId="LiveId" clId="{18133A74-4FE4-450D-BC09-C5AC75CBA5A0}" dt="2023-04-25T05:06:38.443" v="18"/>
        <pc:sldMkLst>
          <pc:docMk/>
          <pc:sldMk cId="2346136586" sldId="260"/>
        </pc:sldMkLst>
      </pc:sldChg>
      <pc:sldChg chg="addSp delSp modSp mod modTransition modAnim">
        <pc:chgData name="Leonie Smith" userId="fed1330f33f5650e" providerId="LiveId" clId="{18133A74-4FE4-450D-BC09-C5AC75CBA5A0}" dt="2023-04-25T05:10:29.909" v="37"/>
        <pc:sldMkLst>
          <pc:docMk/>
          <pc:sldMk cId="4037329247" sldId="261"/>
        </pc:sldMkLst>
      </pc:sldChg>
      <pc:sldChg chg="addSp modSp">
        <pc:chgData name="Leonie Smith" userId="fed1330f33f5650e" providerId="LiveId" clId="{18133A74-4FE4-450D-BC09-C5AC75CBA5A0}" dt="2023-04-25T05:11:20.969" v="38"/>
        <pc:sldMkLst>
          <pc:docMk/>
          <pc:sldMk cId="1909638311" sldId="262"/>
        </pc:sldMkLst>
      </pc:sldChg>
      <pc:sldChg chg="addSp delSp modSp mod modTransition modAnim">
        <pc:chgData name="Leonie Smith" userId="fed1330f33f5650e" providerId="LiveId" clId="{18133A74-4FE4-450D-BC09-C5AC75CBA5A0}" dt="2023-04-25T05:20:21.815" v="63"/>
        <pc:sldMkLst>
          <pc:docMk/>
          <pc:sldMk cId="641208035" sldId="263"/>
        </pc:sldMkLst>
      </pc:sldChg>
      <pc:sldChg chg="addSp delSp modSp mod modTransition modAnim">
        <pc:chgData name="Leonie Smith" userId="fed1330f33f5650e" providerId="LiveId" clId="{18133A74-4FE4-450D-BC09-C5AC75CBA5A0}" dt="2023-04-26T04:11:55.820" v="94"/>
        <pc:sldMkLst>
          <pc:docMk/>
          <pc:sldMk cId="4044745628" sldId="264"/>
        </pc:sldMkLst>
      </pc:sldChg>
      <pc:sldChg chg="addSp delSp modSp mod modTransition modAnim">
        <pc:chgData name="Leonie Smith" userId="fed1330f33f5650e" providerId="LiveId" clId="{18133A74-4FE4-450D-BC09-C5AC75CBA5A0}" dt="2023-04-26T04:19:25.437" v="131"/>
        <pc:sldMkLst>
          <pc:docMk/>
          <pc:sldMk cId="978260341" sldId="265"/>
        </pc:sldMkLst>
      </pc:sldChg>
      <pc:sldChg chg="addSp delSp modSp mod modTransition modAnim">
        <pc:chgData name="Leonie Smith" userId="fed1330f33f5650e" providerId="LiveId" clId="{18133A74-4FE4-450D-BC09-C5AC75CBA5A0}" dt="2023-04-26T04:31:27.332" v="159"/>
        <pc:sldMkLst>
          <pc:docMk/>
          <pc:sldMk cId="3575870363" sldId="266"/>
        </pc:sldMkLst>
      </pc:sldChg>
      <pc:sldChg chg="addSp delSp modSp mod modTransition modAnim">
        <pc:chgData name="Leonie Smith" userId="fed1330f33f5650e" providerId="LiveId" clId="{18133A74-4FE4-450D-BC09-C5AC75CBA5A0}" dt="2023-04-26T04:43:35.216" v="169"/>
        <pc:sldMkLst>
          <pc:docMk/>
          <pc:sldMk cId="4017137865" sldId="267"/>
        </pc:sldMkLst>
      </pc:sldChg>
      <pc:sldChg chg="addSp modSp">
        <pc:chgData name="Leonie Smith" userId="fed1330f33f5650e" providerId="LiveId" clId="{18133A74-4FE4-450D-BC09-C5AC75CBA5A0}" dt="2023-04-26T04:47:42.186" v="170"/>
        <pc:sldMkLst>
          <pc:docMk/>
          <pc:sldMk cId="3137811553" sldId="268"/>
        </pc:sldMkLst>
      </pc:sldChg>
      <pc:sldChg chg="addSp delSp modSp mod modTransition modAnim">
        <pc:chgData name="Leonie Smith" userId="fed1330f33f5650e" providerId="LiveId" clId="{18133A74-4FE4-450D-BC09-C5AC75CBA5A0}" dt="2023-04-26T04:51:58.120" v="189"/>
        <pc:sldMkLst>
          <pc:docMk/>
          <pc:sldMk cId="3166251957" sldId="283"/>
        </pc:sldMkLst>
      </pc:sldChg>
      <pc:sldChg chg="addSp modSp">
        <pc:chgData name="Leonie Smith" userId="fed1330f33f5650e" providerId="LiveId" clId="{18133A74-4FE4-450D-BC09-C5AC75CBA5A0}" dt="2023-04-27T03:48:59.884" v="190"/>
        <pc:sldMkLst>
          <pc:docMk/>
          <pc:sldMk cId="1522780631" sldId="285"/>
        </pc:sldMkLst>
      </pc:sldChg>
      <pc:sldChg chg="addSp delSp modSp mod modTransition modAnim">
        <pc:chgData name="Leonie Smith" userId="fed1330f33f5650e" providerId="LiveId" clId="{18133A74-4FE4-450D-BC09-C5AC75CBA5A0}" dt="2023-04-27T03:51:15.922" v="197"/>
        <pc:sldMkLst>
          <pc:docMk/>
          <pc:sldMk cId="2332778949" sldId="287"/>
        </pc:sldMkLst>
      </pc:sldChg>
      <pc:sldChg chg="addSp delSp modSp mod modTransition modAnim">
        <pc:chgData name="Leonie Smith" userId="fed1330f33f5650e" providerId="LiveId" clId="{18133A74-4FE4-450D-BC09-C5AC75CBA5A0}" dt="2023-04-27T03:58:51.922" v="213"/>
        <pc:sldMkLst>
          <pc:docMk/>
          <pc:sldMk cId="3153919605" sldId="289"/>
        </pc:sldMkLst>
      </pc:sldChg>
      <pc:sldChg chg="addSp delSp modSp mod modTransition modAnim">
        <pc:chgData name="Leonie Smith" userId="fed1330f33f5650e" providerId="LiveId" clId="{18133A74-4FE4-450D-BC09-C5AC75CBA5A0}" dt="2023-04-27T04:00:26.677" v="217"/>
        <pc:sldMkLst>
          <pc:docMk/>
          <pc:sldMk cId="1878919862" sldId="291"/>
        </pc:sldMkLst>
      </pc:sldChg>
      <pc:sldChg chg="addSp delSp modSp mod modTransition modAnim">
        <pc:chgData name="Leonie Smith" userId="fed1330f33f5650e" providerId="LiveId" clId="{18133A74-4FE4-450D-BC09-C5AC75CBA5A0}" dt="2023-04-27T04:03:29.108" v="227"/>
        <pc:sldMkLst>
          <pc:docMk/>
          <pc:sldMk cId="2219299321" sldId="293"/>
        </pc:sldMkLst>
      </pc:sldChg>
      <pc:sldChg chg="addSp delSp modSp mod modTransition modAnim">
        <pc:chgData name="Leonie Smith" userId="fed1330f33f5650e" providerId="LiveId" clId="{18133A74-4FE4-450D-BC09-C5AC75CBA5A0}" dt="2023-04-27T04:07:51.377" v="234"/>
        <pc:sldMkLst>
          <pc:docMk/>
          <pc:sldMk cId="3279066978" sldId="295"/>
        </pc:sldMkLst>
      </pc:sldChg>
      <pc:sldChg chg="addSp delSp modSp mod modTransition modAnim">
        <pc:chgData name="Leonie Smith" userId="fed1330f33f5650e" providerId="LiveId" clId="{18133A74-4FE4-450D-BC09-C5AC75CBA5A0}" dt="2023-04-27T04:11:10.490" v="241"/>
        <pc:sldMkLst>
          <pc:docMk/>
          <pc:sldMk cId="1852857713" sldId="297"/>
        </pc:sldMkLst>
      </pc:sldChg>
      <pc:sldChg chg="addSp modSp">
        <pc:chgData name="Leonie Smith" userId="fed1330f33f5650e" providerId="LiveId" clId="{18133A74-4FE4-450D-BC09-C5AC75CBA5A0}" dt="2023-04-27T04:12:53.166" v="242"/>
        <pc:sldMkLst>
          <pc:docMk/>
          <pc:sldMk cId="4048291797"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pic>
        <p:nvPicPr>
          <p:cNvPr id="12" name="Audio 11">
            <a:hlinkClick r:id="" action="ppaction://media"/>
            <a:extLst>
              <a:ext uri="{FF2B5EF4-FFF2-40B4-BE49-F238E27FC236}">
                <a16:creationId xmlns:a16="http://schemas.microsoft.com/office/drawing/2014/main" id="{E925D7E0-2BD1-172F-3ABA-83037ED33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2DC23EC1-62F4-883A-B380-04062C4ECC4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15"/>
    </mc:Choice>
    <mc:Fallback xmlns="">
      <p:transition spd="slow" advTm="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FE9908EB-1CB5-8A27-9849-6801F47873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9F2C71-F2A9-74B9-D938-F15B49EDC909}"/>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མེ་ཏྲི་ཡུ་ཞེས་ཟེར་བའི་དངུལ་བཟོ་བ་ཞིག་གིས་ལྷ་མོ་ཨར་ཏེ་མཱི་ཡི་ལྷ་ཁང་དཔེར་བྱས་ནས་དངུལ་སྒམ་བཟོས་པས་བཟོ་པ་རྣམས་ལ་ཁེ་ཕན་ཆེན་པོ་ཐོབ། </a:t>
            </a:r>
            <a:endParaRPr lang="en-IN" dirty="0"/>
          </a:p>
        </p:txBody>
      </p:sp>
      <p:sp>
        <p:nvSpPr>
          <p:cNvPr id="5" name="TextBox 4">
            <a:extLst>
              <a:ext uri="{FF2B5EF4-FFF2-40B4-BE49-F238E27FC236}">
                <a16:creationId xmlns:a16="http://schemas.microsoft.com/office/drawing/2014/main" id="{11605630-F5A8-4A12-2506-3F44EC3573BB}"/>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24It began with a silversmith named Demetrius who made silver shrines of Artemis, bringing much business  to the craftsmen.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29"/>
    </mc:Choice>
    <mc:Fallback xmlns="">
      <p:transition spd="slow" advTm="1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60380238-4D64-79AB-BCC8-363BAC6F4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F5D06A-27A3-311E-CF18-533A25A5879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ཁོ་ཚོ་དང་ལག་རྩལ་བཟོ་པ་གཞན་རྣམས་བསྡུས་ནས་ཁོས་“ལས་གྲོགས་རྣམས། ཉོ་ཚོང་འདིས་ངེད་རྣམས་ལ་ནོར་ཐོབ་པ་ཁྱེད་ཚོས་ཤེས།</a:t>
            </a:r>
            <a:endParaRPr lang="en-IN" dirty="0"/>
          </a:p>
        </p:txBody>
      </p:sp>
      <p:sp>
        <p:nvSpPr>
          <p:cNvPr id="5" name="TextBox 4">
            <a:extLst>
              <a:ext uri="{FF2B5EF4-FFF2-40B4-BE49-F238E27FC236}">
                <a16:creationId xmlns:a16="http://schemas.microsoft.com/office/drawing/2014/main" id="{B8C1289B-9FB5-6460-CD39-90872294467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25Demetrius assembled the craftsmen, along with the workmen in related trades. “Men,” he said, “you know that this business is our source of prosperity.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662"/>
    </mc:Choice>
    <mc:Fallback xmlns="">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C4F40992-8823-FD4F-C4B1-C0772552D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947218-DBCD-6CE4-7732-A0CA7C62043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ཨེ་ཕེ་སུ་གྲོང་ཁྱེར་ཙམ་མ་ཟད་ཨེ་ཞེ་ཡཱ་ཞིང་ཆེན་ཕལ་ཆེར་དུ་པའུ་ལུ་ཟེར་མཁན་འདིས་མིའི་ལག་པས་བཟོས་པ་དེ་ལྷ་མ་ཡིན་ཟེར་ནས། མི་མང་པོ་སེམས་བསྒྱུར་ཞིང་བསླུ་བྲིད་བྱས་པ་ཁྱེད་ཚོས་མཐོང་ཞིང་ཐོས།</a:t>
            </a:r>
            <a:endParaRPr lang="en-IN" dirty="0"/>
          </a:p>
        </p:txBody>
      </p:sp>
      <p:sp>
        <p:nvSpPr>
          <p:cNvPr id="5" name="TextBox 4">
            <a:extLst>
              <a:ext uri="{FF2B5EF4-FFF2-40B4-BE49-F238E27FC236}">
                <a16:creationId xmlns:a16="http://schemas.microsoft.com/office/drawing/2014/main" id="{2CF449C6-DD60-7022-11EE-6F6BB7FE4B5F}"/>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26And you can see and hear that not only in Ephesus, but in nearly the whole province of Asia, Paul has persuaded a great number of people to turn away. He says that man-made gods are no gods at all.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Audio 52">
            <a:hlinkClick r:id="" action="ppaction://media"/>
            <a:extLst>
              <a:ext uri="{FF2B5EF4-FFF2-40B4-BE49-F238E27FC236}">
                <a16:creationId xmlns:a16="http://schemas.microsoft.com/office/drawing/2014/main" id="{2DB14101-FC8B-FF62-9263-24289C76C2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AB1555F-10D2-B0F3-5BF9-F992D79E6C6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ལྷ་མོ་ཆེན་མོ་ཨར་ཏེ་མཱི་ཡི་ལྷ་ཁང་བརྩི་མེད་དུ་འགྱུར་ཞིང༌། ཨེ་ཞེ་ཡཱ་ཞིང་ཆེན་དང་འཇིག་རྟེན་གྱི་མི་ཐམས་ཅད་ཀྱིས་བསྙེན་བཀུར་བྱེད་པའི་ལྷ་མོ་ཉིད་ཀྱི་གཟི་བརྗིད་ཉམས་པར་འགྱུར་བའི་ཉེན་ཁའང་ཡོད་”ཅེས་སྨྲས།</a:t>
            </a:r>
            <a:endParaRPr lang="en-IN" dirty="0"/>
          </a:p>
        </p:txBody>
      </p:sp>
      <p:sp>
        <p:nvSpPr>
          <p:cNvPr id="5" name="TextBox 4">
            <a:extLst>
              <a:ext uri="{FF2B5EF4-FFF2-40B4-BE49-F238E27FC236}">
                <a16:creationId xmlns:a16="http://schemas.microsoft.com/office/drawing/2014/main" id="{3982A126-C5F6-0FF4-EBB6-86C962D33A8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27There is danger not only that our business will fall into disrepute, but also that the temple of the great goddess Artemis will be discredited and her majesty deposed—she who is worshiped by all the province of Asia and the whole world.”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E9652B82-11CE-A647-DA42-3DC5F03A2A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1716C71-BB32-F13E-76EA-DAC28B02DC1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མི་རྣམས་ཀྱིས་དེ་ཐོས་ཏེ་ཁོང་ཁྲོ་འབར་ནས་སྐད་ཆེན་པོས་“ཨེ་ཕེ་སུ་པའི་ལྷ་མོ་ཨར་ཏེ་མཱི་ཆེའོ་”ཞེས་ཟེར། </a:t>
            </a:r>
            <a:endParaRPr lang="en-IN" dirty="0"/>
          </a:p>
        </p:txBody>
      </p:sp>
      <p:sp>
        <p:nvSpPr>
          <p:cNvPr id="5" name="TextBox 4">
            <a:extLst>
              <a:ext uri="{FF2B5EF4-FFF2-40B4-BE49-F238E27FC236}">
                <a16:creationId xmlns:a16="http://schemas.microsoft.com/office/drawing/2014/main" id="{DDC802D4-71BE-1C2C-C595-4A2E239BFB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28When the men heard this, they were enraged and began shouting, “Great is Artemis of the Ephesians!”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31"/>
    </mc:Choice>
    <mc:Fallback xmlns="">
      <p:transition spd="slow" advTm="1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7B54773-2055-D194-E944-50CF8F6D62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19B9539-CE9F-8E36-CD0D-D44509E47D2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གྲོང་ཁྱེར་ཡོངས་སུ་ཟིང་ཆ་ལངས་ཤིང༌། མི་ཚོགས་ཀྱིས་པའུ་ལུའི་ལམ་གྲོགས་ཡིན་པའི་མ་ཀེ་དོན་ཡཱ་ཡུལ་གྱི་ག་ཡུ་དང་ཨ་རིས་ཐར་ཀུ་གཉིས་བཙན་ཁྲིད་བྱས་ཏེ་ཁོ་ཚོ་ལྷན་ཅིག་ཏུ་འཁྲབ་སར་བརྒྱུགས།</a:t>
            </a:r>
            <a:endParaRPr lang="en-IN" dirty="0"/>
          </a:p>
        </p:txBody>
      </p:sp>
      <p:sp>
        <p:nvSpPr>
          <p:cNvPr id="5" name="TextBox 4">
            <a:extLst>
              <a:ext uri="{FF2B5EF4-FFF2-40B4-BE49-F238E27FC236}">
                <a16:creationId xmlns:a16="http://schemas.microsoft.com/office/drawing/2014/main" id="{64D194D5-29E7-1BF3-7EB7-7AE07E970A3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29Soon the whole city was in disarray. They rushed together into the theatre, dragging with them Gaius and Aristarchus, Paul’s traveling companions from Macedonia.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24"/>
    </mc:Choice>
    <mc:Fallback xmlns="">
      <p:transition spd="slow" advTm="1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99FE3BFB-1170-5CDF-A1F6-71F5694C2B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289DCF-85C7-7B7F-6E9E-D9350D05F0CE}"/>
              </a:ext>
            </a:extLst>
          </p:cNvPr>
          <p:cNvSpPr txBox="1"/>
          <p:nvPr/>
        </p:nvSpPr>
        <p:spPr>
          <a:xfrm>
            <a:off x="6096000" y="166256"/>
            <a:ext cx="6096000" cy="6558101"/>
          </a:xfrm>
          <a:prstGeom prst="rect">
            <a:avLst/>
          </a:prstGeom>
          <a:noFill/>
        </p:spPr>
        <p:txBody>
          <a:bodyPr wrap="square" rtlCol="0">
            <a:noAutofit/>
          </a:bodyPr>
          <a:lstStyle/>
          <a:p>
            <a:r>
              <a:rPr lang="en-IN" sz="6600"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དེའི་དུས་སུ་ཚོགས་པ་ཟང་ཟིང་དུ་གྱུར་བས། ལ་ལས་སྐད་ཆེན་པོས་གཅིག་སྨྲས། ལ་ལས་གཞན་སྨྲས། མི་མང་ཆེ་བས་དེར་འདུས་པའི་རྒྱུ་མཚན་ཡང་མ་ཤེས། </a:t>
            </a:r>
            <a:endParaRPr lang="en-IN" sz="6600" dirty="0"/>
          </a:p>
        </p:txBody>
      </p:sp>
      <p:sp>
        <p:nvSpPr>
          <p:cNvPr id="5" name="TextBox 4">
            <a:extLst>
              <a:ext uri="{FF2B5EF4-FFF2-40B4-BE49-F238E27FC236}">
                <a16:creationId xmlns:a16="http://schemas.microsoft.com/office/drawing/2014/main" id="{1FE9C052-5171-9CEC-7C64-47876F235D2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32Meanwhile the assembly was in turmoil. Some were shouting one thing and some another, and most of them did not even know why they were there.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757"/>
    </mc:Choice>
    <mc:Fallback xmlns="">
      <p:transition spd="slow" advTm="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336B12B-47AA-C4B0-4EE9-48F4CF1C7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9A66B2-0147-FCB8-FC98-6BD7C5482E2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ཡ་ཧུ་དཱ་པ་རྣམས་ཀྱིས་ཨ་ལིག་ཟན་ཌེར་མི་ཚོགས་ཀྱི་མདུན་དུ་བཞག་ནས།</a:t>
            </a:r>
            <a:endParaRPr lang="en-IN" dirty="0"/>
          </a:p>
        </p:txBody>
      </p:sp>
      <p:sp>
        <p:nvSpPr>
          <p:cNvPr id="5" name="TextBox 4">
            <a:extLst>
              <a:ext uri="{FF2B5EF4-FFF2-40B4-BE49-F238E27FC236}">
                <a16:creationId xmlns:a16="http://schemas.microsoft.com/office/drawing/2014/main" id="{C33B6276-5C0E-C97E-5582-C1490BEFD8E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Jews in the crowd pushed Alexander forward to explain himself,…</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522"/>
    </mc:Choice>
    <mc:Fallback xmlns="">
      <p:transition spd="slow" advTm="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11016E5-93D2-C9E1-304E-D401346EF8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51903D-262C-B44A-8457-B8384CDB57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ཡ་ཧུ་དཱ་པ་ཡིན་པར་ཤེས་ནས་ཁོ་ཚོས་ཆུ་ཚོད་གཉིས་ཙམ་ལྷན་ཅིག་ཏུ་སྐད་ཆེན་པོས་“ཨེ་ཕེ་སུ་པའི་ཨར་ཏེ་མཱི་ཆེའོ་”ཞེས་ཟེར།</a:t>
            </a:r>
            <a:endParaRPr lang="en-IN" dirty="0"/>
          </a:p>
        </p:txBody>
      </p:sp>
      <p:sp>
        <p:nvSpPr>
          <p:cNvPr id="5" name="TextBox 4">
            <a:extLst>
              <a:ext uri="{FF2B5EF4-FFF2-40B4-BE49-F238E27FC236}">
                <a16:creationId xmlns:a16="http://schemas.microsoft.com/office/drawing/2014/main" id="{D2EA0AD5-9BBC-25C3-C197-86130BB358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34But when they realized that he was a Jew, they all shouted in unison for about two hours: “Great is Artemis of the Ephesians!”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002"/>
    </mc:Choice>
    <mc:Fallback xmlns="">
      <p:transition spd="slow" advTm="1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7D2BF040-975B-E1C0-A7E1-4133188343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530358E-B78D-3EB3-58ED-DF8F544C68C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གྲོང་ཁྱེར་གྱི་དྲུང་ཡིག་གིས་མི་ཚོགས་ཁ་ཁུ་སིམ་པོར་སྡོད་དུ་བཅུག་ནས་“ཁྱེད་ཨེ་ཕེ་སུ་པ་རྣམས། ཨེ་ཕེ་སུ་གྲོང་ཁྱེར་གྱི་མི་རྣམས་ནི་ལྷ་མོ་ཆེན་མོ་ཨར་ཏེ་མཱི་ཡི་ལྷ་ཁང་དང༌། ནམ་མཁའ་ནས་བབས་པའི་དེ་ཡི་སྐུ་རྟེན་སྲུང་མཁན་ཡིན་པར་སུས་མི་ཤེས།</a:t>
            </a:r>
            <a:endParaRPr lang="en-IN" dirty="0"/>
          </a:p>
        </p:txBody>
      </p:sp>
      <p:sp>
        <p:nvSpPr>
          <p:cNvPr id="5" name="TextBox 4">
            <a:extLst>
              <a:ext uri="{FF2B5EF4-FFF2-40B4-BE49-F238E27FC236}">
                <a16:creationId xmlns:a16="http://schemas.microsoft.com/office/drawing/2014/main" id="{5C57EAA9-C358-3EF1-521D-0BF7D82ED07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35Finally the city clerk quieted the crowd and declared, “Men of Ephesus, doesn’t everyone know that the city of Ephesus is guardian of the temple of the great Artemis and of her image, which fell from heaven?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19</a:t>
            </a:r>
          </a:p>
          <a:p>
            <a:r>
              <a:rPr lang="bo-CN" sz="8000" b="1" i="0" dirty="0">
                <a:solidFill>
                  <a:srgbClr val="121212"/>
                </a:solidFill>
                <a:effectLst/>
                <a:latin typeface="Arial" panose="020B0604020202020204" pitchFamily="34" charset="0"/>
              </a:rPr>
              <a:t>ཨེ་ཕེ་སུ་གྲོང་ཁྱེར་དུ་ཟིང་ཆ་ལངས་པ།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0" name="Audio 9">
            <a:hlinkClick r:id="" action="ppaction://media"/>
            <a:extLst>
              <a:ext uri="{FF2B5EF4-FFF2-40B4-BE49-F238E27FC236}">
                <a16:creationId xmlns:a16="http://schemas.microsoft.com/office/drawing/2014/main" id="{1B10B9DD-6419-E6AD-9532-E45B3C4FF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61"/>
    </mc:Choice>
    <mc:Fallback xmlns="">
      <p:transition spd="slow" advTm="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3089FBC1-7979-AB89-CF69-BFDFF91EB5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56AA5D-77A7-B5AD-F921-6BA211188D6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དོན་དེར་རྩོད་རྒྱུ་མེད་པས་ཁྱེད་ཚོ་ཞི་བར་སྡོད་ཅིང༌། རྗེས་འབྲས་ལ་མི་ལྟ་བའི་ལས་མ་བྱོས། </a:t>
            </a:r>
            <a:endParaRPr lang="en-IN" dirty="0"/>
          </a:p>
        </p:txBody>
      </p:sp>
      <p:sp>
        <p:nvSpPr>
          <p:cNvPr id="5" name="TextBox 4">
            <a:extLst>
              <a:ext uri="{FF2B5EF4-FFF2-40B4-BE49-F238E27FC236}">
                <a16:creationId xmlns:a16="http://schemas.microsoft.com/office/drawing/2014/main" id="{0E2FB5AA-B519-02EB-3969-12553C33256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36Since these things are undeniable, you ought to be calm and not do anything rash.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FF3BD75C-35B2-B22A-C78B-C1536CA77D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51DDACA-4452-5781-64EB-EC14A3718F8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གང་ཡིན་ཞེ་ན། ཁྱེད་རྣམས་ཀྱིས་འདིར་བཙན་འཁྲིད་བྱས་པའི་མི་རྣམས་ཀྱིས་ལྷ་ཁང་ནས་ཅི་ཡང་མ་ཕྲོགས། ང་ཚོའི་ལྷ་མོ་ལ་དམའ་འབེབས་ཡང་མ་བྱས།</a:t>
            </a:r>
            <a:endParaRPr lang="en-IN" dirty="0"/>
          </a:p>
        </p:txBody>
      </p:sp>
      <p:sp>
        <p:nvSpPr>
          <p:cNvPr id="5" name="TextBox 4">
            <a:extLst>
              <a:ext uri="{FF2B5EF4-FFF2-40B4-BE49-F238E27FC236}">
                <a16:creationId xmlns:a16="http://schemas.microsoft.com/office/drawing/2014/main" id="{69082741-2CA7-04AD-0D3C-BAF4543CA9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37For you have brought these men here, though they have neither robbed our temple nor blasphemed our goddess.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194AF99-5043-11A4-F13E-DFEE8890D5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4BF26D-D922-01DE-D423-23EF20B2C4D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གལ་ཏེ་དེ་མེ་ཏྲི་ཡུ་ལ་སོགས་པའི་ལག་རྩལ་བཟོ་པ་རྣམས་ཀྱིས་མི་སུ་ཞིག་ལ་ནག་ཉེས་འཛུགས་པར་འདོད་ན། ཁྲིམས་ཁང་སྒོ་ཕྱེ་ཡོད་དེ་སྤྱི་ཁྱབ་ཀྱང་ཡོད་པས། དེར་གཅིག་གིས་གཅིག་ལ་གཏུག་རེས་བྱས་ན་འགྲིག</a:t>
            </a:r>
            <a:endParaRPr lang="en-IN" dirty="0"/>
          </a:p>
        </p:txBody>
      </p:sp>
      <p:sp>
        <p:nvSpPr>
          <p:cNvPr id="5" name="TextBox 4">
            <a:extLst>
              <a:ext uri="{FF2B5EF4-FFF2-40B4-BE49-F238E27FC236}">
                <a16:creationId xmlns:a16="http://schemas.microsoft.com/office/drawing/2014/main" id="{8908B275-8B71-07D3-9C07-CB9506E2EF1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38So if Demetrius and his fellow craftsmen have a complaint against anyone, the courts are open and proconsuls are available. Let them bring charges against one another there. </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14"/>
    </mc:Choice>
    <mc:Fallback xmlns="">
      <p:transition spd="slow" advTm="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75AB0A42-96E3-014D-A340-30207157A4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40D056E-0E74-2EAC-4E63-5AF6392CA6C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གང་ལགས་ཤེ་ན། དེ་རིང་འཁྲུག་པའི་རྒྱུ་མཚན་གང་ཡིན་པ་གསལ་བཤད་བྱེད་མི་ཐུབ་པས། ང་ཚོར་ཟིང་ཆ་སློང་བའི་ནག་ཉེས་འཛུགས་ཉེན་ཡོད་”ཅེས་སྨྲས་ནས། </a:t>
            </a:r>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ཁོས་མི་ཚོགས་ཕར་བཏང་ངོ༌། །</a:t>
            </a:r>
            <a:endParaRPr lang="en-IN" dirty="0"/>
          </a:p>
        </p:txBody>
      </p:sp>
      <p:sp>
        <p:nvSpPr>
          <p:cNvPr id="5" name="TextBox 4">
            <a:extLst>
              <a:ext uri="{FF2B5EF4-FFF2-40B4-BE49-F238E27FC236}">
                <a16:creationId xmlns:a16="http://schemas.microsoft.com/office/drawing/2014/main" id="{1353BE83-6DFD-1665-37B3-53548D1DE8D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40For we are in jeopardy of being charged with rioting for today’s events, and we have no justification to account for this commotion.”</a:t>
            </a:r>
          </a:p>
          <a:p>
            <a:r>
              <a:rPr lang="en-US" sz="4000" dirty="0">
                <a:solidFill>
                  <a:srgbClr val="777A7B"/>
                </a:solidFill>
                <a:latin typeface="Arial" panose="020B0604020202020204" pitchFamily="34" charset="0"/>
              </a:rPr>
              <a:t>41After he had said this, he dismissed the assembly.</a:t>
            </a:r>
            <a:endParaRPr lang="en-IN" dirty="0"/>
          </a:p>
        </p:txBody>
      </p:sp>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3440"/>
    </mc:Choice>
    <mc:Fallback xmlns="">
      <p:transition spd="slow" advTm="1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8A220DF-0A67-42A7-15E4-49FF771A6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E6FA1B-D64B-6E81-CF3B-4A27B404F5D0}"/>
              </a:ext>
            </a:extLst>
          </p:cNvPr>
          <p:cNvSpPr txBox="1"/>
          <p:nvPr/>
        </p:nvSpPr>
        <p:spPr>
          <a:xfrm>
            <a:off x="6096000" y="166254"/>
            <a:ext cx="6096000" cy="6558101"/>
          </a:xfrm>
          <a:prstGeom prst="rect">
            <a:avLst/>
          </a:prstGeom>
          <a:noFill/>
        </p:spPr>
        <p:txBody>
          <a:bodyPr wrap="square" rtlCol="0">
            <a:noAutofit/>
          </a:bodyPr>
          <a:lstStyle/>
          <a:p>
            <a:r>
              <a:rPr lang="en-IN" sz="7200" dirty="0">
                <a:solidFill>
                  <a:srgbClr val="777A7B"/>
                </a:solidFill>
                <a:latin typeface="Arial" panose="020B0604020202020204" pitchFamily="34" charset="0"/>
              </a:rPr>
              <a:t>20:</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འཁྲུག་པ་དེ་ཞི་བར་གྱུར་བའི་རྗེས་སུ་པའུ་ལུས་ཉེ་གནས་རྣམས་བོས་ཏེ་བསྐུལ་བར་མཛད་ཅིང༌། གྱེས་མཚམས་ཞུས་ནས་མ་ཀེ་དོན་ཡཱ་ཡུལ་དུ་ཕེབས།</a:t>
            </a:r>
            <a:endParaRPr lang="en-IN" dirty="0"/>
          </a:p>
        </p:txBody>
      </p:sp>
      <p:sp>
        <p:nvSpPr>
          <p:cNvPr id="5" name="TextBox 4">
            <a:extLst>
              <a:ext uri="{FF2B5EF4-FFF2-40B4-BE49-F238E27FC236}">
                <a16:creationId xmlns:a16="http://schemas.microsoft.com/office/drawing/2014/main" id="{107AE26A-49C7-2767-8761-C9B0151C1811}"/>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1When the uproar had ended, Paul sent for the disciples. And after encouraging them, he said goodbye to them and left for Macedonia. </a:t>
            </a:r>
            <a:endParaRPr lang="en-IN" dirty="0"/>
          </a:p>
        </p:txBody>
      </p:sp>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11662"/>
    </mc:Choice>
    <mc:Fallback xmlns="">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2C894A3-292B-D59C-D9A3-AE7C95710607}"/>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4" name="TextBox 2">
            <a:extLst>
              <a:ext uri="{FF2B5EF4-FFF2-40B4-BE49-F238E27FC236}">
                <a16:creationId xmlns:a16="http://schemas.microsoft.com/office/drawing/2014/main" id="{FD13C3C0-DC65-1B10-77C1-6D94BE181EEE}"/>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8205F3B-0711-3501-BCEC-F628E1D72D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B77D258-E5F0-5624-D099-CFF9EDCCCC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དེ་རྣམས་བྱུང་བའི་རྗེས་སུ་པའུ་ལུས་མ་ཀེ་དོན་ཡཱ་དང་ཨ་ཀ་ཡཱ་ཡུལ་བརྒྱུད་དེ་ཡེ་རུ་ཤ་ལེམ་ལ་འགྲོ་བར་དགོངས། ཁོང་གིས་“དེར་ཕྱིན་ནས་ང་རོ་མཱ་གྲོང་ཁྱེར་དུ་ལྟ་བར་འགྲོ་དགོས་”ཞེས་གསུངས།</a:t>
            </a:r>
            <a:endParaRPr lang="en-IN" dirty="0"/>
          </a:p>
        </p:txBody>
      </p:sp>
      <p:sp>
        <p:nvSpPr>
          <p:cNvPr id="5" name="TextBox 4">
            <a:extLst>
              <a:ext uri="{FF2B5EF4-FFF2-40B4-BE49-F238E27FC236}">
                <a16:creationId xmlns:a16="http://schemas.microsoft.com/office/drawing/2014/main" id="{63F26ACD-88DF-0406-F817-1449A0B27C0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21After these things had happened, Paul resolved in the Spirit  to go to Jerusalem after he had passed through Macedonia and Achaia. “After I have been there,” he said, “I must see Rome as well.”</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34"/>
    </mc:Choice>
    <mc:Fallback xmlns="">
      <p:transition spd="slow" advTm="1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32FE77D7-87B8-EA31-B8C5-A741F3CABD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048FBF8-F7F9-8BA2-B768-F2E83DDB46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རོགས་པ་བྱེད་མཁན་ལས་ཐི་མོ་ཐེ་དང་ཨེ་ར་སི་ཏུ་གཉིས་མ་ཀེ་དོན་ཡཱ་ཡུལ་ལ་མངགས་ནས་ཁོང་ཉིད་དུས་རེ་ཞིག་གི་བར་དུ་ཨེ་ཞེ་ཡཱ་ཞིང་ཆེན་དུ་བཞུགས།</a:t>
            </a:r>
            <a:endParaRPr lang="en-IN" dirty="0"/>
          </a:p>
        </p:txBody>
      </p:sp>
      <p:sp>
        <p:nvSpPr>
          <p:cNvPr id="5" name="TextBox 4">
            <a:extLst>
              <a:ext uri="{FF2B5EF4-FFF2-40B4-BE49-F238E27FC236}">
                <a16:creationId xmlns:a16="http://schemas.microsoft.com/office/drawing/2014/main" id="{215D44CA-D8F8-7A5E-3FD9-7BBBE6F2BDA5}"/>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22He sent two of his helpers, Timothy and Erastus, to Macedonia, while he stayed for a time in the province of Asia.</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2A3A266-8CB0-331D-CAA4-47940211E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295CA94-152F-4CA7-5D45-AF3DB4F02F2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23</a:t>
            </a:r>
            <a:r>
              <a:rPr lang="bo-CN" sz="8000" dirty="0">
                <a:solidFill>
                  <a:srgbClr val="121212"/>
                </a:solidFill>
                <a:latin typeface="Arial" panose="020B0604020202020204" pitchFamily="34" charset="0"/>
              </a:rPr>
              <a:t>དུས་དེ་ཙམ་ལ་ཡེ་ཤུའི་ཐར་ལམ་གྱི་སྐོར་ལ་འཁྲུག་རྩོད་ཆེན་པོ་ཞིག་བྱུང༌།</a:t>
            </a:r>
            <a:endParaRPr lang="en-IN" dirty="0"/>
          </a:p>
        </p:txBody>
      </p:sp>
      <p:sp>
        <p:nvSpPr>
          <p:cNvPr id="5" name="TextBox 4">
            <a:extLst>
              <a:ext uri="{FF2B5EF4-FFF2-40B4-BE49-F238E27FC236}">
                <a16:creationId xmlns:a16="http://schemas.microsoft.com/office/drawing/2014/main" id="{AC850E95-CAD4-41F7-0CBA-9BECB02476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23About that time there arose a great disturbance  about the Way.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101"/>
    </mc:Choice>
    <mc:Fallback xmlns="">
      <p:transition spd="slow" advTm="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5482</TotalTime>
  <Words>1571</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2025-05-06T12:15:49Z</dcterms:modified>
</cp:coreProperties>
</file>