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40B827-842C-424B-BCCD-3F09A85636D7}" v="19" dt="2025-05-29T06:58:49.5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1987" autoAdjust="0"/>
  </p:normalViewPr>
  <p:slideViewPr>
    <p:cSldViewPr snapToGrid="0">
      <p:cViewPr varScale="1">
        <p:scale>
          <a:sx n="48" d="100"/>
          <a:sy n="48" d="100"/>
        </p:scale>
        <p:origin x="67" y="34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0E40B827-842C-424B-BCCD-3F09A85636D7}"/>
    <pc:docChg chg="custSel modSld">
      <pc:chgData name="Alfred Smith" userId="3c60a3631c0db8ad" providerId="LiveId" clId="{0E40B827-842C-424B-BCCD-3F09A85636D7}" dt="2025-05-29T06:58:49.535" v="41"/>
      <pc:docMkLst>
        <pc:docMk/>
      </pc:docMkLst>
      <pc:sldChg chg="modSp mod">
        <pc:chgData name="Alfred Smith" userId="3c60a3631c0db8ad" providerId="LiveId" clId="{0E40B827-842C-424B-BCCD-3F09A85636D7}" dt="2025-05-29T06:45:26.640" v="1" actId="27636"/>
        <pc:sldMkLst>
          <pc:docMk/>
          <pc:sldMk cId="1499918570" sldId="257"/>
        </pc:sldMkLst>
        <pc:spChg chg="mod">
          <ac:chgData name="Alfred Smith" userId="3c60a3631c0db8ad" providerId="LiveId" clId="{0E40B827-842C-424B-BCCD-3F09A85636D7}" dt="2025-05-29T06:45:26.640" v="1" actId="27636"/>
          <ac:spMkLst>
            <pc:docMk/>
            <pc:sldMk cId="1499918570" sldId="257"/>
            <ac:spMk id="6" creationId="{2DC23EC1-62F4-883A-B380-04062C4ECC45}"/>
          </ac:spMkLst>
        </pc:spChg>
      </pc:sldChg>
      <pc:sldChg chg="addSp modSp mod">
        <pc:chgData name="Alfred Smith" userId="3c60a3631c0db8ad" providerId="LiveId" clId="{0E40B827-842C-424B-BCCD-3F09A85636D7}" dt="2025-05-29T06:46:09.783" v="3"/>
        <pc:sldMkLst>
          <pc:docMk/>
          <pc:sldMk cId="3788111665" sldId="258"/>
        </pc:sldMkLst>
        <pc:spChg chg="add">
          <ac:chgData name="Alfred Smith" userId="3c60a3631c0db8ad" providerId="LiveId" clId="{0E40B827-842C-424B-BCCD-3F09A85636D7}" dt="2025-05-29T06:45:50.920" v="2" actId="22"/>
          <ac:spMkLst>
            <pc:docMk/>
            <pc:sldMk cId="3788111665" sldId="258"/>
            <ac:spMk id="3" creationId="{586E79B4-47FE-24DB-35FF-20921CC81030}"/>
          </ac:spMkLst>
        </pc:spChg>
        <pc:spChg chg="mod">
          <ac:chgData name="Alfred Smith" userId="3c60a3631c0db8ad" providerId="LiveId" clId="{0E40B827-842C-424B-BCCD-3F09A85636D7}" dt="2025-05-29T06:46:09.783" v="3"/>
          <ac:spMkLst>
            <pc:docMk/>
            <pc:sldMk cId="3788111665" sldId="258"/>
            <ac:spMk id="8" creationId="{C880C369-305C-D8AD-26EE-8182D94C5B23}"/>
          </ac:spMkLst>
        </pc:spChg>
      </pc:sldChg>
      <pc:sldChg chg="modSp">
        <pc:chgData name="Alfred Smith" userId="3c60a3631c0db8ad" providerId="LiveId" clId="{0E40B827-842C-424B-BCCD-3F09A85636D7}" dt="2025-05-29T06:46:09.783" v="3"/>
        <pc:sldMkLst>
          <pc:docMk/>
          <pc:sldMk cId="454763615" sldId="259"/>
        </pc:sldMkLst>
        <pc:spChg chg="mod">
          <ac:chgData name="Alfred Smith" userId="3c60a3631c0db8ad" providerId="LiveId" clId="{0E40B827-842C-424B-BCCD-3F09A85636D7}" dt="2025-05-29T06:46:09.783" v="3"/>
          <ac:spMkLst>
            <pc:docMk/>
            <pc:sldMk cId="454763615" sldId="259"/>
            <ac:spMk id="3" creationId="{A58184BD-88F1-BA02-40C1-D8403D0EEC0D}"/>
          </ac:spMkLst>
        </pc:spChg>
      </pc:sldChg>
      <pc:sldChg chg="addSp delSp modSp mod">
        <pc:chgData name="Alfred Smith" userId="3c60a3631c0db8ad" providerId="LiveId" clId="{0E40B827-842C-424B-BCCD-3F09A85636D7}" dt="2025-05-29T06:46:47.313" v="5"/>
        <pc:sldMkLst>
          <pc:docMk/>
          <pc:sldMk cId="2346136586" sldId="260"/>
        </pc:sldMkLst>
        <pc:spChg chg="del">
          <ac:chgData name="Alfred Smith" userId="3c60a3631c0db8ad" providerId="LiveId" clId="{0E40B827-842C-424B-BCCD-3F09A85636D7}" dt="2025-05-29T06:46:46.714" v="4" actId="478"/>
          <ac:spMkLst>
            <pc:docMk/>
            <pc:sldMk cId="2346136586" sldId="260"/>
            <ac:spMk id="2" creationId="{1B77D258-E5F0-5624-D099-CFF9EDCCCCFC}"/>
          </ac:spMkLst>
        </pc:spChg>
        <pc:spChg chg="add mod">
          <ac:chgData name="Alfred Smith" userId="3c60a3631c0db8ad" providerId="LiveId" clId="{0E40B827-842C-424B-BCCD-3F09A85636D7}" dt="2025-05-29T06:46:47.313" v="5"/>
          <ac:spMkLst>
            <pc:docMk/>
            <pc:sldMk cId="2346136586" sldId="260"/>
            <ac:spMk id="3" creationId="{04D8A385-600C-E274-AB75-E57DC9062627}"/>
          </ac:spMkLst>
        </pc:spChg>
        <pc:spChg chg="add mod">
          <ac:chgData name="Alfred Smith" userId="3c60a3631c0db8ad" providerId="LiveId" clId="{0E40B827-842C-424B-BCCD-3F09A85636D7}" dt="2025-05-29T06:46:47.313" v="5"/>
          <ac:spMkLst>
            <pc:docMk/>
            <pc:sldMk cId="2346136586" sldId="260"/>
            <ac:spMk id="4" creationId="{C092033C-FE75-AA73-C08D-439A360B3875}"/>
          </ac:spMkLst>
        </pc:spChg>
        <pc:spChg chg="del">
          <ac:chgData name="Alfred Smith" userId="3c60a3631c0db8ad" providerId="LiveId" clId="{0E40B827-842C-424B-BCCD-3F09A85636D7}" dt="2025-05-29T06:46:46.714" v="4" actId="478"/>
          <ac:spMkLst>
            <pc:docMk/>
            <pc:sldMk cId="2346136586" sldId="260"/>
            <ac:spMk id="5" creationId="{63F26ACD-88DF-0406-F817-1449A0B27C07}"/>
          </ac:spMkLst>
        </pc:spChg>
      </pc:sldChg>
      <pc:sldChg chg="addSp delSp modSp mod">
        <pc:chgData name="Alfred Smith" userId="3c60a3631c0db8ad" providerId="LiveId" clId="{0E40B827-842C-424B-BCCD-3F09A85636D7}" dt="2025-05-29T06:47:06.079" v="7"/>
        <pc:sldMkLst>
          <pc:docMk/>
          <pc:sldMk cId="4037329247" sldId="261"/>
        </pc:sldMkLst>
        <pc:spChg chg="del">
          <ac:chgData name="Alfred Smith" userId="3c60a3631c0db8ad" providerId="LiveId" clId="{0E40B827-842C-424B-BCCD-3F09A85636D7}" dt="2025-05-29T06:47:05.345" v="6" actId="478"/>
          <ac:spMkLst>
            <pc:docMk/>
            <pc:sldMk cId="4037329247" sldId="261"/>
            <ac:spMk id="2" creationId="{1048FBF8-F7F9-8BA2-B768-F2E83DDB4660}"/>
          </ac:spMkLst>
        </pc:spChg>
        <pc:spChg chg="add mod">
          <ac:chgData name="Alfred Smith" userId="3c60a3631c0db8ad" providerId="LiveId" clId="{0E40B827-842C-424B-BCCD-3F09A85636D7}" dt="2025-05-29T06:47:06.079" v="7"/>
          <ac:spMkLst>
            <pc:docMk/>
            <pc:sldMk cId="4037329247" sldId="261"/>
            <ac:spMk id="3" creationId="{B92CC938-A0BA-185F-3D1D-9F74C843D59D}"/>
          </ac:spMkLst>
        </pc:spChg>
        <pc:spChg chg="add mod">
          <ac:chgData name="Alfred Smith" userId="3c60a3631c0db8ad" providerId="LiveId" clId="{0E40B827-842C-424B-BCCD-3F09A85636D7}" dt="2025-05-29T06:47:06.079" v="7"/>
          <ac:spMkLst>
            <pc:docMk/>
            <pc:sldMk cId="4037329247" sldId="261"/>
            <ac:spMk id="4" creationId="{3BF0CF24-BDB0-B12A-9AA6-21EC72D1F5D3}"/>
          </ac:spMkLst>
        </pc:spChg>
        <pc:spChg chg="del">
          <ac:chgData name="Alfred Smith" userId="3c60a3631c0db8ad" providerId="LiveId" clId="{0E40B827-842C-424B-BCCD-3F09A85636D7}" dt="2025-05-29T06:47:05.345" v="6" actId="478"/>
          <ac:spMkLst>
            <pc:docMk/>
            <pc:sldMk cId="4037329247" sldId="261"/>
            <ac:spMk id="5" creationId="{215D44CA-D8F8-7A5E-3FD9-7BBBE6F2BDA5}"/>
          </ac:spMkLst>
        </pc:spChg>
      </pc:sldChg>
      <pc:sldChg chg="addSp delSp modSp mod">
        <pc:chgData name="Alfred Smith" userId="3c60a3631c0db8ad" providerId="LiveId" clId="{0E40B827-842C-424B-BCCD-3F09A85636D7}" dt="2025-05-29T06:47:47.755" v="10" actId="20577"/>
        <pc:sldMkLst>
          <pc:docMk/>
          <pc:sldMk cId="1909638311" sldId="262"/>
        </pc:sldMkLst>
        <pc:spChg chg="del">
          <ac:chgData name="Alfred Smith" userId="3c60a3631c0db8ad" providerId="LiveId" clId="{0E40B827-842C-424B-BCCD-3F09A85636D7}" dt="2025-05-29T06:47:26.662" v="8" actId="478"/>
          <ac:spMkLst>
            <pc:docMk/>
            <pc:sldMk cId="1909638311" sldId="262"/>
            <ac:spMk id="2" creationId="{2295CA94-152F-4CA7-5D45-AF3DB4F02F21}"/>
          </ac:spMkLst>
        </pc:spChg>
        <pc:spChg chg="add mod">
          <ac:chgData name="Alfred Smith" userId="3c60a3631c0db8ad" providerId="LiveId" clId="{0E40B827-842C-424B-BCCD-3F09A85636D7}" dt="2025-05-29T06:47:27.258" v="9"/>
          <ac:spMkLst>
            <pc:docMk/>
            <pc:sldMk cId="1909638311" sldId="262"/>
            <ac:spMk id="3" creationId="{A2A855C9-C981-604A-D91E-38F5B4DAC6B6}"/>
          </ac:spMkLst>
        </pc:spChg>
        <pc:spChg chg="add mod">
          <ac:chgData name="Alfred Smith" userId="3c60a3631c0db8ad" providerId="LiveId" clId="{0E40B827-842C-424B-BCCD-3F09A85636D7}" dt="2025-05-29T06:47:47.755" v="10" actId="20577"/>
          <ac:spMkLst>
            <pc:docMk/>
            <pc:sldMk cId="1909638311" sldId="262"/>
            <ac:spMk id="4" creationId="{93B424BA-0D4C-5203-DA20-FF884B8A3CC5}"/>
          </ac:spMkLst>
        </pc:spChg>
        <pc:spChg chg="del">
          <ac:chgData name="Alfred Smith" userId="3c60a3631c0db8ad" providerId="LiveId" clId="{0E40B827-842C-424B-BCCD-3F09A85636D7}" dt="2025-05-29T06:47:26.662" v="8" actId="478"/>
          <ac:spMkLst>
            <pc:docMk/>
            <pc:sldMk cId="1909638311" sldId="262"/>
            <ac:spMk id="5" creationId="{AC850E95-CAD4-41F7-0CBA-9BECB0247613}"/>
          </ac:spMkLst>
        </pc:spChg>
      </pc:sldChg>
      <pc:sldChg chg="addSp delSp modSp mod">
        <pc:chgData name="Alfred Smith" userId="3c60a3631c0db8ad" providerId="LiveId" clId="{0E40B827-842C-424B-BCCD-3F09A85636D7}" dt="2025-05-29T06:48:12.243" v="12"/>
        <pc:sldMkLst>
          <pc:docMk/>
          <pc:sldMk cId="641208035" sldId="263"/>
        </pc:sldMkLst>
        <pc:spChg chg="del">
          <ac:chgData name="Alfred Smith" userId="3c60a3631c0db8ad" providerId="LiveId" clId="{0E40B827-842C-424B-BCCD-3F09A85636D7}" dt="2025-05-29T06:48:11.578" v="11" actId="478"/>
          <ac:spMkLst>
            <pc:docMk/>
            <pc:sldMk cId="641208035" sldId="263"/>
            <ac:spMk id="2" creationId="{889F2C71-F2A9-74B9-D938-F15B49EDC909}"/>
          </ac:spMkLst>
        </pc:spChg>
        <pc:spChg chg="add mod">
          <ac:chgData name="Alfred Smith" userId="3c60a3631c0db8ad" providerId="LiveId" clId="{0E40B827-842C-424B-BCCD-3F09A85636D7}" dt="2025-05-29T06:48:12.243" v="12"/>
          <ac:spMkLst>
            <pc:docMk/>
            <pc:sldMk cId="641208035" sldId="263"/>
            <ac:spMk id="3" creationId="{79995D70-B3D1-5F66-FFE9-36DD75619223}"/>
          </ac:spMkLst>
        </pc:spChg>
        <pc:spChg chg="add mod">
          <ac:chgData name="Alfred Smith" userId="3c60a3631c0db8ad" providerId="LiveId" clId="{0E40B827-842C-424B-BCCD-3F09A85636D7}" dt="2025-05-29T06:48:12.243" v="12"/>
          <ac:spMkLst>
            <pc:docMk/>
            <pc:sldMk cId="641208035" sldId="263"/>
            <ac:spMk id="4" creationId="{7D250D64-D78A-0777-1787-5791C2B75435}"/>
          </ac:spMkLst>
        </pc:spChg>
        <pc:spChg chg="del">
          <ac:chgData name="Alfred Smith" userId="3c60a3631c0db8ad" providerId="LiveId" clId="{0E40B827-842C-424B-BCCD-3F09A85636D7}" dt="2025-05-29T06:48:11.578" v="11" actId="478"/>
          <ac:spMkLst>
            <pc:docMk/>
            <pc:sldMk cId="641208035" sldId="263"/>
            <ac:spMk id="5" creationId="{11605630-F5A8-4A12-2506-3F44EC3573BB}"/>
          </ac:spMkLst>
        </pc:spChg>
      </pc:sldChg>
      <pc:sldChg chg="addSp delSp modSp mod">
        <pc:chgData name="Alfred Smith" userId="3c60a3631c0db8ad" providerId="LiveId" clId="{0E40B827-842C-424B-BCCD-3F09A85636D7}" dt="2025-05-29T06:49:34.427" v="15"/>
        <pc:sldMkLst>
          <pc:docMk/>
          <pc:sldMk cId="4044745628" sldId="264"/>
        </pc:sldMkLst>
        <pc:spChg chg="del mod">
          <ac:chgData name="Alfred Smith" userId="3c60a3631c0db8ad" providerId="LiveId" clId="{0E40B827-842C-424B-BCCD-3F09A85636D7}" dt="2025-05-29T06:49:33.829" v="14" actId="478"/>
          <ac:spMkLst>
            <pc:docMk/>
            <pc:sldMk cId="4044745628" sldId="264"/>
            <ac:spMk id="2" creationId="{F5F5D06A-27A3-311E-CF18-533A25A5879E}"/>
          </ac:spMkLst>
        </pc:spChg>
        <pc:spChg chg="add mod">
          <ac:chgData name="Alfred Smith" userId="3c60a3631c0db8ad" providerId="LiveId" clId="{0E40B827-842C-424B-BCCD-3F09A85636D7}" dt="2025-05-29T06:49:34.427" v="15"/>
          <ac:spMkLst>
            <pc:docMk/>
            <pc:sldMk cId="4044745628" sldId="264"/>
            <ac:spMk id="3" creationId="{89E8FD5E-470C-8610-2CCA-E50FA0790E44}"/>
          </ac:spMkLst>
        </pc:spChg>
        <pc:spChg chg="add mod">
          <ac:chgData name="Alfred Smith" userId="3c60a3631c0db8ad" providerId="LiveId" clId="{0E40B827-842C-424B-BCCD-3F09A85636D7}" dt="2025-05-29T06:49:34.427" v="15"/>
          <ac:spMkLst>
            <pc:docMk/>
            <pc:sldMk cId="4044745628" sldId="264"/>
            <ac:spMk id="4" creationId="{074642CD-E1CE-D2D9-E962-7243AE5FF58C}"/>
          </ac:spMkLst>
        </pc:spChg>
        <pc:spChg chg="del mod">
          <ac:chgData name="Alfred Smith" userId="3c60a3631c0db8ad" providerId="LiveId" clId="{0E40B827-842C-424B-BCCD-3F09A85636D7}" dt="2025-05-29T06:49:33.829" v="14" actId="478"/>
          <ac:spMkLst>
            <pc:docMk/>
            <pc:sldMk cId="4044745628" sldId="264"/>
            <ac:spMk id="5" creationId="{B8C1289B-9FB5-6460-CD39-908722944674}"/>
          </ac:spMkLst>
        </pc:spChg>
      </pc:sldChg>
      <pc:sldChg chg="addSp delSp modSp mod">
        <pc:chgData name="Alfred Smith" userId="3c60a3631c0db8ad" providerId="LiveId" clId="{0E40B827-842C-424B-BCCD-3F09A85636D7}" dt="2025-05-29T06:50:01.570" v="17"/>
        <pc:sldMkLst>
          <pc:docMk/>
          <pc:sldMk cId="978260341" sldId="265"/>
        </pc:sldMkLst>
        <pc:spChg chg="del">
          <ac:chgData name="Alfred Smith" userId="3c60a3631c0db8ad" providerId="LiveId" clId="{0E40B827-842C-424B-BCCD-3F09A85636D7}" dt="2025-05-29T06:50:00.986" v="16" actId="478"/>
          <ac:spMkLst>
            <pc:docMk/>
            <pc:sldMk cId="978260341" sldId="265"/>
            <ac:spMk id="2" creationId="{CA947218-DBCD-6CE4-7732-A0CA7C620439}"/>
          </ac:spMkLst>
        </pc:spChg>
        <pc:spChg chg="add mod">
          <ac:chgData name="Alfred Smith" userId="3c60a3631c0db8ad" providerId="LiveId" clId="{0E40B827-842C-424B-BCCD-3F09A85636D7}" dt="2025-05-29T06:50:01.570" v="17"/>
          <ac:spMkLst>
            <pc:docMk/>
            <pc:sldMk cId="978260341" sldId="265"/>
            <ac:spMk id="3" creationId="{FF8DE1CA-A2AB-4127-B695-A4E4A5B33EE2}"/>
          </ac:spMkLst>
        </pc:spChg>
        <pc:spChg chg="add mod">
          <ac:chgData name="Alfred Smith" userId="3c60a3631c0db8ad" providerId="LiveId" clId="{0E40B827-842C-424B-BCCD-3F09A85636D7}" dt="2025-05-29T06:50:01.570" v="17"/>
          <ac:spMkLst>
            <pc:docMk/>
            <pc:sldMk cId="978260341" sldId="265"/>
            <ac:spMk id="4" creationId="{6F378CD1-F83B-1F7D-761D-B0B22C5109E8}"/>
          </ac:spMkLst>
        </pc:spChg>
        <pc:spChg chg="del">
          <ac:chgData name="Alfred Smith" userId="3c60a3631c0db8ad" providerId="LiveId" clId="{0E40B827-842C-424B-BCCD-3F09A85636D7}" dt="2025-05-29T06:50:00.986" v="16" actId="478"/>
          <ac:spMkLst>
            <pc:docMk/>
            <pc:sldMk cId="978260341" sldId="265"/>
            <ac:spMk id="5" creationId="{2CF449C6-DD60-7022-11EE-6F6BB7FE4B5F}"/>
          </ac:spMkLst>
        </pc:spChg>
      </pc:sldChg>
      <pc:sldChg chg="addSp delSp modSp mod">
        <pc:chgData name="Alfred Smith" userId="3c60a3631c0db8ad" providerId="LiveId" clId="{0E40B827-842C-424B-BCCD-3F09A85636D7}" dt="2025-05-29T06:50:43.490" v="19"/>
        <pc:sldMkLst>
          <pc:docMk/>
          <pc:sldMk cId="3575870363" sldId="266"/>
        </pc:sldMkLst>
        <pc:spChg chg="del">
          <ac:chgData name="Alfred Smith" userId="3c60a3631c0db8ad" providerId="LiveId" clId="{0E40B827-842C-424B-BCCD-3F09A85636D7}" dt="2025-05-29T06:50:42.896" v="18" actId="478"/>
          <ac:spMkLst>
            <pc:docMk/>
            <pc:sldMk cId="3575870363" sldId="266"/>
            <ac:spMk id="2" creationId="{0AB1555F-10D2-B0F3-5BF9-F992D79E6C65}"/>
          </ac:spMkLst>
        </pc:spChg>
        <pc:spChg chg="add mod">
          <ac:chgData name="Alfred Smith" userId="3c60a3631c0db8ad" providerId="LiveId" clId="{0E40B827-842C-424B-BCCD-3F09A85636D7}" dt="2025-05-29T06:50:43.490" v="19"/>
          <ac:spMkLst>
            <pc:docMk/>
            <pc:sldMk cId="3575870363" sldId="266"/>
            <ac:spMk id="3" creationId="{8DB25A8C-1FBF-DE18-3CD1-6E9BFE7E04D4}"/>
          </ac:spMkLst>
        </pc:spChg>
        <pc:spChg chg="add mod">
          <ac:chgData name="Alfred Smith" userId="3c60a3631c0db8ad" providerId="LiveId" clId="{0E40B827-842C-424B-BCCD-3F09A85636D7}" dt="2025-05-29T06:50:43.490" v="19"/>
          <ac:spMkLst>
            <pc:docMk/>
            <pc:sldMk cId="3575870363" sldId="266"/>
            <ac:spMk id="4" creationId="{39C0693F-75CF-787A-7D6E-0AC544DB63EF}"/>
          </ac:spMkLst>
        </pc:spChg>
        <pc:spChg chg="del">
          <ac:chgData name="Alfred Smith" userId="3c60a3631c0db8ad" providerId="LiveId" clId="{0E40B827-842C-424B-BCCD-3F09A85636D7}" dt="2025-05-29T06:50:42.896" v="18" actId="478"/>
          <ac:spMkLst>
            <pc:docMk/>
            <pc:sldMk cId="3575870363" sldId="266"/>
            <ac:spMk id="5" creationId="{3982A126-C5F6-0FF4-EBB6-86C962D33A81}"/>
          </ac:spMkLst>
        </pc:spChg>
      </pc:sldChg>
      <pc:sldChg chg="addSp delSp modSp mod">
        <pc:chgData name="Alfred Smith" userId="3c60a3631c0db8ad" providerId="LiveId" clId="{0E40B827-842C-424B-BCCD-3F09A85636D7}" dt="2025-05-29T06:51:10.939" v="21"/>
        <pc:sldMkLst>
          <pc:docMk/>
          <pc:sldMk cId="4017137865" sldId="267"/>
        </pc:sldMkLst>
        <pc:spChg chg="del">
          <ac:chgData name="Alfred Smith" userId="3c60a3631c0db8ad" providerId="LiveId" clId="{0E40B827-842C-424B-BCCD-3F09A85636D7}" dt="2025-05-29T06:51:10.366" v="20" actId="478"/>
          <ac:spMkLst>
            <pc:docMk/>
            <pc:sldMk cId="4017137865" sldId="267"/>
            <ac:spMk id="2" creationId="{F1716C71-BB32-F13E-76EA-DAC28B02DC13}"/>
          </ac:spMkLst>
        </pc:spChg>
        <pc:spChg chg="add mod">
          <ac:chgData name="Alfred Smith" userId="3c60a3631c0db8ad" providerId="LiveId" clId="{0E40B827-842C-424B-BCCD-3F09A85636D7}" dt="2025-05-29T06:51:10.939" v="21"/>
          <ac:spMkLst>
            <pc:docMk/>
            <pc:sldMk cId="4017137865" sldId="267"/>
            <ac:spMk id="3" creationId="{BE6D56A7-8BBD-4E75-4D01-C972E36F3EBA}"/>
          </ac:spMkLst>
        </pc:spChg>
        <pc:spChg chg="add mod">
          <ac:chgData name="Alfred Smith" userId="3c60a3631c0db8ad" providerId="LiveId" clId="{0E40B827-842C-424B-BCCD-3F09A85636D7}" dt="2025-05-29T06:51:10.939" v="21"/>
          <ac:spMkLst>
            <pc:docMk/>
            <pc:sldMk cId="4017137865" sldId="267"/>
            <ac:spMk id="4" creationId="{A1B3B621-AE4C-83F8-5D9D-FAFC086F923B}"/>
          </ac:spMkLst>
        </pc:spChg>
        <pc:spChg chg="del">
          <ac:chgData name="Alfred Smith" userId="3c60a3631c0db8ad" providerId="LiveId" clId="{0E40B827-842C-424B-BCCD-3F09A85636D7}" dt="2025-05-29T06:51:10.366" v="20" actId="478"/>
          <ac:spMkLst>
            <pc:docMk/>
            <pc:sldMk cId="4017137865" sldId="267"/>
            <ac:spMk id="5" creationId="{DDC802D4-71BE-1C2C-C595-4A2E239BFB87}"/>
          </ac:spMkLst>
        </pc:spChg>
      </pc:sldChg>
      <pc:sldChg chg="addSp delSp modSp mod">
        <pc:chgData name="Alfred Smith" userId="3c60a3631c0db8ad" providerId="LiveId" clId="{0E40B827-842C-424B-BCCD-3F09A85636D7}" dt="2025-05-29T06:52:22.332" v="23"/>
        <pc:sldMkLst>
          <pc:docMk/>
          <pc:sldMk cId="3137811553" sldId="268"/>
        </pc:sldMkLst>
        <pc:spChg chg="del">
          <ac:chgData name="Alfred Smith" userId="3c60a3631c0db8ad" providerId="LiveId" clId="{0E40B827-842C-424B-BCCD-3F09A85636D7}" dt="2025-05-29T06:52:21.686" v="22" actId="478"/>
          <ac:spMkLst>
            <pc:docMk/>
            <pc:sldMk cId="3137811553" sldId="268"/>
            <ac:spMk id="2" creationId="{319B9539-CE9F-8E36-CD0D-D44509E47D26}"/>
          </ac:spMkLst>
        </pc:spChg>
        <pc:spChg chg="add mod">
          <ac:chgData name="Alfred Smith" userId="3c60a3631c0db8ad" providerId="LiveId" clId="{0E40B827-842C-424B-BCCD-3F09A85636D7}" dt="2025-05-29T06:52:22.332" v="23"/>
          <ac:spMkLst>
            <pc:docMk/>
            <pc:sldMk cId="3137811553" sldId="268"/>
            <ac:spMk id="3" creationId="{29905C34-615A-5173-C838-E395A73AEEBE}"/>
          </ac:spMkLst>
        </pc:spChg>
        <pc:spChg chg="add mod">
          <ac:chgData name="Alfred Smith" userId="3c60a3631c0db8ad" providerId="LiveId" clId="{0E40B827-842C-424B-BCCD-3F09A85636D7}" dt="2025-05-29T06:52:22.332" v="23"/>
          <ac:spMkLst>
            <pc:docMk/>
            <pc:sldMk cId="3137811553" sldId="268"/>
            <ac:spMk id="4" creationId="{B0C93263-E0F3-4B84-AC1E-DA74D35CF05C}"/>
          </ac:spMkLst>
        </pc:spChg>
        <pc:spChg chg="del">
          <ac:chgData name="Alfred Smith" userId="3c60a3631c0db8ad" providerId="LiveId" clId="{0E40B827-842C-424B-BCCD-3F09A85636D7}" dt="2025-05-29T06:52:21.686" v="22" actId="478"/>
          <ac:spMkLst>
            <pc:docMk/>
            <pc:sldMk cId="3137811553" sldId="268"/>
            <ac:spMk id="5" creationId="{64D194D5-29E7-1BF3-7EB7-7AE07E970A3E}"/>
          </ac:spMkLst>
        </pc:spChg>
      </pc:sldChg>
      <pc:sldChg chg="modSp">
        <pc:chgData name="Alfred Smith" userId="3c60a3631c0db8ad" providerId="LiveId" clId="{0E40B827-842C-424B-BCCD-3F09A85636D7}" dt="2025-05-29T06:46:09.783" v="3"/>
        <pc:sldMkLst>
          <pc:docMk/>
          <pc:sldMk cId="4120481681" sldId="270"/>
        </pc:sldMkLst>
        <pc:spChg chg="mod">
          <ac:chgData name="Alfred Smith" userId="3c60a3631c0db8ad" providerId="LiveId" clId="{0E40B827-842C-424B-BCCD-3F09A85636D7}" dt="2025-05-29T06:46:09.783" v="3"/>
          <ac:spMkLst>
            <pc:docMk/>
            <pc:sldMk cId="4120481681" sldId="270"/>
            <ac:spMk id="3" creationId="{C2C894A3-292B-D59C-D9A3-AE7C95710607}"/>
          </ac:spMkLst>
        </pc:spChg>
      </pc:sldChg>
      <pc:sldChg chg="modSp">
        <pc:chgData name="Alfred Smith" userId="3c60a3631c0db8ad" providerId="LiveId" clId="{0E40B827-842C-424B-BCCD-3F09A85636D7}" dt="2025-05-29T06:46:09.783" v="3"/>
        <pc:sldMkLst>
          <pc:docMk/>
          <pc:sldMk cId="939110669" sldId="271"/>
        </pc:sldMkLst>
        <pc:spChg chg="mod">
          <ac:chgData name="Alfred Smith" userId="3c60a3631c0db8ad" providerId="LiveId" clId="{0E40B827-842C-424B-BCCD-3F09A85636D7}" dt="2025-05-29T06:46:09.783" v="3"/>
          <ac:spMkLst>
            <pc:docMk/>
            <pc:sldMk cId="939110669" sldId="271"/>
            <ac:spMk id="4" creationId="{6776882B-BBEC-7BBD-E874-8CBB06C7A673}"/>
          </ac:spMkLst>
        </pc:spChg>
      </pc:sldChg>
      <pc:sldChg chg="modSp">
        <pc:chgData name="Alfred Smith" userId="3c60a3631c0db8ad" providerId="LiveId" clId="{0E40B827-842C-424B-BCCD-3F09A85636D7}" dt="2025-05-29T06:46:09.783" v="3"/>
        <pc:sldMkLst>
          <pc:docMk/>
          <pc:sldMk cId="4024569785" sldId="272"/>
        </pc:sldMkLst>
        <pc:spChg chg="mod">
          <ac:chgData name="Alfred Smith" userId="3c60a3631c0db8ad" providerId="LiveId" clId="{0E40B827-842C-424B-BCCD-3F09A85636D7}" dt="2025-05-29T06:46:09.783" v="3"/>
          <ac:spMkLst>
            <pc:docMk/>
            <pc:sldMk cId="4024569785" sldId="272"/>
            <ac:spMk id="4" creationId="{F8B430EE-0011-09AA-B4AE-D6115F4F8F35}"/>
          </ac:spMkLst>
        </pc:spChg>
      </pc:sldChg>
      <pc:sldChg chg="modSp">
        <pc:chgData name="Alfred Smith" userId="3c60a3631c0db8ad" providerId="LiveId" clId="{0E40B827-842C-424B-BCCD-3F09A85636D7}" dt="2025-05-29T06:46:09.783" v="3"/>
        <pc:sldMkLst>
          <pc:docMk/>
          <pc:sldMk cId="487179600" sldId="273"/>
        </pc:sldMkLst>
        <pc:spChg chg="mod">
          <ac:chgData name="Alfred Smith" userId="3c60a3631c0db8ad" providerId="LiveId" clId="{0E40B827-842C-424B-BCCD-3F09A85636D7}" dt="2025-05-29T06:46:09.783" v="3"/>
          <ac:spMkLst>
            <pc:docMk/>
            <pc:sldMk cId="487179600" sldId="273"/>
            <ac:spMk id="4" creationId="{73279B69-132A-14D6-C66B-3D87E66856ED}"/>
          </ac:spMkLst>
        </pc:spChg>
      </pc:sldChg>
      <pc:sldChg chg="modSp">
        <pc:chgData name="Alfred Smith" userId="3c60a3631c0db8ad" providerId="LiveId" clId="{0E40B827-842C-424B-BCCD-3F09A85636D7}" dt="2025-05-29T06:46:09.783" v="3"/>
        <pc:sldMkLst>
          <pc:docMk/>
          <pc:sldMk cId="2168401200" sldId="274"/>
        </pc:sldMkLst>
        <pc:spChg chg="mod">
          <ac:chgData name="Alfred Smith" userId="3c60a3631c0db8ad" providerId="LiveId" clId="{0E40B827-842C-424B-BCCD-3F09A85636D7}" dt="2025-05-29T06:46:09.783" v="3"/>
          <ac:spMkLst>
            <pc:docMk/>
            <pc:sldMk cId="2168401200" sldId="274"/>
            <ac:spMk id="7" creationId="{42A18942-3D23-8EA5-7604-285058706F05}"/>
          </ac:spMkLst>
        </pc:spChg>
      </pc:sldChg>
      <pc:sldChg chg="modSp">
        <pc:chgData name="Alfred Smith" userId="3c60a3631c0db8ad" providerId="LiveId" clId="{0E40B827-842C-424B-BCCD-3F09A85636D7}" dt="2025-05-29T06:46:09.783" v="3"/>
        <pc:sldMkLst>
          <pc:docMk/>
          <pc:sldMk cId="2996969115" sldId="275"/>
        </pc:sldMkLst>
        <pc:spChg chg="mod">
          <ac:chgData name="Alfred Smith" userId="3c60a3631c0db8ad" providerId="LiveId" clId="{0E40B827-842C-424B-BCCD-3F09A85636D7}" dt="2025-05-29T06:46:09.783" v="3"/>
          <ac:spMkLst>
            <pc:docMk/>
            <pc:sldMk cId="2996969115" sldId="275"/>
            <ac:spMk id="6" creationId="{260FFA24-681B-575D-F22A-0C5B38168C2C}"/>
          </ac:spMkLst>
        </pc:spChg>
      </pc:sldChg>
      <pc:sldChg chg="modSp">
        <pc:chgData name="Alfred Smith" userId="3c60a3631c0db8ad" providerId="LiveId" clId="{0E40B827-842C-424B-BCCD-3F09A85636D7}" dt="2025-05-29T06:46:09.783" v="3"/>
        <pc:sldMkLst>
          <pc:docMk/>
          <pc:sldMk cId="2390376940" sldId="276"/>
        </pc:sldMkLst>
        <pc:spChg chg="mod">
          <ac:chgData name="Alfred Smith" userId="3c60a3631c0db8ad" providerId="LiveId" clId="{0E40B827-842C-424B-BCCD-3F09A85636D7}" dt="2025-05-29T06:46:09.783" v="3"/>
          <ac:spMkLst>
            <pc:docMk/>
            <pc:sldMk cId="2390376940" sldId="276"/>
            <ac:spMk id="4" creationId="{E96FB0A4-037D-3A66-048E-20FC12B4E20D}"/>
          </ac:spMkLst>
        </pc:spChg>
      </pc:sldChg>
      <pc:sldChg chg="modSp">
        <pc:chgData name="Alfred Smith" userId="3c60a3631c0db8ad" providerId="LiveId" clId="{0E40B827-842C-424B-BCCD-3F09A85636D7}" dt="2025-05-29T06:46:09.783" v="3"/>
        <pc:sldMkLst>
          <pc:docMk/>
          <pc:sldMk cId="4265919077" sldId="277"/>
        </pc:sldMkLst>
        <pc:spChg chg="mod">
          <ac:chgData name="Alfred Smith" userId="3c60a3631c0db8ad" providerId="LiveId" clId="{0E40B827-842C-424B-BCCD-3F09A85636D7}" dt="2025-05-29T06:46:09.783" v="3"/>
          <ac:spMkLst>
            <pc:docMk/>
            <pc:sldMk cId="4265919077" sldId="277"/>
            <ac:spMk id="7" creationId="{C6EDB042-DB86-6C88-91A7-C9DB08569886}"/>
          </ac:spMkLst>
        </pc:spChg>
      </pc:sldChg>
      <pc:sldChg chg="modSp">
        <pc:chgData name="Alfred Smith" userId="3c60a3631c0db8ad" providerId="LiveId" clId="{0E40B827-842C-424B-BCCD-3F09A85636D7}" dt="2025-05-29T06:46:09.783" v="3"/>
        <pc:sldMkLst>
          <pc:docMk/>
          <pc:sldMk cId="210266664" sldId="278"/>
        </pc:sldMkLst>
        <pc:spChg chg="mod">
          <ac:chgData name="Alfred Smith" userId="3c60a3631c0db8ad" providerId="LiveId" clId="{0E40B827-842C-424B-BCCD-3F09A85636D7}" dt="2025-05-29T06:46:09.783" v="3"/>
          <ac:spMkLst>
            <pc:docMk/>
            <pc:sldMk cId="210266664" sldId="278"/>
            <ac:spMk id="4" creationId="{250298F5-F90B-F3DA-2E1F-6BE843F1A481}"/>
          </ac:spMkLst>
        </pc:spChg>
      </pc:sldChg>
      <pc:sldChg chg="modSp">
        <pc:chgData name="Alfred Smith" userId="3c60a3631c0db8ad" providerId="LiveId" clId="{0E40B827-842C-424B-BCCD-3F09A85636D7}" dt="2025-05-29T06:46:09.783" v="3"/>
        <pc:sldMkLst>
          <pc:docMk/>
          <pc:sldMk cId="888433145" sldId="279"/>
        </pc:sldMkLst>
        <pc:spChg chg="mod">
          <ac:chgData name="Alfred Smith" userId="3c60a3631c0db8ad" providerId="LiveId" clId="{0E40B827-842C-424B-BCCD-3F09A85636D7}" dt="2025-05-29T06:46:09.783" v="3"/>
          <ac:spMkLst>
            <pc:docMk/>
            <pc:sldMk cId="888433145" sldId="279"/>
            <ac:spMk id="4" creationId="{9AF10F10-5802-C9AD-6E27-DA406A1E1CBF}"/>
          </ac:spMkLst>
        </pc:spChg>
      </pc:sldChg>
      <pc:sldChg chg="addSp delSp modSp mod">
        <pc:chgData name="Alfred Smith" userId="3c60a3631c0db8ad" providerId="LiveId" clId="{0E40B827-842C-424B-BCCD-3F09A85636D7}" dt="2025-05-29T06:52:46.631" v="25"/>
        <pc:sldMkLst>
          <pc:docMk/>
          <pc:sldMk cId="3166251957" sldId="283"/>
        </pc:sldMkLst>
        <pc:spChg chg="del">
          <ac:chgData name="Alfred Smith" userId="3c60a3631c0db8ad" providerId="LiveId" clId="{0E40B827-842C-424B-BCCD-3F09A85636D7}" dt="2025-05-29T06:52:46.031" v="24" actId="478"/>
          <ac:spMkLst>
            <pc:docMk/>
            <pc:sldMk cId="3166251957" sldId="283"/>
            <ac:spMk id="2" creationId="{94289DCF-85C7-7B7F-6E9E-D9350D05F0CE}"/>
          </ac:spMkLst>
        </pc:spChg>
        <pc:spChg chg="add mod">
          <ac:chgData name="Alfred Smith" userId="3c60a3631c0db8ad" providerId="LiveId" clId="{0E40B827-842C-424B-BCCD-3F09A85636D7}" dt="2025-05-29T06:52:46.631" v="25"/>
          <ac:spMkLst>
            <pc:docMk/>
            <pc:sldMk cId="3166251957" sldId="283"/>
            <ac:spMk id="3" creationId="{D72AEE70-1D9E-EA61-B45C-48DCDB2A8FB5}"/>
          </ac:spMkLst>
        </pc:spChg>
        <pc:spChg chg="add mod">
          <ac:chgData name="Alfred Smith" userId="3c60a3631c0db8ad" providerId="LiveId" clId="{0E40B827-842C-424B-BCCD-3F09A85636D7}" dt="2025-05-29T06:52:46.631" v="25"/>
          <ac:spMkLst>
            <pc:docMk/>
            <pc:sldMk cId="3166251957" sldId="283"/>
            <ac:spMk id="4" creationId="{D16C437F-0D36-86C5-D1F8-749BFDC37F3B}"/>
          </ac:spMkLst>
        </pc:spChg>
        <pc:spChg chg="del">
          <ac:chgData name="Alfred Smith" userId="3c60a3631c0db8ad" providerId="LiveId" clId="{0E40B827-842C-424B-BCCD-3F09A85636D7}" dt="2025-05-29T06:52:46.031" v="24" actId="478"/>
          <ac:spMkLst>
            <pc:docMk/>
            <pc:sldMk cId="3166251957" sldId="283"/>
            <ac:spMk id="5" creationId="{1FE9C052-5171-9CEC-7C64-47876F235D28}"/>
          </ac:spMkLst>
        </pc:spChg>
      </pc:sldChg>
      <pc:sldChg chg="modSp">
        <pc:chgData name="Alfred Smith" userId="3c60a3631c0db8ad" providerId="LiveId" clId="{0E40B827-842C-424B-BCCD-3F09A85636D7}" dt="2025-05-29T06:46:09.783" v="3"/>
        <pc:sldMkLst>
          <pc:docMk/>
          <pc:sldMk cId="3922583308" sldId="284"/>
        </pc:sldMkLst>
        <pc:spChg chg="mod">
          <ac:chgData name="Alfred Smith" userId="3c60a3631c0db8ad" providerId="LiveId" clId="{0E40B827-842C-424B-BCCD-3F09A85636D7}" dt="2025-05-29T06:46:09.783" v="3"/>
          <ac:spMkLst>
            <pc:docMk/>
            <pc:sldMk cId="3922583308" sldId="284"/>
            <ac:spMk id="4" creationId="{0C83A255-FBD3-F776-7C64-3B8C534D462A}"/>
          </ac:spMkLst>
        </pc:spChg>
      </pc:sldChg>
      <pc:sldChg chg="addSp delSp modSp mod">
        <pc:chgData name="Alfred Smith" userId="3c60a3631c0db8ad" providerId="LiveId" clId="{0E40B827-842C-424B-BCCD-3F09A85636D7}" dt="2025-05-29T06:53:59.451" v="27"/>
        <pc:sldMkLst>
          <pc:docMk/>
          <pc:sldMk cId="1522780631" sldId="285"/>
        </pc:sldMkLst>
        <pc:spChg chg="del">
          <ac:chgData name="Alfred Smith" userId="3c60a3631c0db8ad" providerId="LiveId" clId="{0E40B827-842C-424B-BCCD-3F09A85636D7}" dt="2025-05-29T06:53:58.823" v="26" actId="478"/>
          <ac:spMkLst>
            <pc:docMk/>
            <pc:sldMk cId="1522780631" sldId="285"/>
            <ac:spMk id="2" creationId="{1B9A66B2-0147-FCB8-FC98-6BD7C5482E2B}"/>
          </ac:spMkLst>
        </pc:spChg>
        <pc:spChg chg="add mod">
          <ac:chgData name="Alfred Smith" userId="3c60a3631c0db8ad" providerId="LiveId" clId="{0E40B827-842C-424B-BCCD-3F09A85636D7}" dt="2025-05-29T06:53:59.451" v="27"/>
          <ac:spMkLst>
            <pc:docMk/>
            <pc:sldMk cId="1522780631" sldId="285"/>
            <ac:spMk id="3" creationId="{6B1C36B0-6D43-3B5D-7DF0-74232BB02844}"/>
          </ac:spMkLst>
        </pc:spChg>
        <pc:spChg chg="add mod">
          <ac:chgData name="Alfred Smith" userId="3c60a3631c0db8ad" providerId="LiveId" clId="{0E40B827-842C-424B-BCCD-3F09A85636D7}" dt="2025-05-29T06:53:59.451" v="27"/>
          <ac:spMkLst>
            <pc:docMk/>
            <pc:sldMk cId="1522780631" sldId="285"/>
            <ac:spMk id="4" creationId="{C2324F27-78EA-BE2D-AE2A-96996FE7FD58}"/>
          </ac:spMkLst>
        </pc:spChg>
        <pc:spChg chg="del">
          <ac:chgData name="Alfred Smith" userId="3c60a3631c0db8ad" providerId="LiveId" clId="{0E40B827-842C-424B-BCCD-3F09A85636D7}" dt="2025-05-29T06:53:58.823" v="26" actId="478"/>
          <ac:spMkLst>
            <pc:docMk/>
            <pc:sldMk cId="1522780631" sldId="285"/>
            <ac:spMk id="5" creationId="{C33B6276-5C0E-C97E-5582-C1490BEFD8E1}"/>
          </ac:spMkLst>
        </pc:spChg>
      </pc:sldChg>
      <pc:sldChg chg="modSp">
        <pc:chgData name="Alfred Smith" userId="3c60a3631c0db8ad" providerId="LiveId" clId="{0E40B827-842C-424B-BCCD-3F09A85636D7}" dt="2025-05-29T06:46:09.783" v="3"/>
        <pc:sldMkLst>
          <pc:docMk/>
          <pc:sldMk cId="1850742486" sldId="286"/>
        </pc:sldMkLst>
        <pc:spChg chg="mod">
          <ac:chgData name="Alfred Smith" userId="3c60a3631c0db8ad" providerId="LiveId" clId="{0E40B827-842C-424B-BCCD-3F09A85636D7}" dt="2025-05-29T06:46:09.783" v="3"/>
          <ac:spMkLst>
            <pc:docMk/>
            <pc:sldMk cId="1850742486" sldId="286"/>
            <ac:spMk id="4" creationId="{46AD7FDC-05DB-4DF2-8521-BACC2E016DA3}"/>
          </ac:spMkLst>
        </pc:spChg>
      </pc:sldChg>
      <pc:sldChg chg="addSp delSp modSp mod">
        <pc:chgData name="Alfred Smith" userId="3c60a3631c0db8ad" providerId="LiveId" clId="{0E40B827-842C-424B-BCCD-3F09A85636D7}" dt="2025-05-29T06:54:32.072" v="29"/>
        <pc:sldMkLst>
          <pc:docMk/>
          <pc:sldMk cId="2332778949" sldId="287"/>
        </pc:sldMkLst>
        <pc:spChg chg="del">
          <ac:chgData name="Alfred Smith" userId="3c60a3631c0db8ad" providerId="LiveId" clId="{0E40B827-842C-424B-BCCD-3F09A85636D7}" dt="2025-05-29T06:54:30.934" v="28" actId="478"/>
          <ac:spMkLst>
            <pc:docMk/>
            <pc:sldMk cId="2332778949" sldId="287"/>
            <ac:spMk id="2" creationId="{6B51903D-262C-B44A-8457-B8384CDB5731}"/>
          </ac:spMkLst>
        </pc:spChg>
        <pc:spChg chg="add mod">
          <ac:chgData name="Alfred Smith" userId="3c60a3631c0db8ad" providerId="LiveId" clId="{0E40B827-842C-424B-BCCD-3F09A85636D7}" dt="2025-05-29T06:54:32.072" v="29"/>
          <ac:spMkLst>
            <pc:docMk/>
            <pc:sldMk cId="2332778949" sldId="287"/>
            <ac:spMk id="3" creationId="{78E53CEF-6224-2124-70DE-9E5376DFAC42}"/>
          </ac:spMkLst>
        </pc:spChg>
        <pc:spChg chg="add mod">
          <ac:chgData name="Alfred Smith" userId="3c60a3631c0db8ad" providerId="LiveId" clId="{0E40B827-842C-424B-BCCD-3F09A85636D7}" dt="2025-05-29T06:54:32.072" v="29"/>
          <ac:spMkLst>
            <pc:docMk/>
            <pc:sldMk cId="2332778949" sldId="287"/>
            <ac:spMk id="4" creationId="{F6686329-9197-2DFA-95F9-639A1C82B1DB}"/>
          </ac:spMkLst>
        </pc:spChg>
        <pc:spChg chg="del">
          <ac:chgData name="Alfred Smith" userId="3c60a3631c0db8ad" providerId="LiveId" clId="{0E40B827-842C-424B-BCCD-3F09A85636D7}" dt="2025-05-29T06:54:30.934" v="28" actId="478"/>
          <ac:spMkLst>
            <pc:docMk/>
            <pc:sldMk cId="2332778949" sldId="287"/>
            <ac:spMk id="5" creationId="{D2EA0AD5-9BBC-25C3-C197-86130BB35829}"/>
          </ac:spMkLst>
        </pc:spChg>
      </pc:sldChg>
      <pc:sldChg chg="modSp">
        <pc:chgData name="Alfred Smith" userId="3c60a3631c0db8ad" providerId="LiveId" clId="{0E40B827-842C-424B-BCCD-3F09A85636D7}" dt="2025-05-29T06:46:09.783" v="3"/>
        <pc:sldMkLst>
          <pc:docMk/>
          <pc:sldMk cId="1828872212" sldId="288"/>
        </pc:sldMkLst>
        <pc:spChg chg="mod">
          <ac:chgData name="Alfred Smith" userId="3c60a3631c0db8ad" providerId="LiveId" clId="{0E40B827-842C-424B-BCCD-3F09A85636D7}" dt="2025-05-29T06:46:09.783" v="3"/>
          <ac:spMkLst>
            <pc:docMk/>
            <pc:sldMk cId="1828872212" sldId="288"/>
            <ac:spMk id="6" creationId="{EED8C81F-50E4-07D4-C4A0-B72968BADF45}"/>
          </ac:spMkLst>
        </pc:spChg>
      </pc:sldChg>
      <pc:sldChg chg="addSp delSp modSp mod">
        <pc:chgData name="Alfred Smith" userId="3c60a3631c0db8ad" providerId="LiveId" clId="{0E40B827-842C-424B-BCCD-3F09A85636D7}" dt="2025-05-29T06:55:18.129" v="31"/>
        <pc:sldMkLst>
          <pc:docMk/>
          <pc:sldMk cId="3153919605" sldId="289"/>
        </pc:sldMkLst>
        <pc:spChg chg="del">
          <ac:chgData name="Alfred Smith" userId="3c60a3631c0db8ad" providerId="LiveId" clId="{0E40B827-842C-424B-BCCD-3F09A85636D7}" dt="2025-05-29T06:55:17.534" v="30" actId="478"/>
          <ac:spMkLst>
            <pc:docMk/>
            <pc:sldMk cId="3153919605" sldId="289"/>
            <ac:spMk id="2" creationId="{D530358E-B78D-3EB3-58ED-DF8F544C68C1}"/>
          </ac:spMkLst>
        </pc:spChg>
        <pc:spChg chg="add mod">
          <ac:chgData name="Alfred Smith" userId="3c60a3631c0db8ad" providerId="LiveId" clId="{0E40B827-842C-424B-BCCD-3F09A85636D7}" dt="2025-05-29T06:55:18.129" v="31"/>
          <ac:spMkLst>
            <pc:docMk/>
            <pc:sldMk cId="3153919605" sldId="289"/>
            <ac:spMk id="3" creationId="{67591124-45B1-D104-344F-E9AB476BD0B8}"/>
          </ac:spMkLst>
        </pc:spChg>
        <pc:spChg chg="add mod">
          <ac:chgData name="Alfred Smith" userId="3c60a3631c0db8ad" providerId="LiveId" clId="{0E40B827-842C-424B-BCCD-3F09A85636D7}" dt="2025-05-29T06:55:18.129" v="31"/>
          <ac:spMkLst>
            <pc:docMk/>
            <pc:sldMk cId="3153919605" sldId="289"/>
            <ac:spMk id="4" creationId="{6A701797-D0AB-729C-D64D-1360B8999BAF}"/>
          </ac:spMkLst>
        </pc:spChg>
        <pc:spChg chg="del">
          <ac:chgData name="Alfred Smith" userId="3c60a3631c0db8ad" providerId="LiveId" clId="{0E40B827-842C-424B-BCCD-3F09A85636D7}" dt="2025-05-29T06:55:17.534" v="30" actId="478"/>
          <ac:spMkLst>
            <pc:docMk/>
            <pc:sldMk cId="3153919605" sldId="289"/>
            <ac:spMk id="5" creationId="{5C57EAA9-C358-3EF1-521D-0BF7D82ED079}"/>
          </ac:spMkLst>
        </pc:spChg>
      </pc:sldChg>
      <pc:sldChg chg="modSp">
        <pc:chgData name="Alfred Smith" userId="3c60a3631c0db8ad" providerId="LiveId" clId="{0E40B827-842C-424B-BCCD-3F09A85636D7}" dt="2025-05-29T06:46:09.783" v="3"/>
        <pc:sldMkLst>
          <pc:docMk/>
          <pc:sldMk cId="1292473336" sldId="290"/>
        </pc:sldMkLst>
        <pc:spChg chg="mod">
          <ac:chgData name="Alfred Smith" userId="3c60a3631c0db8ad" providerId="LiveId" clId="{0E40B827-842C-424B-BCCD-3F09A85636D7}" dt="2025-05-29T06:46:09.783" v="3"/>
          <ac:spMkLst>
            <pc:docMk/>
            <pc:sldMk cId="1292473336" sldId="290"/>
            <ac:spMk id="4" creationId="{16CAF429-ADD1-1CBB-EAE3-0D9B4B0414E3}"/>
          </ac:spMkLst>
        </pc:spChg>
      </pc:sldChg>
      <pc:sldChg chg="addSp delSp modSp mod">
        <pc:chgData name="Alfred Smith" userId="3c60a3631c0db8ad" providerId="LiveId" clId="{0E40B827-842C-424B-BCCD-3F09A85636D7}" dt="2025-05-29T06:55:39.614" v="33"/>
        <pc:sldMkLst>
          <pc:docMk/>
          <pc:sldMk cId="1878919862" sldId="291"/>
        </pc:sldMkLst>
        <pc:spChg chg="del">
          <ac:chgData name="Alfred Smith" userId="3c60a3631c0db8ad" providerId="LiveId" clId="{0E40B827-842C-424B-BCCD-3F09A85636D7}" dt="2025-05-29T06:55:39.065" v="32" actId="478"/>
          <ac:spMkLst>
            <pc:docMk/>
            <pc:sldMk cId="1878919862" sldId="291"/>
            <ac:spMk id="2" creationId="{DE56AA5D-77A7-B5AD-F921-6BA211188D6B}"/>
          </ac:spMkLst>
        </pc:spChg>
        <pc:spChg chg="add mod">
          <ac:chgData name="Alfred Smith" userId="3c60a3631c0db8ad" providerId="LiveId" clId="{0E40B827-842C-424B-BCCD-3F09A85636D7}" dt="2025-05-29T06:55:39.614" v="33"/>
          <ac:spMkLst>
            <pc:docMk/>
            <pc:sldMk cId="1878919862" sldId="291"/>
            <ac:spMk id="3" creationId="{2400770B-9A87-D9AD-54DE-5159A031B39B}"/>
          </ac:spMkLst>
        </pc:spChg>
        <pc:spChg chg="add mod">
          <ac:chgData name="Alfred Smith" userId="3c60a3631c0db8ad" providerId="LiveId" clId="{0E40B827-842C-424B-BCCD-3F09A85636D7}" dt="2025-05-29T06:55:39.614" v="33"/>
          <ac:spMkLst>
            <pc:docMk/>
            <pc:sldMk cId="1878919862" sldId="291"/>
            <ac:spMk id="4" creationId="{731EF39B-A109-D482-3414-EF35D5F102BC}"/>
          </ac:spMkLst>
        </pc:spChg>
        <pc:spChg chg="del">
          <ac:chgData name="Alfred Smith" userId="3c60a3631c0db8ad" providerId="LiveId" clId="{0E40B827-842C-424B-BCCD-3F09A85636D7}" dt="2025-05-29T06:55:39.065" v="32" actId="478"/>
          <ac:spMkLst>
            <pc:docMk/>
            <pc:sldMk cId="1878919862" sldId="291"/>
            <ac:spMk id="5" creationId="{0E2FB5AA-B519-02EB-3969-12553C33256E}"/>
          </ac:spMkLst>
        </pc:spChg>
      </pc:sldChg>
      <pc:sldChg chg="modSp">
        <pc:chgData name="Alfred Smith" userId="3c60a3631c0db8ad" providerId="LiveId" clId="{0E40B827-842C-424B-BCCD-3F09A85636D7}" dt="2025-05-29T06:46:09.783" v="3"/>
        <pc:sldMkLst>
          <pc:docMk/>
          <pc:sldMk cId="1014080634" sldId="292"/>
        </pc:sldMkLst>
        <pc:spChg chg="mod">
          <ac:chgData name="Alfred Smith" userId="3c60a3631c0db8ad" providerId="LiveId" clId="{0E40B827-842C-424B-BCCD-3F09A85636D7}" dt="2025-05-29T06:46:09.783" v="3"/>
          <ac:spMkLst>
            <pc:docMk/>
            <pc:sldMk cId="1014080634" sldId="292"/>
            <ac:spMk id="4" creationId="{1B8D27D8-2EE1-DC9A-35D1-64F40E8BFE9F}"/>
          </ac:spMkLst>
        </pc:spChg>
      </pc:sldChg>
      <pc:sldChg chg="addSp delSp modSp mod">
        <pc:chgData name="Alfred Smith" userId="3c60a3631c0db8ad" providerId="LiveId" clId="{0E40B827-842C-424B-BCCD-3F09A85636D7}" dt="2025-05-29T06:55:57.683" v="35"/>
        <pc:sldMkLst>
          <pc:docMk/>
          <pc:sldMk cId="2219299321" sldId="293"/>
        </pc:sldMkLst>
        <pc:spChg chg="del">
          <ac:chgData name="Alfred Smith" userId="3c60a3631c0db8ad" providerId="LiveId" clId="{0E40B827-842C-424B-BCCD-3F09A85636D7}" dt="2025-05-29T06:55:57.132" v="34" actId="478"/>
          <ac:spMkLst>
            <pc:docMk/>
            <pc:sldMk cId="2219299321" sldId="293"/>
            <ac:spMk id="2" creationId="{051DDACA-4452-5781-64EB-EC14A3718F82}"/>
          </ac:spMkLst>
        </pc:spChg>
        <pc:spChg chg="add mod">
          <ac:chgData name="Alfred Smith" userId="3c60a3631c0db8ad" providerId="LiveId" clId="{0E40B827-842C-424B-BCCD-3F09A85636D7}" dt="2025-05-29T06:55:57.683" v="35"/>
          <ac:spMkLst>
            <pc:docMk/>
            <pc:sldMk cId="2219299321" sldId="293"/>
            <ac:spMk id="3" creationId="{8462AC9B-9014-0638-0104-B20A99103332}"/>
          </ac:spMkLst>
        </pc:spChg>
        <pc:spChg chg="add mod">
          <ac:chgData name="Alfred Smith" userId="3c60a3631c0db8ad" providerId="LiveId" clId="{0E40B827-842C-424B-BCCD-3F09A85636D7}" dt="2025-05-29T06:55:57.683" v="35"/>
          <ac:spMkLst>
            <pc:docMk/>
            <pc:sldMk cId="2219299321" sldId="293"/>
            <ac:spMk id="4" creationId="{420E634F-A4AB-8D29-CAE4-0C74A3B07159}"/>
          </ac:spMkLst>
        </pc:spChg>
        <pc:spChg chg="del">
          <ac:chgData name="Alfred Smith" userId="3c60a3631c0db8ad" providerId="LiveId" clId="{0E40B827-842C-424B-BCCD-3F09A85636D7}" dt="2025-05-29T06:55:57.132" v="34" actId="478"/>
          <ac:spMkLst>
            <pc:docMk/>
            <pc:sldMk cId="2219299321" sldId="293"/>
            <ac:spMk id="5" creationId="{69082741-2CA7-04AD-0D3C-BAF4543CA913}"/>
          </ac:spMkLst>
        </pc:spChg>
      </pc:sldChg>
      <pc:sldChg chg="modSp">
        <pc:chgData name="Alfred Smith" userId="3c60a3631c0db8ad" providerId="LiveId" clId="{0E40B827-842C-424B-BCCD-3F09A85636D7}" dt="2025-05-29T06:46:09.783" v="3"/>
        <pc:sldMkLst>
          <pc:docMk/>
          <pc:sldMk cId="2859407553" sldId="294"/>
        </pc:sldMkLst>
        <pc:spChg chg="mod">
          <ac:chgData name="Alfred Smith" userId="3c60a3631c0db8ad" providerId="LiveId" clId="{0E40B827-842C-424B-BCCD-3F09A85636D7}" dt="2025-05-29T06:46:09.783" v="3"/>
          <ac:spMkLst>
            <pc:docMk/>
            <pc:sldMk cId="2859407553" sldId="294"/>
            <ac:spMk id="4" creationId="{B2C24265-E77A-A6BD-C2CA-794847D34569}"/>
          </ac:spMkLst>
        </pc:spChg>
      </pc:sldChg>
      <pc:sldChg chg="addSp delSp modSp mod">
        <pc:chgData name="Alfred Smith" userId="3c60a3631c0db8ad" providerId="LiveId" clId="{0E40B827-842C-424B-BCCD-3F09A85636D7}" dt="2025-05-29T06:56:34.219" v="37"/>
        <pc:sldMkLst>
          <pc:docMk/>
          <pc:sldMk cId="3279066978" sldId="295"/>
        </pc:sldMkLst>
        <pc:spChg chg="del">
          <ac:chgData name="Alfred Smith" userId="3c60a3631c0db8ad" providerId="LiveId" clId="{0E40B827-842C-424B-BCCD-3F09A85636D7}" dt="2025-05-29T06:56:33.665" v="36" actId="478"/>
          <ac:spMkLst>
            <pc:docMk/>
            <pc:sldMk cId="3279066978" sldId="295"/>
            <ac:spMk id="2" creationId="{004BF26D-D922-01DE-D423-23EF20B2C4D2}"/>
          </ac:spMkLst>
        </pc:spChg>
        <pc:spChg chg="add mod">
          <ac:chgData name="Alfred Smith" userId="3c60a3631c0db8ad" providerId="LiveId" clId="{0E40B827-842C-424B-BCCD-3F09A85636D7}" dt="2025-05-29T06:56:34.219" v="37"/>
          <ac:spMkLst>
            <pc:docMk/>
            <pc:sldMk cId="3279066978" sldId="295"/>
            <ac:spMk id="3" creationId="{5C77E00E-5827-A72A-86FC-ED6BB201024C}"/>
          </ac:spMkLst>
        </pc:spChg>
        <pc:spChg chg="add mod">
          <ac:chgData name="Alfred Smith" userId="3c60a3631c0db8ad" providerId="LiveId" clId="{0E40B827-842C-424B-BCCD-3F09A85636D7}" dt="2025-05-29T06:56:34.219" v="37"/>
          <ac:spMkLst>
            <pc:docMk/>
            <pc:sldMk cId="3279066978" sldId="295"/>
            <ac:spMk id="4" creationId="{B5613E66-BF92-0F40-3BF7-8598555C2EC2}"/>
          </ac:spMkLst>
        </pc:spChg>
        <pc:spChg chg="del">
          <ac:chgData name="Alfred Smith" userId="3c60a3631c0db8ad" providerId="LiveId" clId="{0E40B827-842C-424B-BCCD-3F09A85636D7}" dt="2025-05-29T06:56:33.665" v="36" actId="478"/>
          <ac:spMkLst>
            <pc:docMk/>
            <pc:sldMk cId="3279066978" sldId="295"/>
            <ac:spMk id="5" creationId="{8908B275-8B71-07D3-9C07-CB9506E2EF1E}"/>
          </ac:spMkLst>
        </pc:spChg>
      </pc:sldChg>
      <pc:sldChg chg="modSp">
        <pc:chgData name="Alfred Smith" userId="3c60a3631c0db8ad" providerId="LiveId" clId="{0E40B827-842C-424B-BCCD-3F09A85636D7}" dt="2025-05-29T06:46:09.783" v="3"/>
        <pc:sldMkLst>
          <pc:docMk/>
          <pc:sldMk cId="2386619117" sldId="296"/>
        </pc:sldMkLst>
        <pc:spChg chg="mod">
          <ac:chgData name="Alfred Smith" userId="3c60a3631c0db8ad" providerId="LiveId" clId="{0E40B827-842C-424B-BCCD-3F09A85636D7}" dt="2025-05-29T06:46:09.783" v="3"/>
          <ac:spMkLst>
            <pc:docMk/>
            <pc:sldMk cId="2386619117" sldId="296"/>
            <ac:spMk id="4" creationId="{F10F845A-40B9-6C58-B576-76AEFCF9B1D3}"/>
          </ac:spMkLst>
        </pc:spChg>
      </pc:sldChg>
      <pc:sldChg chg="addSp delSp modSp mod">
        <pc:chgData name="Alfred Smith" userId="3c60a3631c0db8ad" providerId="LiveId" clId="{0E40B827-842C-424B-BCCD-3F09A85636D7}" dt="2025-05-29T06:57:22.459" v="39"/>
        <pc:sldMkLst>
          <pc:docMk/>
          <pc:sldMk cId="1852857713" sldId="297"/>
        </pc:sldMkLst>
        <pc:spChg chg="del">
          <ac:chgData name="Alfred Smith" userId="3c60a3631c0db8ad" providerId="LiveId" clId="{0E40B827-842C-424B-BCCD-3F09A85636D7}" dt="2025-05-29T06:57:21.557" v="38" actId="478"/>
          <ac:spMkLst>
            <pc:docMk/>
            <pc:sldMk cId="1852857713" sldId="297"/>
            <ac:spMk id="2" creationId="{340D056E-0E74-2EAC-4E63-5AF6392CA6CF}"/>
          </ac:spMkLst>
        </pc:spChg>
        <pc:spChg chg="add mod">
          <ac:chgData name="Alfred Smith" userId="3c60a3631c0db8ad" providerId="LiveId" clId="{0E40B827-842C-424B-BCCD-3F09A85636D7}" dt="2025-05-29T06:57:22.459" v="39"/>
          <ac:spMkLst>
            <pc:docMk/>
            <pc:sldMk cId="1852857713" sldId="297"/>
            <ac:spMk id="3" creationId="{82273E8E-8235-9C60-0000-7D38EF3B0C6F}"/>
          </ac:spMkLst>
        </pc:spChg>
        <pc:spChg chg="add mod">
          <ac:chgData name="Alfred Smith" userId="3c60a3631c0db8ad" providerId="LiveId" clId="{0E40B827-842C-424B-BCCD-3F09A85636D7}" dt="2025-05-29T06:57:22.459" v="39"/>
          <ac:spMkLst>
            <pc:docMk/>
            <pc:sldMk cId="1852857713" sldId="297"/>
            <ac:spMk id="4" creationId="{10FD2231-E24A-2615-3B0C-845E706C28B2}"/>
          </ac:spMkLst>
        </pc:spChg>
        <pc:spChg chg="del">
          <ac:chgData name="Alfred Smith" userId="3c60a3631c0db8ad" providerId="LiveId" clId="{0E40B827-842C-424B-BCCD-3F09A85636D7}" dt="2025-05-29T06:57:21.557" v="38" actId="478"/>
          <ac:spMkLst>
            <pc:docMk/>
            <pc:sldMk cId="1852857713" sldId="297"/>
            <ac:spMk id="5" creationId="{1353BE83-6DFD-1665-37B3-53548D1DE8DC}"/>
          </ac:spMkLst>
        </pc:spChg>
      </pc:sldChg>
      <pc:sldChg chg="modSp">
        <pc:chgData name="Alfred Smith" userId="3c60a3631c0db8ad" providerId="LiveId" clId="{0E40B827-842C-424B-BCCD-3F09A85636D7}" dt="2025-05-29T06:46:09.783" v="3"/>
        <pc:sldMkLst>
          <pc:docMk/>
          <pc:sldMk cId="2586395495" sldId="298"/>
        </pc:sldMkLst>
        <pc:spChg chg="mod">
          <ac:chgData name="Alfred Smith" userId="3c60a3631c0db8ad" providerId="LiveId" clId="{0E40B827-842C-424B-BCCD-3F09A85636D7}" dt="2025-05-29T06:46:09.783" v="3"/>
          <ac:spMkLst>
            <pc:docMk/>
            <pc:sldMk cId="2586395495" sldId="298"/>
            <ac:spMk id="4" creationId="{24CFF087-A8E2-1FCB-D08A-01F98C67DEEC}"/>
          </ac:spMkLst>
        </pc:spChg>
      </pc:sldChg>
      <pc:sldChg chg="addSp delSp modSp mod">
        <pc:chgData name="Alfred Smith" userId="3c60a3631c0db8ad" providerId="LiveId" clId="{0E40B827-842C-424B-BCCD-3F09A85636D7}" dt="2025-05-29T06:58:49.535" v="41"/>
        <pc:sldMkLst>
          <pc:docMk/>
          <pc:sldMk cId="4048291797" sldId="301"/>
        </pc:sldMkLst>
        <pc:spChg chg="del">
          <ac:chgData name="Alfred Smith" userId="3c60a3631c0db8ad" providerId="LiveId" clId="{0E40B827-842C-424B-BCCD-3F09A85636D7}" dt="2025-05-29T06:58:48.948" v="40" actId="478"/>
          <ac:spMkLst>
            <pc:docMk/>
            <pc:sldMk cId="4048291797" sldId="301"/>
            <ac:spMk id="2" creationId="{01E6FA1B-D64B-6E81-CF3B-4A27B404F5D0}"/>
          </ac:spMkLst>
        </pc:spChg>
        <pc:spChg chg="add mod">
          <ac:chgData name="Alfred Smith" userId="3c60a3631c0db8ad" providerId="LiveId" clId="{0E40B827-842C-424B-BCCD-3F09A85636D7}" dt="2025-05-29T06:58:49.535" v="41"/>
          <ac:spMkLst>
            <pc:docMk/>
            <pc:sldMk cId="4048291797" sldId="301"/>
            <ac:spMk id="3" creationId="{AC311E3A-24D0-6AD5-FF23-9DB6ECE571F6}"/>
          </ac:spMkLst>
        </pc:spChg>
        <pc:spChg chg="add mod">
          <ac:chgData name="Alfred Smith" userId="3c60a3631c0db8ad" providerId="LiveId" clId="{0E40B827-842C-424B-BCCD-3F09A85636D7}" dt="2025-05-29T06:58:49.535" v="41"/>
          <ac:spMkLst>
            <pc:docMk/>
            <pc:sldMk cId="4048291797" sldId="301"/>
            <ac:spMk id="4" creationId="{925E5F83-B0D5-FF13-C389-044E89001CA3}"/>
          </ac:spMkLst>
        </pc:spChg>
        <pc:spChg chg="del">
          <ac:chgData name="Alfred Smith" userId="3c60a3631c0db8ad" providerId="LiveId" clId="{0E40B827-842C-424B-BCCD-3F09A85636D7}" dt="2025-05-29T06:58:48.948" v="40" actId="478"/>
          <ac:spMkLst>
            <pc:docMk/>
            <pc:sldMk cId="4048291797" sldId="301"/>
            <ac:spMk id="5" creationId="{107AE26A-49C7-2767-8761-C9B0151C1811}"/>
          </ac:spMkLst>
        </pc:spChg>
      </pc:sldChg>
      <pc:sldChg chg="modSp">
        <pc:chgData name="Alfred Smith" userId="3c60a3631c0db8ad" providerId="LiveId" clId="{0E40B827-842C-424B-BCCD-3F09A85636D7}" dt="2025-05-29T06:46:09.783" v="3"/>
        <pc:sldMkLst>
          <pc:docMk/>
          <pc:sldMk cId="3543498167" sldId="302"/>
        </pc:sldMkLst>
        <pc:spChg chg="mod">
          <ac:chgData name="Alfred Smith" userId="3c60a3631c0db8ad" providerId="LiveId" clId="{0E40B827-842C-424B-BCCD-3F09A85636D7}" dt="2025-05-29T06:46:09.783" v="3"/>
          <ac:spMkLst>
            <pc:docMk/>
            <pc:sldMk cId="3543498167" sldId="302"/>
            <ac:spMk id="3" creationId="{2F696AE6-86AC-8209-551A-939CCB4CBDFC}"/>
          </ac:spMkLst>
        </pc:spChg>
      </pc:sldChg>
    </pc:docChg>
  </pc:docChgLst>
  <pc:docChgLst>
    <pc:chgData name="Leonie Smith" userId="fed1330f33f5650e" providerId="LiveId" clId="{D48C7388-166A-43C0-B1F4-4D70CE8E81BA}"/>
    <pc:docChg chg="modSld">
      <pc:chgData name="Leonie Smith" userId="fed1330f33f5650e" providerId="LiveId" clId="{D48C7388-166A-43C0-B1F4-4D70CE8E81BA}" dt="2023-02-23T08:10:09.654" v="91" actId="1076"/>
      <pc:docMkLst>
        <pc:docMk/>
      </pc:docMkLst>
      <pc:sldChg chg="addSp modSp mod">
        <pc:chgData name="Leonie Smith" userId="fed1330f33f5650e" providerId="LiveId" clId="{D48C7388-166A-43C0-B1F4-4D70CE8E81BA}" dt="2023-02-23T08:03:26.572" v="8" actId="1076"/>
        <pc:sldMkLst>
          <pc:docMk/>
          <pc:sldMk cId="3788111665" sldId="258"/>
        </pc:sldMkLst>
      </pc:sldChg>
      <pc:sldChg chg="addSp modSp">
        <pc:chgData name="Leonie Smith" userId="fed1330f33f5650e" providerId="LiveId" clId="{D48C7388-166A-43C0-B1F4-4D70CE8E81BA}" dt="2023-02-23T08:03:30.131" v="9"/>
        <pc:sldMkLst>
          <pc:docMk/>
          <pc:sldMk cId="4120481681" sldId="270"/>
        </pc:sldMkLst>
      </pc:sldChg>
      <pc:sldChg chg="addSp modSp mod">
        <pc:chgData name="Leonie Smith" userId="fed1330f33f5650e" providerId="LiveId" clId="{D48C7388-166A-43C0-B1F4-4D70CE8E81BA}" dt="2023-02-23T08:04:39.289" v="31" actId="20577"/>
        <pc:sldMkLst>
          <pc:docMk/>
          <pc:sldMk cId="939110669" sldId="271"/>
        </pc:sldMkLst>
      </pc:sldChg>
      <pc:sldChg chg="addSp modSp mod">
        <pc:chgData name="Leonie Smith" userId="fed1330f33f5650e" providerId="LiveId" clId="{D48C7388-166A-43C0-B1F4-4D70CE8E81BA}" dt="2023-02-23T08:04:46.458" v="33" actId="20577"/>
        <pc:sldMkLst>
          <pc:docMk/>
          <pc:sldMk cId="4024569785" sldId="272"/>
        </pc:sldMkLst>
      </pc:sldChg>
      <pc:sldChg chg="addSp modSp mod">
        <pc:chgData name="Leonie Smith" userId="fed1330f33f5650e" providerId="LiveId" clId="{D48C7388-166A-43C0-B1F4-4D70CE8E81BA}" dt="2023-02-23T08:04:52.260" v="35" actId="20577"/>
        <pc:sldMkLst>
          <pc:docMk/>
          <pc:sldMk cId="487179600" sldId="273"/>
        </pc:sldMkLst>
      </pc:sldChg>
      <pc:sldChg chg="addSp modSp mod">
        <pc:chgData name="Leonie Smith" userId="fed1330f33f5650e" providerId="LiveId" clId="{D48C7388-166A-43C0-B1F4-4D70CE8E81BA}" dt="2023-02-23T08:05:10.015" v="40" actId="1076"/>
        <pc:sldMkLst>
          <pc:docMk/>
          <pc:sldMk cId="2168401200" sldId="274"/>
        </pc:sldMkLst>
      </pc:sldChg>
      <pc:sldChg chg="addSp modSp mod">
        <pc:chgData name="Leonie Smith" userId="fed1330f33f5650e" providerId="LiveId" clId="{D48C7388-166A-43C0-B1F4-4D70CE8E81BA}" dt="2023-02-23T08:05:17.658" v="42" actId="20577"/>
        <pc:sldMkLst>
          <pc:docMk/>
          <pc:sldMk cId="2996969115" sldId="275"/>
        </pc:sldMkLst>
      </pc:sldChg>
      <pc:sldChg chg="addSp modSp mod">
        <pc:chgData name="Leonie Smith" userId="fed1330f33f5650e" providerId="LiveId" clId="{D48C7388-166A-43C0-B1F4-4D70CE8E81BA}" dt="2023-02-23T08:05:25.374" v="44" actId="20577"/>
        <pc:sldMkLst>
          <pc:docMk/>
          <pc:sldMk cId="2390376940" sldId="276"/>
        </pc:sldMkLst>
      </pc:sldChg>
      <pc:sldChg chg="addSp modSp mod">
        <pc:chgData name="Leonie Smith" userId="fed1330f33f5650e" providerId="LiveId" clId="{D48C7388-166A-43C0-B1F4-4D70CE8E81BA}" dt="2023-02-23T08:05:36.748" v="47" actId="1076"/>
        <pc:sldMkLst>
          <pc:docMk/>
          <pc:sldMk cId="4265919077" sldId="277"/>
        </pc:sldMkLst>
      </pc:sldChg>
      <pc:sldChg chg="addSp modSp mod">
        <pc:chgData name="Leonie Smith" userId="fed1330f33f5650e" providerId="LiveId" clId="{D48C7388-166A-43C0-B1F4-4D70CE8E81BA}" dt="2023-02-23T08:05:51.978" v="50" actId="1076"/>
        <pc:sldMkLst>
          <pc:docMk/>
          <pc:sldMk cId="210266664" sldId="278"/>
        </pc:sldMkLst>
      </pc:sldChg>
      <pc:sldChg chg="addSp modSp mod">
        <pc:chgData name="Leonie Smith" userId="fed1330f33f5650e" providerId="LiveId" clId="{D48C7388-166A-43C0-B1F4-4D70CE8E81BA}" dt="2023-02-23T08:06:04.429" v="53" actId="1076"/>
        <pc:sldMkLst>
          <pc:docMk/>
          <pc:sldMk cId="888433145" sldId="279"/>
        </pc:sldMkLst>
      </pc:sldChg>
      <pc:sldChg chg="addSp modSp mod">
        <pc:chgData name="Leonie Smith" userId="fed1330f33f5650e" providerId="LiveId" clId="{D48C7388-166A-43C0-B1F4-4D70CE8E81BA}" dt="2023-02-23T08:06:15.098" v="55" actId="20577"/>
        <pc:sldMkLst>
          <pc:docMk/>
          <pc:sldMk cId="3922583308" sldId="284"/>
        </pc:sldMkLst>
      </pc:sldChg>
      <pc:sldChg chg="addSp modSp mod">
        <pc:chgData name="Leonie Smith" userId="fed1330f33f5650e" providerId="LiveId" clId="{D48C7388-166A-43C0-B1F4-4D70CE8E81BA}" dt="2023-02-23T08:06:59.515" v="57" actId="20577"/>
        <pc:sldMkLst>
          <pc:docMk/>
          <pc:sldMk cId="1850742486" sldId="286"/>
        </pc:sldMkLst>
      </pc:sldChg>
      <pc:sldChg chg="addSp modSp mod">
        <pc:chgData name="Leonie Smith" userId="fed1330f33f5650e" providerId="LiveId" clId="{D48C7388-166A-43C0-B1F4-4D70CE8E81BA}" dt="2023-02-23T08:07:27.284" v="61" actId="1076"/>
        <pc:sldMkLst>
          <pc:docMk/>
          <pc:sldMk cId="1828872212" sldId="288"/>
        </pc:sldMkLst>
      </pc:sldChg>
      <pc:sldChg chg="addSp modSp mod">
        <pc:chgData name="Leonie Smith" userId="fed1330f33f5650e" providerId="LiveId" clId="{D48C7388-166A-43C0-B1F4-4D70CE8E81BA}" dt="2023-02-23T08:07:42.348" v="64" actId="1076"/>
        <pc:sldMkLst>
          <pc:docMk/>
          <pc:sldMk cId="1292473336" sldId="290"/>
        </pc:sldMkLst>
      </pc:sldChg>
      <pc:sldChg chg="addSp modSp mod">
        <pc:chgData name="Leonie Smith" userId="fed1330f33f5650e" providerId="LiveId" clId="{D48C7388-166A-43C0-B1F4-4D70CE8E81BA}" dt="2023-02-23T08:08:08.624" v="68" actId="20577"/>
        <pc:sldMkLst>
          <pc:docMk/>
          <pc:sldMk cId="1014080634" sldId="292"/>
        </pc:sldMkLst>
      </pc:sldChg>
      <pc:sldChg chg="addSp modSp mod">
        <pc:chgData name="Leonie Smith" userId="fed1330f33f5650e" providerId="LiveId" clId="{D48C7388-166A-43C0-B1F4-4D70CE8E81BA}" dt="2023-02-23T08:08:35.098" v="76" actId="1076"/>
        <pc:sldMkLst>
          <pc:docMk/>
          <pc:sldMk cId="2859407553" sldId="294"/>
        </pc:sldMkLst>
      </pc:sldChg>
      <pc:sldChg chg="addSp modSp mod">
        <pc:chgData name="Leonie Smith" userId="fed1330f33f5650e" providerId="LiveId" clId="{D48C7388-166A-43C0-B1F4-4D70CE8E81BA}" dt="2023-02-23T08:08:42.532" v="78" actId="20577"/>
        <pc:sldMkLst>
          <pc:docMk/>
          <pc:sldMk cId="2386619117" sldId="296"/>
        </pc:sldMkLst>
      </pc:sldChg>
      <pc:sldChg chg="addSp modSp mod">
        <pc:chgData name="Leonie Smith" userId="fed1330f33f5650e" providerId="LiveId" clId="{D48C7388-166A-43C0-B1F4-4D70CE8E81BA}" dt="2023-02-23T08:09:21.504" v="84" actId="1076"/>
        <pc:sldMkLst>
          <pc:docMk/>
          <pc:sldMk cId="2586395495" sldId="298"/>
        </pc:sldMkLst>
      </pc:sldChg>
      <pc:sldChg chg="modSp mod">
        <pc:chgData name="Leonie Smith" userId="fed1330f33f5650e" providerId="LiveId" clId="{D48C7388-166A-43C0-B1F4-4D70CE8E81BA}" dt="2023-02-23T08:09:38.297" v="87" actId="20577"/>
        <pc:sldMkLst>
          <pc:docMk/>
          <pc:sldMk cId="4048291797" sldId="301"/>
        </pc:sldMkLst>
      </pc:sldChg>
      <pc:sldChg chg="addSp modSp mod">
        <pc:chgData name="Leonie Smith" userId="fed1330f33f5650e" providerId="LiveId" clId="{D48C7388-166A-43C0-B1F4-4D70CE8E81BA}" dt="2023-02-23T08:10:09.654" v="91" actId="1076"/>
        <pc:sldMkLst>
          <pc:docMk/>
          <pc:sldMk cId="3543498167" sldId="302"/>
        </pc:sldMkLst>
      </pc:sldChg>
    </pc:docChg>
  </pc:docChgLst>
  <pc:docChgLst>
    <pc:chgData name="Alfred Smith" userId="3c60a3631c0db8ad" providerId="LiveId" clId="{211AB4E0-AF3C-42C6-B9B0-73D778E9E6FC}"/>
    <pc:docChg chg="custSel modSld">
      <pc:chgData name="Alfred Smith" userId="3c60a3631c0db8ad" providerId="LiveId" clId="{211AB4E0-AF3C-42C6-B9B0-73D778E9E6FC}" dt="2025-05-06T12:15:40.120" v="40"/>
      <pc:docMkLst>
        <pc:docMk/>
      </pc:docMkLst>
      <pc:sldChg chg="addSp delSp modSp mod">
        <pc:chgData name="Alfred Smith" userId="3c60a3631c0db8ad" providerId="LiveId" clId="{211AB4E0-AF3C-42C6-B9B0-73D778E9E6FC}" dt="2025-05-06T12:09:41.917" v="2"/>
        <pc:sldMkLst>
          <pc:docMk/>
          <pc:sldMk cId="1499918570" sldId="257"/>
        </pc:sldMkLst>
        <pc:spChg chg="add mod">
          <ac:chgData name="Alfred Smith" userId="3c60a3631c0db8ad" providerId="LiveId" clId="{211AB4E0-AF3C-42C6-B9B0-73D778E9E6FC}" dt="2025-05-06T12:09:41.917" v="2"/>
          <ac:spMkLst>
            <pc:docMk/>
            <pc:sldMk cId="1499918570" sldId="257"/>
            <ac:spMk id="6" creationId="{2DC23EC1-62F4-883A-B380-04062C4ECC45}"/>
          </ac:spMkLst>
        </pc:spChg>
      </pc:sldChg>
      <pc:sldChg chg="modSp">
        <pc:chgData name="Alfred Smith" userId="3c60a3631c0db8ad" providerId="LiveId" clId="{211AB4E0-AF3C-42C6-B9B0-73D778E9E6FC}" dt="2025-05-06T12:10:18.884" v="3"/>
        <pc:sldMkLst>
          <pc:docMk/>
          <pc:sldMk cId="3788111665" sldId="258"/>
        </pc:sldMkLst>
        <pc:spChg chg="mod">
          <ac:chgData name="Alfred Smith" userId="3c60a3631c0db8ad" providerId="LiveId" clId="{211AB4E0-AF3C-42C6-B9B0-73D778E9E6FC}" dt="2025-05-06T12:10:18.884" v="3"/>
          <ac:spMkLst>
            <pc:docMk/>
            <pc:sldMk cId="3788111665" sldId="258"/>
            <ac:spMk id="8" creationId="{C880C369-305C-D8AD-26EE-8182D94C5B23}"/>
          </ac:spMkLst>
        </pc:spChg>
      </pc:sldChg>
      <pc:sldChg chg="modSp">
        <pc:chgData name="Alfred Smith" userId="3c60a3631c0db8ad" providerId="LiveId" clId="{211AB4E0-AF3C-42C6-B9B0-73D778E9E6FC}" dt="2025-05-06T12:10:18.884" v="3"/>
        <pc:sldMkLst>
          <pc:docMk/>
          <pc:sldMk cId="454763615" sldId="259"/>
        </pc:sldMkLst>
        <pc:spChg chg="mod">
          <ac:chgData name="Alfred Smith" userId="3c60a3631c0db8ad" providerId="LiveId" clId="{211AB4E0-AF3C-42C6-B9B0-73D778E9E6FC}" dt="2025-05-06T12:10:18.884" v="3"/>
          <ac:spMkLst>
            <pc:docMk/>
            <pc:sldMk cId="454763615" sldId="259"/>
            <ac:spMk id="3" creationId="{A58184BD-88F1-BA02-40C1-D8403D0EEC0D}"/>
          </ac:spMkLst>
        </pc:spChg>
      </pc:sldChg>
      <pc:sldChg chg="addSp delSp modSp mod">
        <pc:chgData name="Alfred Smith" userId="3c60a3631c0db8ad" providerId="LiveId" clId="{211AB4E0-AF3C-42C6-B9B0-73D778E9E6FC}" dt="2025-05-06T12:11:04.468" v="6"/>
        <pc:sldMkLst>
          <pc:docMk/>
          <pc:sldMk cId="2346136586" sldId="260"/>
        </pc:sldMkLst>
      </pc:sldChg>
      <pc:sldChg chg="addSp delSp modSp mod">
        <pc:chgData name="Alfred Smith" userId="3c60a3631c0db8ad" providerId="LiveId" clId="{211AB4E0-AF3C-42C6-B9B0-73D778E9E6FC}" dt="2025-05-06T12:11:17.851" v="8"/>
        <pc:sldMkLst>
          <pc:docMk/>
          <pc:sldMk cId="4037329247" sldId="261"/>
        </pc:sldMkLst>
      </pc:sldChg>
      <pc:sldChg chg="addSp delSp modSp mod">
        <pc:chgData name="Alfred Smith" userId="3c60a3631c0db8ad" providerId="LiveId" clId="{211AB4E0-AF3C-42C6-B9B0-73D778E9E6FC}" dt="2025-05-06T12:11:44.483" v="10"/>
        <pc:sldMkLst>
          <pc:docMk/>
          <pc:sldMk cId="1909638311" sldId="262"/>
        </pc:sldMkLst>
      </pc:sldChg>
      <pc:sldChg chg="addSp delSp modSp mod">
        <pc:chgData name="Alfred Smith" userId="3c60a3631c0db8ad" providerId="LiveId" clId="{211AB4E0-AF3C-42C6-B9B0-73D778E9E6FC}" dt="2025-05-06T12:11:56.172" v="12"/>
        <pc:sldMkLst>
          <pc:docMk/>
          <pc:sldMk cId="641208035" sldId="263"/>
        </pc:sldMkLst>
      </pc:sldChg>
      <pc:sldChg chg="addSp delSp modSp mod">
        <pc:chgData name="Alfred Smith" userId="3c60a3631c0db8ad" providerId="LiveId" clId="{211AB4E0-AF3C-42C6-B9B0-73D778E9E6FC}" dt="2025-05-06T12:12:12.198" v="14"/>
        <pc:sldMkLst>
          <pc:docMk/>
          <pc:sldMk cId="4044745628" sldId="264"/>
        </pc:sldMkLst>
      </pc:sldChg>
      <pc:sldChg chg="addSp delSp modSp mod">
        <pc:chgData name="Alfred Smith" userId="3c60a3631c0db8ad" providerId="LiveId" clId="{211AB4E0-AF3C-42C6-B9B0-73D778E9E6FC}" dt="2025-05-06T12:12:26.671" v="16"/>
        <pc:sldMkLst>
          <pc:docMk/>
          <pc:sldMk cId="978260341" sldId="265"/>
        </pc:sldMkLst>
      </pc:sldChg>
      <pc:sldChg chg="addSp delSp modSp mod">
        <pc:chgData name="Alfred Smith" userId="3c60a3631c0db8ad" providerId="LiveId" clId="{211AB4E0-AF3C-42C6-B9B0-73D778E9E6FC}" dt="2025-05-06T12:12:42.046" v="18"/>
        <pc:sldMkLst>
          <pc:docMk/>
          <pc:sldMk cId="3575870363" sldId="266"/>
        </pc:sldMkLst>
      </pc:sldChg>
      <pc:sldChg chg="addSp delSp modSp mod">
        <pc:chgData name="Alfred Smith" userId="3c60a3631c0db8ad" providerId="LiveId" clId="{211AB4E0-AF3C-42C6-B9B0-73D778E9E6FC}" dt="2025-05-06T12:13:03.476" v="20"/>
        <pc:sldMkLst>
          <pc:docMk/>
          <pc:sldMk cId="4017137865" sldId="267"/>
        </pc:sldMkLst>
      </pc:sldChg>
      <pc:sldChg chg="addSp delSp modSp mod">
        <pc:chgData name="Alfred Smith" userId="3c60a3631c0db8ad" providerId="LiveId" clId="{211AB4E0-AF3C-42C6-B9B0-73D778E9E6FC}" dt="2025-05-06T12:13:17.148" v="22"/>
        <pc:sldMkLst>
          <pc:docMk/>
          <pc:sldMk cId="3137811553" sldId="268"/>
        </pc:sldMkLst>
      </pc:sldChg>
      <pc:sldChg chg="addSp modSp">
        <pc:chgData name="Alfred Smith" userId="3c60a3631c0db8ad" providerId="LiveId" clId="{211AB4E0-AF3C-42C6-B9B0-73D778E9E6FC}" dt="2025-05-06T12:10:50.240" v="4"/>
        <pc:sldMkLst>
          <pc:docMk/>
          <pc:sldMk cId="4120481681" sldId="270"/>
        </pc:sldMkLst>
        <pc:spChg chg="mod">
          <ac:chgData name="Alfred Smith" userId="3c60a3631c0db8ad" providerId="LiveId" clId="{211AB4E0-AF3C-42C6-B9B0-73D778E9E6FC}" dt="2025-05-06T12:10:18.884" v="3"/>
          <ac:spMkLst>
            <pc:docMk/>
            <pc:sldMk cId="4120481681" sldId="270"/>
            <ac:spMk id="3" creationId="{C2C894A3-292B-D59C-D9A3-AE7C95710607}"/>
          </ac:spMkLst>
        </pc:spChg>
        <pc:spChg chg="add mod">
          <ac:chgData name="Alfred Smith" userId="3c60a3631c0db8ad" providerId="LiveId" clId="{211AB4E0-AF3C-42C6-B9B0-73D778E9E6FC}" dt="2025-05-06T12:10:50.240" v="4"/>
          <ac:spMkLst>
            <pc:docMk/>
            <pc:sldMk cId="4120481681" sldId="270"/>
            <ac:spMk id="4" creationId="{FD13C3C0-DC65-1B10-77C1-6D94BE181EEE}"/>
          </ac:spMkLst>
        </pc:spChg>
      </pc:sldChg>
      <pc:sldChg chg="modSp">
        <pc:chgData name="Alfred Smith" userId="3c60a3631c0db8ad" providerId="LiveId" clId="{211AB4E0-AF3C-42C6-B9B0-73D778E9E6FC}" dt="2025-05-06T12:10:18.884" v="3"/>
        <pc:sldMkLst>
          <pc:docMk/>
          <pc:sldMk cId="939110669" sldId="271"/>
        </pc:sldMkLst>
        <pc:spChg chg="mod">
          <ac:chgData name="Alfred Smith" userId="3c60a3631c0db8ad" providerId="LiveId" clId="{211AB4E0-AF3C-42C6-B9B0-73D778E9E6FC}" dt="2025-05-06T12:10:18.884" v="3"/>
          <ac:spMkLst>
            <pc:docMk/>
            <pc:sldMk cId="939110669" sldId="271"/>
            <ac:spMk id="4" creationId="{6776882B-BBEC-7BBD-E874-8CBB06C7A673}"/>
          </ac:spMkLst>
        </pc:spChg>
      </pc:sldChg>
      <pc:sldChg chg="modSp">
        <pc:chgData name="Alfred Smith" userId="3c60a3631c0db8ad" providerId="LiveId" clId="{211AB4E0-AF3C-42C6-B9B0-73D778E9E6FC}" dt="2025-05-06T12:10:18.884" v="3"/>
        <pc:sldMkLst>
          <pc:docMk/>
          <pc:sldMk cId="4024569785" sldId="272"/>
        </pc:sldMkLst>
        <pc:spChg chg="mod">
          <ac:chgData name="Alfred Smith" userId="3c60a3631c0db8ad" providerId="LiveId" clId="{211AB4E0-AF3C-42C6-B9B0-73D778E9E6FC}" dt="2025-05-06T12:10:18.884" v="3"/>
          <ac:spMkLst>
            <pc:docMk/>
            <pc:sldMk cId="4024569785" sldId="272"/>
            <ac:spMk id="4" creationId="{F8B430EE-0011-09AA-B4AE-D6115F4F8F35}"/>
          </ac:spMkLst>
        </pc:spChg>
      </pc:sldChg>
      <pc:sldChg chg="modSp">
        <pc:chgData name="Alfred Smith" userId="3c60a3631c0db8ad" providerId="LiveId" clId="{211AB4E0-AF3C-42C6-B9B0-73D778E9E6FC}" dt="2025-05-06T12:10:18.884" v="3"/>
        <pc:sldMkLst>
          <pc:docMk/>
          <pc:sldMk cId="487179600" sldId="273"/>
        </pc:sldMkLst>
        <pc:spChg chg="mod">
          <ac:chgData name="Alfred Smith" userId="3c60a3631c0db8ad" providerId="LiveId" clId="{211AB4E0-AF3C-42C6-B9B0-73D778E9E6FC}" dt="2025-05-06T12:10:18.884" v="3"/>
          <ac:spMkLst>
            <pc:docMk/>
            <pc:sldMk cId="487179600" sldId="273"/>
            <ac:spMk id="4" creationId="{73279B69-132A-14D6-C66B-3D87E66856ED}"/>
          </ac:spMkLst>
        </pc:spChg>
      </pc:sldChg>
      <pc:sldChg chg="modSp">
        <pc:chgData name="Alfred Smith" userId="3c60a3631c0db8ad" providerId="LiveId" clId="{211AB4E0-AF3C-42C6-B9B0-73D778E9E6FC}" dt="2025-05-06T12:10:18.884" v="3"/>
        <pc:sldMkLst>
          <pc:docMk/>
          <pc:sldMk cId="2168401200" sldId="274"/>
        </pc:sldMkLst>
        <pc:spChg chg="mod">
          <ac:chgData name="Alfred Smith" userId="3c60a3631c0db8ad" providerId="LiveId" clId="{211AB4E0-AF3C-42C6-B9B0-73D778E9E6FC}" dt="2025-05-06T12:10:18.884" v="3"/>
          <ac:spMkLst>
            <pc:docMk/>
            <pc:sldMk cId="2168401200" sldId="274"/>
            <ac:spMk id="7" creationId="{42A18942-3D23-8EA5-7604-285058706F05}"/>
          </ac:spMkLst>
        </pc:spChg>
      </pc:sldChg>
      <pc:sldChg chg="modSp">
        <pc:chgData name="Alfred Smith" userId="3c60a3631c0db8ad" providerId="LiveId" clId="{211AB4E0-AF3C-42C6-B9B0-73D778E9E6FC}" dt="2025-05-06T12:10:18.884" v="3"/>
        <pc:sldMkLst>
          <pc:docMk/>
          <pc:sldMk cId="2996969115" sldId="275"/>
        </pc:sldMkLst>
        <pc:spChg chg="mod">
          <ac:chgData name="Alfred Smith" userId="3c60a3631c0db8ad" providerId="LiveId" clId="{211AB4E0-AF3C-42C6-B9B0-73D778E9E6FC}" dt="2025-05-06T12:10:18.884" v="3"/>
          <ac:spMkLst>
            <pc:docMk/>
            <pc:sldMk cId="2996969115" sldId="275"/>
            <ac:spMk id="6" creationId="{260FFA24-681B-575D-F22A-0C5B38168C2C}"/>
          </ac:spMkLst>
        </pc:spChg>
      </pc:sldChg>
      <pc:sldChg chg="modSp">
        <pc:chgData name="Alfred Smith" userId="3c60a3631c0db8ad" providerId="LiveId" clId="{211AB4E0-AF3C-42C6-B9B0-73D778E9E6FC}" dt="2025-05-06T12:10:18.884" v="3"/>
        <pc:sldMkLst>
          <pc:docMk/>
          <pc:sldMk cId="2390376940" sldId="276"/>
        </pc:sldMkLst>
        <pc:spChg chg="mod">
          <ac:chgData name="Alfred Smith" userId="3c60a3631c0db8ad" providerId="LiveId" clId="{211AB4E0-AF3C-42C6-B9B0-73D778E9E6FC}" dt="2025-05-06T12:10:18.884" v="3"/>
          <ac:spMkLst>
            <pc:docMk/>
            <pc:sldMk cId="2390376940" sldId="276"/>
            <ac:spMk id="4" creationId="{E96FB0A4-037D-3A66-048E-20FC12B4E20D}"/>
          </ac:spMkLst>
        </pc:spChg>
      </pc:sldChg>
      <pc:sldChg chg="modSp">
        <pc:chgData name="Alfred Smith" userId="3c60a3631c0db8ad" providerId="LiveId" clId="{211AB4E0-AF3C-42C6-B9B0-73D778E9E6FC}" dt="2025-05-06T12:10:18.884" v="3"/>
        <pc:sldMkLst>
          <pc:docMk/>
          <pc:sldMk cId="4265919077" sldId="277"/>
        </pc:sldMkLst>
        <pc:spChg chg="mod">
          <ac:chgData name="Alfred Smith" userId="3c60a3631c0db8ad" providerId="LiveId" clId="{211AB4E0-AF3C-42C6-B9B0-73D778E9E6FC}" dt="2025-05-06T12:10:18.884" v="3"/>
          <ac:spMkLst>
            <pc:docMk/>
            <pc:sldMk cId="4265919077" sldId="277"/>
            <ac:spMk id="7" creationId="{C6EDB042-DB86-6C88-91A7-C9DB08569886}"/>
          </ac:spMkLst>
        </pc:spChg>
      </pc:sldChg>
      <pc:sldChg chg="modSp">
        <pc:chgData name="Alfred Smith" userId="3c60a3631c0db8ad" providerId="LiveId" clId="{211AB4E0-AF3C-42C6-B9B0-73D778E9E6FC}" dt="2025-05-06T12:10:18.884" v="3"/>
        <pc:sldMkLst>
          <pc:docMk/>
          <pc:sldMk cId="210266664" sldId="278"/>
        </pc:sldMkLst>
        <pc:spChg chg="mod">
          <ac:chgData name="Alfred Smith" userId="3c60a3631c0db8ad" providerId="LiveId" clId="{211AB4E0-AF3C-42C6-B9B0-73D778E9E6FC}" dt="2025-05-06T12:10:18.884" v="3"/>
          <ac:spMkLst>
            <pc:docMk/>
            <pc:sldMk cId="210266664" sldId="278"/>
            <ac:spMk id="4" creationId="{250298F5-F90B-F3DA-2E1F-6BE843F1A481}"/>
          </ac:spMkLst>
        </pc:spChg>
      </pc:sldChg>
      <pc:sldChg chg="modSp">
        <pc:chgData name="Alfred Smith" userId="3c60a3631c0db8ad" providerId="LiveId" clId="{211AB4E0-AF3C-42C6-B9B0-73D778E9E6FC}" dt="2025-05-06T12:10:18.884" v="3"/>
        <pc:sldMkLst>
          <pc:docMk/>
          <pc:sldMk cId="888433145" sldId="279"/>
        </pc:sldMkLst>
        <pc:spChg chg="mod">
          <ac:chgData name="Alfred Smith" userId="3c60a3631c0db8ad" providerId="LiveId" clId="{211AB4E0-AF3C-42C6-B9B0-73D778E9E6FC}" dt="2025-05-06T12:10:18.884" v="3"/>
          <ac:spMkLst>
            <pc:docMk/>
            <pc:sldMk cId="888433145" sldId="279"/>
            <ac:spMk id="4" creationId="{9AF10F10-5802-C9AD-6E27-DA406A1E1CBF}"/>
          </ac:spMkLst>
        </pc:spChg>
      </pc:sldChg>
      <pc:sldChg chg="addSp delSp modSp mod">
        <pc:chgData name="Alfred Smith" userId="3c60a3631c0db8ad" providerId="LiveId" clId="{211AB4E0-AF3C-42C6-B9B0-73D778E9E6FC}" dt="2025-05-06T12:13:28.462" v="24"/>
        <pc:sldMkLst>
          <pc:docMk/>
          <pc:sldMk cId="3166251957" sldId="283"/>
        </pc:sldMkLst>
      </pc:sldChg>
      <pc:sldChg chg="modSp">
        <pc:chgData name="Alfred Smith" userId="3c60a3631c0db8ad" providerId="LiveId" clId="{211AB4E0-AF3C-42C6-B9B0-73D778E9E6FC}" dt="2025-05-06T12:10:18.884" v="3"/>
        <pc:sldMkLst>
          <pc:docMk/>
          <pc:sldMk cId="3922583308" sldId="284"/>
        </pc:sldMkLst>
        <pc:spChg chg="mod">
          <ac:chgData name="Alfred Smith" userId="3c60a3631c0db8ad" providerId="LiveId" clId="{211AB4E0-AF3C-42C6-B9B0-73D778E9E6FC}" dt="2025-05-06T12:10:18.884" v="3"/>
          <ac:spMkLst>
            <pc:docMk/>
            <pc:sldMk cId="3922583308" sldId="284"/>
            <ac:spMk id="4" creationId="{0C83A255-FBD3-F776-7C64-3B8C534D462A}"/>
          </ac:spMkLst>
        </pc:spChg>
      </pc:sldChg>
      <pc:sldChg chg="addSp delSp modSp mod">
        <pc:chgData name="Alfred Smith" userId="3c60a3631c0db8ad" providerId="LiveId" clId="{211AB4E0-AF3C-42C6-B9B0-73D778E9E6FC}" dt="2025-05-06T12:13:44.154" v="26"/>
        <pc:sldMkLst>
          <pc:docMk/>
          <pc:sldMk cId="1522780631" sldId="285"/>
        </pc:sldMkLst>
      </pc:sldChg>
      <pc:sldChg chg="modSp">
        <pc:chgData name="Alfred Smith" userId="3c60a3631c0db8ad" providerId="LiveId" clId="{211AB4E0-AF3C-42C6-B9B0-73D778E9E6FC}" dt="2025-05-06T12:10:18.884" v="3"/>
        <pc:sldMkLst>
          <pc:docMk/>
          <pc:sldMk cId="1850742486" sldId="286"/>
        </pc:sldMkLst>
        <pc:spChg chg="mod">
          <ac:chgData name="Alfred Smith" userId="3c60a3631c0db8ad" providerId="LiveId" clId="{211AB4E0-AF3C-42C6-B9B0-73D778E9E6FC}" dt="2025-05-06T12:10:18.884" v="3"/>
          <ac:spMkLst>
            <pc:docMk/>
            <pc:sldMk cId="1850742486" sldId="286"/>
            <ac:spMk id="4" creationId="{46AD7FDC-05DB-4DF2-8521-BACC2E016DA3}"/>
          </ac:spMkLst>
        </pc:spChg>
      </pc:sldChg>
      <pc:sldChg chg="addSp delSp modSp mod">
        <pc:chgData name="Alfred Smith" userId="3c60a3631c0db8ad" providerId="LiveId" clId="{211AB4E0-AF3C-42C6-B9B0-73D778E9E6FC}" dt="2025-05-06T12:14:04.440" v="28"/>
        <pc:sldMkLst>
          <pc:docMk/>
          <pc:sldMk cId="2332778949" sldId="287"/>
        </pc:sldMkLst>
      </pc:sldChg>
      <pc:sldChg chg="modSp">
        <pc:chgData name="Alfred Smith" userId="3c60a3631c0db8ad" providerId="LiveId" clId="{211AB4E0-AF3C-42C6-B9B0-73D778E9E6FC}" dt="2025-05-06T12:10:18.884" v="3"/>
        <pc:sldMkLst>
          <pc:docMk/>
          <pc:sldMk cId="1828872212" sldId="288"/>
        </pc:sldMkLst>
        <pc:spChg chg="mod">
          <ac:chgData name="Alfred Smith" userId="3c60a3631c0db8ad" providerId="LiveId" clId="{211AB4E0-AF3C-42C6-B9B0-73D778E9E6FC}" dt="2025-05-06T12:10:18.884" v="3"/>
          <ac:spMkLst>
            <pc:docMk/>
            <pc:sldMk cId="1828872212" sldId="288"/>
            <ac:spMk id="6" creationId="{EED8C81F-50E4-07D4-C4A0-B72968BADF45}"/>
          </ac:spMkLst>
        </pc:spChg>
      </pc:sldChg>
      <pc:sldChg chg="addSp delSp modSp mod">
        <pc:chgData name="Alfred Smith" userId="3c60a3631c0db8ad" providerId="LiveId" clId="{211AB4E0-AF3C-42C6-B9B0-73D778E9E6FC}" dt="2025-05-06T12:14:19.241" v="30"/>
        <pc:sldMkLst>
          <pc:docMk/>
          <pc:sldMk cId="3153919605" sldId="289"/>
        </pc:sldMkLst>
      </pc:sldChg>
      <pc:sldChg chg="modSp">
        <pc:chgData name="Alfred Smith" userId="3c60a3631c0db8ad" providerId="LiveId" clId="{211AB4E0-AF3C-42C6-B9B0-73D778E9E6FC}" dt="2025-05-06T12:10:18.884" v="3"/>
        <pc:sldMkLst>
          <pc:docMk/>
          <pc:sldMk cId="1292473336" sldId="290"/>
        </pc:sldMkLst>
        <pc:spChg chg="mod">
          <ac:chgData name="Alfred Smith" userId="3c60a3631c0db8ad" providerId="LiveId" clId="{211AB4E0-AF3C-42C6-B9B0-73D778E9E6FC}" dt="2025-05-06T12:10:18.884" v="3"/>
          <ac:spMkLst>
            <pc:docMk/>
            <pc:sldMk cId="1292473336" sldId="290"/>
            <ac:spMk id="4" creationId="{16CAF429-ADD1-1CBB-EAE3-0D9B4B0414E3}"/>
          </ac:spMkLst>
        </pc:spChg>
      </pc:sldChg>
      <pc:sldChg chg="addSp delSp modSp mod">
        <pc:chgData name="Alfred Smith" userId="3c60a3631c0db8ad" providerId="LiveId" clId="{211AB4E0-AF3C-42C6-B9B0-73D778E9E6FC}" dt="2025-05-06T12:14:29.870" v="32"/>
        <pc:sldMkLst>
          <pc:docMk/>
          <pc:sldMk cId="1878919862" sldId="291"/>
        </pc:sldMkLst>
      </pc:sldChg>
      <pc:sldChg chg="modSp">
        <pc:chgData name="Alfred Smith" userId="3c60a3631c0db8ad" providerId="LiveId" clId="{211AB4E0-AF3C-42C6-B9B0-73D778E9E6FC}" dt="2025-05-06T12:10:18.884" v="3"/>
        <pc:sldMkLst>
          <pc:docMk/>
          <pc:sldMk cId="1014080634" sldId="292"/>
        </pc:sldMkLst>
        <pc:spChg chg="mod">
          <ac:chgData name="Alfred Smith" userId="3c60a3631c0db8ad" providerId="LiveId" clId="{211AB4E0-AF3C-42C6-B9B0-73D778E9E6FC}" dt="2025-05-06T12:10:18.884" v="3"/>
          <ac:spMkLst>
            <pc:docMk/>
            <pc:sldMk cId="1014080634" sldId="292"/>
            <ac:spMk id="4" creationId="{1B8D27D8-2EE1-DC9A-35D1-64F40E8BFE9F}"/>
          </ac:spMkLst>
        </pc:spChg>
      </pc:sldChg>
      <pc:sldChg chg="addSp delSp modSp mod">
        <pc:chgData name="Alfred Smith" userId="3c60a3631c0db8ad" providerId="LiveId" clId="{211AB4E0-AF3C-42C6-B9B0-73D778E9E6FC}" dt="2025-05-06T12:14:47.466" v="34"/>
        <pc:sldMkLst>
          <pc:docMk/>
          <pc:sldMk cId="2219299321" sldId="293"/>
        </pc:sldMkLst>
      </pc:sldChg>
      <pc:sldChg chg="modSp">
        <pc:chgData name="Alfred Smith" userId="3c60a3631c0db8ad" providerId="LiveId" clId="{211AB4E0-AF3C-42C6-B9B0-73D778E9E6FC}" dt="2025-05-06T12:10:18.884" v="3"/>
        <pc:sldMkLst>
          <pc:docMk/>
          <pc:sldMk cId="2859407553" sldId="294"/>
        </pc:sldMkLst>
        <pc:spChg chg="mod">
          <ac:chgData name="Alfred Smith" userId="3c60a3631c0db8ad" providerId="LiveId" clId="{211AB4E0-AF3C-42C6-B9B0-73D778E9E6FC}" dt="2025-05-06T12:10:18.884" v="3"/>
          <ac:spMkLst>
            <pc:docMk/>
            <pc:sldMk cId="2859407553" sldId="294"/>
            <ac:spMk id="4" creationId="{B2C24265-E77A-A6BD-C2CA-794847D34569}"/>
          </ac:spMkLst>
        </pc:spChg>
      </pc:sldChg>
      <pc:sldChg chg="addSp delSp modSp mod">
        <pc:chgData name="Alfred Smith" userId="3c60a3631c0db8ad" providerId="LiveId" clId="{211AB4E0-AF3C-42C6-B9B0-73D778E9E6FC}" dt="2025-05-06T12:15:07.286" v="36"/>
        <pc:sldMkLst>
          <pc:docMk/>
          <pc:sldMk cId="3279066978" sldId="295"/>
        </pc:sldMkLst>
        <pc:spChg chg="add mod">
          <ac:chgData name="Alfred Smith" userId="3c60a3631c0db8ad" providerId="LiveId" clId="{211AB4E0-AF3C-42C6-B9B0-73D778E9E6FC}" dt="2025-05-06T12:15:07.286" v="36"/>
          <ac:spMkLst>
            <pc:docMk/>
            <pc:sldMk cId="3279066978" sldId="295"/>
            <ac:spMk id="2" creationId="{004BF26D-D922-01DE-D423-23EF20B2C4D2}"/>
          </ac:spMkLst>
        </pc:spChg>
        <pc:spChg chg="add mod">
          <ac:chgData name="Alfred Smith" userId="3c60a3631c0db8ad" providerId="LiveId" clId="{211AB4E0-AF3C-42C6-B9B0-73D778E9E6FC}" dt="2025-05-06T12:15:07.286" v="36"/>
          <ac:spMkLst>
            <pc:docMk/>
            <pc:sldMk cId="3279066978" sldId="295"/>
            <ac:spMk id="5" creationId="{8908B275-8B71-07D3-9C07-CB9506E2EF1E}"/>
          </ac:spMkLst>
        </pc:spChg>
      </pc:sldChg>
      <pc:sldChg chg="modSp">
        <pc:chgData name="Alfred Smith" userId="3c60a3631c0db8ad" providerId="LiveId" clId="{211AB4E0-AF3C-42C6-B9B0-73D778E9E6FC}" dt="2025-05-06T12:10:18.884" v="3"/>
        <pc:sldMkLst>
          <pc:docMk/>
          <pc:sldMk cId="2386619117" sldId="296"/>
        </pc:sldMkLst>
        <pc:spChg chg="mod">
          <ac:chgData name="Alfred Smith" userId="3c60a3631c0db8ad" providerId="LiveId" clId="{211AB4E0-AF3C-42C6-B9B0-73D778E9E6FC}" dt="2025-05-06T12:10:18.884" v="3"/>
          <ac:spMkLst>
            <pc:docMk/>
            <pc:sldMk cId="2386619117" sldId="296"/>
            <ac:spMk id="4" creationId="{F10F845A-40B9-6C58-B576-76AEFCF9B1D3}"/>
          </ac:spMkLst>
        </pc:spChg>
      </pc:sldChg>
      <pc:sldChg chg="addSp delSp modSp mod">
        <pc:chgData name="Alfred Smith" userId="3c60a3631c0db8ad" providerId="LiveId" clId="{211AB4E0-AF3C-42C6-B9B0-73D778E9E6FC}" dt="2025-05-06T12:15:18.863" v="38"/>
        <pc:sldMkLst>
          <pc:docMk/>
          <pc:sldMk cId="1852857713" sldId="297"/>
        </pc:sldMkLst>
        <pc:spChg chg="add mod">
          <ac:chgData name="Alfred Smith" userId="3c60a3631c0db8ad" providerId="LiveId" clId="{211AB4E0-AF3C-42C6-B9B0-73D778E9E6FC}" dt="2025-05-06T12:15:18.863" v="38"/>
          <ac:spMkLst>
            <pc:docMk/>
            <pc:sldMk cId="1852857713" sldId="297"/>
            <ac:spMk id="2" creationId="{340D056E-0E74-2EAC-4E63-5AF6392CA6CF}"/>
          </ac:spMkLst>
        </pc:spChg>
        <pc:spChg chg="add mod">
          <ac:chgData name="Alfred Smith" userId="3c60a3631c0db8ad" providerId="LiveId" clId="{211AB4E0-AF3C-42C6-B9B0-73D778E9E6FC}" dt="2025-05-06T12:15:18.863" v="38"/>
          <ac:spMkLst>
            <pc:docMk/>
            <pc:sldMk cId="1852857713" sldId="297"/>
            <ac:spMk id="5" creationId="{1353BE83-6DFD-1665-37B3-53548D1DE8DC}"/>
          </ac:spMkLst>
        </pc:spChg>
      </pc:sldChg>
      <pc:sldChg chg="modSp">
        <pc:chgData name="Alfred Smith" userId="3c60a3631c0db8ad" providerId="LiveId" clId="{211AB4E0-AF3C-42C6-B9B0-73D778E9E6FC}" dt="2025-05-06T12:10:18.884" v="3"/>
        <pc:sldMkLst>
          <pc:docMk/>
          <pc:sldMk cId="2586395495" sldId="298"/>
        </pc:sldMkLst>
        <pc:spChg chg="mod">
          <ac:chgData name="Alfred Smith" userId="3c60a3631c0db8ad" providerId="LiveId" clId="{211AB4E0-AF3C-42C6-B9B0-73D778E9E6FC}" dt="2025-05-06T12:10:18.884" v="3"/>
          <ac:spMkLst>
            <pc:docMk/>
            <pc:sldMk cId="2586395495" sldId="298"/>
            <ac:spMk id="4" creationId="{24CFF087-A8E2-1FCB-D08A-01F98C67DEEC}"/>
          </ac:spMkLst>
        </pc:spChg>
      </pc:sldChg>
      <pc:sldChg chg="addSp delSp modSp mod">
        <pc:chgData name="Alfred Smith" userId="3c60a3631c0db8ad" providerId="LiveId" clId="{211AB4E0-AF3C-42C6-B9B0-73D778E9E6FC}" dt="2025-05-06T12:15:40.120" v="40"/>
        <pc:sldMkLst>
          <pc:docMk/>
          <pc:sldMk cId="4048291797" sldId="301"/>
        </pc:sldMkLst>
        <pc:spChg chg="add mod">
          <ac:chgData name="Alfred Smith" userId="3c60a3631c0db8ad" providerId="LiveId" clId="{211AB4E0-AF3C-42C6-B9B0-73D778E9E6FC}" dt="2025-05-06T12:15:40.120" v="40"/>
          <ac:spMkLst>
            <pc:docMk/>
            <pc:sldMk cId="4048291797" sldId="301"/>
            <ac:spMk id="2" creationId="{01E6FA1B-D64B-6E81-CF3B-4A27B404F5D0}"/>
          </ac:spMkLst>
        </pc:spChg>
        <pc:spChg chg="add mod">
          <ac:chgData name="Alfred Smith" userId="3c60a3631c0db8ad" providerId="LiveId" clId="{211AB4E0-AF3C-42C6-B9B0-73D778E9E6FC}" dt="2025-05-06T12:15:40.120" v="40"/>
          <ac:spMkLst>
            <pc:docMk/>
            <pc:sldMk cId="4048291797" sldId="301"/>
            <ac:spMk id="5" creationId="{107AE26A-49C7-2767-8761-C9B0151C1811}"/>
          </ac:spMkLst>
        </pc:spChg>
      </pc:sldChg>
      <pc:sldChg chg="modSp">
        <pc:chgData name="Alfred Smith" userId="3c60a3631c0db8ad" providerId="LiveId" clId="{211AB4E0-AF3C-42C6-B9B0-73D778E9E6FC}" dt="2025-05-06T12:10:18.884" v="3"/>
        <pc:sldMkLst>
          <pc:docMk/>
          <pc:sldMk cId="3543498167" sldId="302"/>
        </pc:sldMkLst>
        <pc:spChg chg="mod">
          <ac:chgData name="Alfred Smith" userId="3c60a3631c0db8ad" providerId="LiveId" clId="{211AB4E0-AF3C-42C6-B9B0-73D778E9E6FC}" dt="2025-05-06T12:10:18.884" v="3"/>
          <ac:spMkLst>
            <pc:docMk/>
            <pc:sldMk cId="3543498167" sldId="302"/>
            <ac:spMk id="3" creationId="{2F696AE6-86AC-8209-551A-939CCB4CBDFC}"/>
          </ac:spMkLst>
        </pc:spChg>
      </pc:sldChg>
    </pc:docChg>
  </pc:docChgLst>
  <pc:docChgLst>
    <pc:chgData name="Leonie Smith" userId="fed1330f33f5650e" providerId="LiveId" clId="{18133A74-4FE4-450D-BC09-C5AC75CBA5A0}"/>
    <pc:docChg chg="custSel modSld">
      <pc:chgData name="Leonie Smith" userId="fed1330f33f5650e" providerId="LiveId" clId="{18133A74-4FE4-450D-BC09-C5AC75CBA5A0}" dt="2023-04-27T04:20:51.215" v="246" actId="5793"/>
      <pc:docMkLst>
        <pc:docMk/>
      </pc:docMkLst>
      <pc:sldChg chg="addSp modSp modNotesTx">
        <pc:chgData name="Leonie Smith" userId="fed1330f33f5650e" providerId="LiveId" clId="{18133A74-4FE4-450D-BC09-C5AC75CBA5A0}" dt="2023-04-27T04:20:51.215" v="246" actId="5793"/>
        <pc:sldMkLst>
          <pc:docMk/>
          <pc:sldMk cId="1499918570" sldId="257"/>
        </pc:sldMkLst>
      </pc:sldChg>
      <pc:sldChg chg="addSp modSp">
        <pc:chgData name="Leonie Smith" userId="fed1330f33f5650e" providerId="LiveId" clId="{18133A74-4FE4-450D-BC09-C5AC75CBA5A0}" dt="2023-04-25T05:03:45.137" v="5"/>
        <pc:sldMkLst>
          <pc:docMk/>
          <pc:sldMk cId="454763615" sldId="259"/>
        </pc:sldMkLst>
      </pc:sldChg>
      <pc:sldChg chg="addSp delSp modSp mod modTransition modAnim">
        <pc:chgData name="Leonie Smith" userId="fed1330f33f5650e" providerId="LiveId" clId="{18133A74-4FE4-450D-BC09-C5AC75CBA5A0}" dt="2023-04-25T05:06:38.443" v="18"/>
        <pc:sldMkLst>
          <pc:docMk/>
          <pc:sldMk cId="2346136586" sldId="260"/>
        </pc:sldMkLst>
      </pc:sldChg>
      <pc:sldChg chg="addSp delSp modSp mod modTransition modAnim">
        <pc:chgData name="Leonie Smith" userId="fed1330f33f5650e" providerId="LiveId" clId="{18133A74-4FE4-450D-BC09-C5AC75CBA5A0}" dt="2023-04-25T05:10:29.909" v="37"/>
        <pc:sldMkLst>
          <pc:docMk/>
          <pc:sldMk cId="4037329247" sldId="261"/>
        </pc:sldMkLst>
      </pc:sldChg>
      <pc:sldChg chg="addSp modSp">
        <pc:chgData name="Leonie Smith" userId="fed1330f33f5650e" providerId="LiveId" clId="{18133A74-4FE4-450D-BC09-C5AC75CBA5A0}" dt="2023-04-25T05:11:20.969" v="38"/>
        <pc:sldMkLst>
          <pc:docMk/>
          <pc:sldMk cId="1909638311" sldId="262"/>
        </pc:sldMkLst>
      </pc:sldChg>
      <pc:sldChg chg="addSp delSp modSp mod modTransition modAnim">
        <pc:chgData name="Leonie Smith" userId="fed1330f33f5650e" providerId="LiveId" clId="{18133A74-4FE4-450D-BC09-C5AC75CBA5A0}" dt="2023-04-25T05:20:21.815" v="63"/>
        <pc:sldMkLst>
          <pc:docMk/>
          <pc:sldMk cId="641208035" sldId="263"/>
        </pc:sldMkLst>
      </pc:sldChg>
      <pc:sldChg chg="addSp delSp modSp mod modTransition modAnim">
        <pc:chgData name="Leonie Smith" userId="fed1330f33f5650e" providerId="LiveId" clId="{18133A74-4FE4-450D-BC09-C5AC75CBA5A0}" dt="2023-04-26T04:11:55.820" v="94"/>
        <pc:sldMkLst>
          <pc:docMk/>
          <pc:sldMk cId="4044745628" sldId="264"/>
        </pc:sldMkLst>
      </pc:sldChg>
      <pc:sldChg chg="addSp delSp modSp mod modTransition modAnim">
        <pc:chgData name="Leonie Smith" userId="fed1330f33f5650e" providerId="LiveId" clId="{18133A74-4FE4-450D-BC09-C5AC75CBA5A0}" dt="2023-04-26T04:19:25.437" v="131"/>
        <pc:sldMkLst>
          <pc:docMk/>
          <pc:sldMk cId="978260341" sldId="265"/>
        </pc:sldMkLst>
      </pc:sldChg>
      <pc:sldChg chg="addSp delSp modSp mod modTransition modAnim">
        <pc:chgData name="Leonie Smith" userId="fed1330f33f5650e" providerId="LiveId" clId="{18133A74-4FE4-450D-BC09-C5AC75CBA5A0}" dt="2023-04-26T04:31:27.332" v="159"/>
        <pc:sldMkLst>
          <pc:docMk/>
          <pc:sldMk cId="3575870363" sldId="266"/>
        </pc:sldMkLst>
      </pc:sldChg>
      <pc:sldChg chg="addSp delSp modSp mod modTransition modAnim">
        <pc:chgData name="Leonie Smith" userId="fed1330f33f5650e" providerId="LiveId" clId="{18133A74-4FE4-450D-BC09-C5AC75CBA5A0}" dt="2023-04-26T04:43:35.216" v="169"/>
        <pc:sldMkLst>
          <pc:docMk/>
          <pc:sldMk cId="4017137865" sldId="267"/>
        </pc:sldMkLst>
      </pc:sldChg>
      <pc:sldChg chg="addSp modSp">
        <pc:chgData name="Leonie Smith" userId="fed1330f33f5650e" providerId="LiveId" clId="{18133A74-4FE4-450D-BC09-C5AC75CBA5A0}" dt="2023-04-26T04:47:42.186" v="170"/>
        <pc:sldMkLst>
          <pc:docMk/>
          <pc:sldMk cId="3137811553" sldId="268"/>
        </pc:sldMkLst>
      </pc:sldChg>
      <pc:sldChg chg="addSp delSp modSp mod modTransition modAnim">
        <pc:chgData name="Leonie Smith" userId="fed1330f33f5650e" providerId="LiveId" clId="{18133A74-4FE4-450D-BC09-C5AC75CBA5A0}" dt="2023-04-26T04:51:58.120" v="189"/>
        <pc:sldMkLst>
          <pc:docMk/>
          <pc:sldMk cId="3166251957" sldId="283"/>
        </pc:sldMkLst>
      </pc:sldChg>
      <pc:sldChg chg="addSp modSp">
        <pc:chgData name="Leonie Smith" userId="fed1330f33f5650e" providerId="LiveId" clId="{18133A74-4FE4-450D-BC09-C5AC75CBA5A0}" dt="2023-04-27T03:48:59.884" v="190"/>
        <pc:sldMkLst>
          <pc:docMk/>
          <pc:sldMk cId="1522780631" sldId="285"/>
        </pc:sldMkLst>
      </pc:sldChg>
      <pc:sldChg chg="addSp delSp modSp mod modTransition modAnim">
        <pc:chgData name="Leonie Smith" userId="fed1330f33f5650e" providerId="LiveId" clId="{18133A74-4FE4-450D-BC09-C5AC75CBA5A0}" dt="2023-04-27T03:51:15.922" v="197"/>
        <pc:sldMkLst>
          <pc:docMk/>
          <pc:sldMk cId="2332778949" sldId="287"/>
        </pc:sldMkLst>
      </pc:sldChg>
      <pc:sldChg chg="addSp delSp modSp mod modTransition modAnim">
        <pc:chgData name="Leonie Smith" userId="fed1330f33f5650e" providerId="LiveId" clId="{18133A74-4FE4-450D-BC09-C5AC75CBA5A0}" dt="2023-04-27T03:58:51.922" v="213"/>
        <pc:sldMkLst>
          <pc:docMk/>
          <pc:sldMk cId="3153919605" sldId="289"/>
        </pc:sldMkLst>
      </pc:sldChg>
      <pc:sldChg chg="addSp delSp modSp mod modTransition modAnim">
        <pc:chgData name="Leonie Smith" userId="fed1330f33f5650e" providerId="LiveId" clId="{18133A74-4FE4-450D-BC09-C5AC75CBA5A0}" dt="2023-04-27T04:00:26.677" v="217"/>
        <pc:sldMkLst>
          <pc:docMk/>
          <pc:sldMk cId="1878919862" sldId="291"/>
        </pc:sldMkLst>
      </pc:sldChg>
      <pc:sldChg chg="addSp delSp modSp mod modTransition modAnim">
        <pc:chgData name="Leonie Smith" userId="fed1330f33f5650e" providerId="LiveId" clId="{18133A74-4FE4-450D-BC09-C5AC75CBA5A0}" dt="2023-04-27T04:03:29.108" v="227"/>
        <pc:sldMkLst>
          <pc:docMk/>
          <pc:sldMk cId="2219299321" sldId="293"/>
        </pc:sldMkLst>
      </pc:sldChg>
      <pc:sldChg chg="addSp delSp modSp mod modTransition modAnim">
        <pc:chgData name="Leonie Smith" userId="fed1330f33f5650e" providerId="LiveId" clId="{18133A74-4FE4-450D-BC09-C5AC75CBA5A0}" dt="2023-04-27T04:07:51.377" v="234"/>
        <pc:sldMkLst>
          <pc:docMk/>
          <pc:sldMk cId="3279066978" sldId="295"/>
        </pc:sldMkLst>
      </pc:sldChg>
      <pc:sldChg chg="addSp delSp modSp mod modTransition modAnim">
        <pc:chgData name="Leonie Smith" userId="fed1330f33f5650e" providerId="LiveId" clId="{18133A74-4FE4-450D-BC09-C5AC75CBA5A0}" dt="2023-04-27T04:11:10.490" v="241"/>
        <pc:sldMkLst>
          <pc:docMk/>
          <pc:sldMk cId="1852857713" sldId="297"/>
        </pc:sldMkLst>
      </pc:sldChg>
      <pc:sldChg chg="addSp modSp">
        <pc:chgData name="Leonie Smith" userId="fed1330f33f5650e" providerId="LiveId" clId="{18133A74-4FE4-450D-BC09-C5AC75CBA5A0}" dt="2023-04-27T04:12:53.166" v="242"/>
        <pc:sldMkLst>
          <pc:docMk/>
          <pc:sldMk cId="4048291797"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a:t>
            </a:r>
          </a:p>
          <a:p>
            <a:pPr algn="l"/>
            <a:r>
              <a:rPr lang="en-IN" sz="1200" b="1" i="0" u="none" strike="noStrike" baseline="0">
                <a:latin typeface="TimesNewRomanPS-BoldMT"/>
              </a:rPr>
              <a:t>54 </a:t>
            </a:r>
            <a:r>
              <a:rPr lang="en-IN" sz="1200" b="1" i="0" u="none" strike="noStrike" baseline="0" dirty="0">
                <a:latin typeface="TimesNewRomanPS-BoldMT"/>
              </a:rPr>
              <a:t>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29-05-2025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29-05-2025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pic>
        <p:nvPicPr>
          <p:cNvPr id="12" name="Audio 11">
            <a:hlinkClick r:id="" action="ppaction://media"/>
            <a:extLst>
              <a:ext uri="{FF2B5EF4-FFF2-40B4-BE49-F238E27FC236}">
                <a16:creationId xmlns:a16="http://schemas.microsoft.com/office/drawing/2014/main" id="{E925D7E0-2BD1-172F-3ABA-83037ED335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6" name="Content Placeholder 2">
            <a:extLst>
              <a:ext uri="{FF2B5EF4-FFF2-40B4-BE49-F238E27FC236}">
                <a16:creationId xmlns:a16="http://schemas.microsoft.com/office/drawing/2014/main" id="{2DC23EC1-62F4-883A-B380-04062C4ECC4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15"/>
    </mc:Choice>
    <mc:Fallback xmlns="">
      <p:transition spd="slow" advTm="3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4" name="TextBox 3">
            <a:extLst>
              <a:ext uri="{FF2B5EF4-FFF2-40B4-BE49-F238E27FC236}">
                <a16:creationId xmlns:a16="http://schemas.microsoft.com/office/drawing/2014/main" id="{73279B69-132A-14D6-C66B-3D87E66856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Audio 44">
            <a:hlinkClick r:id="" action="ppaction://media"/>
            <a:extLst>
              <a:ext uri="{FF2B5EF4-FFF2-40B4-BE49-F238E27FC236}">
                <a16:creationId xmlns:a16="http://schemas.microsoft.com/office/drawing/2014/main" id="{FE9908EB-1CB5-8A27-9849-6801F47873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9995D70-B3D1-5F66-FFE9-36DD75619223}"/>
              </a:ext>
            </a:extLst>
          </p:cNvPr>
          <p:cNvSpPr txBox="1"/>
          <p:nvPr/>
        </p:nvSpPr>
        <p:spPr>
          <a:xfrm>
            <a:off x="6096000" y="149949"/>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24མིང་ལ་ཏི་མེ་ཏྲེ་ཟེར་བའི་དངུལ་མགར་ཞིག་ཡོད་པ་དེ་ནི་རྒྱུན་དུ་ལྷ་མོ་ཨར་ཏེ་མེ་ཞེས་པའི་མཆོད་ཁང་གི་འདྲ་གཟུགས་དངུལ་གྱིས་བཟོ་མཁན་ཞིག་ཡིན༌པས། དངུལ་མགར་རྣམས་ལ་ཁེ་བཟང་ཆེན་པོ་ཐོབ༌པར་བྱས།</a:t>
            </a:r>
            <a:endParaRPr lang="en-IN" sz="1400" dirty="0"/>
          </a:p>
        </p:txBody>
      </p:sp>
      <p:sp>
        <p:nvSpPr>
          <p:cNvPr id="4" name="TextBox 3">
            <a:extLst>
              <a:ext uri="{FF2B5EF4-FFF2-40B4-BE49-F238E27FC236}">
                <a16:creationId xmlns:a16="http://schemas.microsoft.com/office/drawing/2014/main" id="{7D250D64-D78A-0777-1787-5791C2B75435}"/>
              </a:ext>
            </a:extLst>
          </p:cNvPr>
          <p:cNvSpPr txBox="1"/>
          <p:nvPr/>
        </p:nvSpPr>
        <p:spPr>
          <a:xfrm>
            <a:off x="110836" y="149950"/>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24It began with a silversmith named Demetrius who made silver shrines of Artemis, bringing much business  to the craftsmen.</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529"/>
    </mc:Choice>
    <mc:Fallback xmlns="">
      <p:transition spd="slow" advTm="155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7" name="TextBox 6">
            <a:extLst>
              <a:ext uri="{FF2B5EF4-FFF2-40B4-BE49-F238E27FC236}">
                <a16:creationId xmlns:a16="http://schemas.microsoft.com/office/drawing/2014/main" id="{42A18942-3D23-8EA5-7604-285058706F05}"/>
              </a:ext>
            </a:extLst>
          </p:cNvPr>
          <p:cNvSpPr txBox="1"/>
          <p:nvPr/>
        </p:nvSpPr>
        <p:spPr>
          <a:xfrm>
            <a:off x="9550418" y="58158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60380238-4D64-79AB-BCC8-363BAC6F46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9E8FD5E-470C-8610-2CCA-E50FA0790E44}"/>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25ཁོས་ལས་གྲོགས་དེ་དག་དང་དངུལ་མགར་གཞན་རྣམས་བསྡུས་ཏེ་ན༌རེ། གྲོགས་པོ༌རྣམ་པ། བདག་ཅག་ལས་ཀ་འདི་ཁོ་ནར་བརྟེན་ནས་འབྱོར་བ་རྒྱས་པ་ཁྱོད་རྣམས་ཀྱིས་ཤེས༌པ་ཡིན། </a:t>
            </a:r>
            <a:endParaRPr lang="en-IN" sz="1600" dirty="0"/>
          </a:p>
        </p:txBody>
      </p:sp>
      <p:sp>
        <p:nvSpPr>
          <p:cNvPr id="4" name="TextBox 3">
            <a:extLst>
              <a:ext uri="{FF2B5EF4-FFF2-40B4-BE49-F238E27FC236}">
                <a16:creationId xmlns:a16="http://schemas.microsoft.com/office/drawing/2014/main" id="{074642CD-E1CE-D2D9-E962-7243AE5FF58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25Demetrius assembled the craftsmen, along with the workmen in related trades. “Men,” he said, “you know that this business is our source of prosperity.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2662"/>
    </mc:Choice>
    <mc:Fallback xmlns="">
      <p:transition spd="slow" advTm="12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6" name="TextBox 5">
            <a:extLst>
              <a:ext uri="{FF2B5EF4-FFF2-40B4-BE49-F238E27FC236}">
                <a16:creationId xmlns:a16="http://schemas.microsoft.com/office/drawing/2014/main" id="{260FFA24-681B-575D-F22A-0C5B38168C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Audio 57">
            <a:hlinkClick r:id="" action="ppaction://media"/>
            <a:extLst>
              <a:ext uri="{FF2B5EF4-FFF2-40B4-BE49-F238E27FC236}">
                <a16:creationId xmlns:a16="http://schemas.microsoft.com/office/drawing/2014/main" id="{C4F40992-8823-FD4F-C4B1-C0772552D15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FF8DE1CA-A2AB-4127-B695-A4E4A5B33EE2}"/>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26ཕོལ་ལོལ་གྱིས་ཨེ་ཕེ་སི་ལས༌གཞན། ད་དུང་ཨེ་ཞི་ཡཱ་ཡུལ་གྱི་སྐྱེ་བོ་ཕལ་མོ་ཆེ་ནས་མིའི་ལག་པས་བཟོས་པ་དེ་དག་ལྷ་ནི་མ་ཡིན་ཞེས་སྨྲས་ཤིང་མི་མང་པོར་བསླུ་བྲིད་བྱས་པ་ཁྱོད་ཅག་གིས་ཀྱང་མཐོང་ཐོས་སུ་མྱོང༌ངོ་།། </a:t>
            </a:r>
            <a:endParaRPr lang="en-IN" dirty="0"/>
          </a:p>
        </p:txBody>
      </p:sp>
      <p:sp>
        <p:nvSpPr>
          <p:cNvPr id="4" name="TextBox 3">
            <a:extLst>
              <a:ext uri="{FF2B5EF4-FFF2-40B4-BE49-F238E27FC236}">
                <a16:creationId xmlns:a16="http://schemas.microsoft.com/office/drawing/2014/main" id="{6F378CD1-F83B-1F7D-761D-B0B22C5109E8}"/>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26And you can see and hear that not only in Ephesus, but in nearly the whole province of Asia, Paul has persuaded a great number of people to turn away. He says that man-made gods are no gods at all. </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6950"/>
    </mc:Choice>
    <mc:Fallback xmlns="">
      <p:transition spd="slow" advTm="16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4" name="TextBox 3">
            <a:extLst>
              <a:ext uri="{FF2B5EF4-FFF2-40B4-BE49-F238E27FC236}">
                <a16:creationId xmlns:a16="http://schemas.microsoft.com/office/drawing/2014/main" id="{E96FB0A4-037D-3A66-048E-20FC12B4E20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Audio 52">
            <a:hlinkClick r:id="" action="ppaction://media"/>
            <a:extLst>
              <a:ext uri="{FF2B5EF4-FFF2-40B4-BE49-F238E27FC236}">
                <a16:creationId xmlns:a16="http://schemas.microsoft.com/office/drawing/2014/main" id="{2DB14101-FC8B-FF62-9263-24289C76C2A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DB25A8C-1FBF-DE18-3CD1-6E9BFE7E04D4}"/>
              </a:ext>
            </a:extLst>
          </p:cNvPr>
          <p:cNvSpPr txBox="1"/>
          <p:nvPr/>
        </p:nvSpPr>
        <p:spPr>
          <a:xfrm>
            <a:off x="6096000" y="166254"/>
            <a:ext cx="6096000" cy="6558101"/>
          </a:xfrm>
          <a:prstGeom prst="rect">
            <a:avLst/>
          </a:prstGeom>
          <a:noFill/>
        </p:spPr>
        <p:txBody>
          <a:bodyPr wrap="square" rtlCol="0">
            <a:noAutofit/>
          </a:bodyPr>
          <a:lstStyle/>
          <a:p>
            <a:r>
              <a:rPr lang="bo-CN" sz="4800" dirty="0">
                <a:solidFill>
                  <a:srgbClr val="777A7B"/>
                </a:solidFill>
                <a:latin typeface="Arial" panose="020B0604020202020204" pitchFamily="34" charset="0"/>
              </a:rPr>
              <a:t>27དེ་ལྟར་བྱས་ན་བདག་ཅག་གི་ལས་ཀ་འདིར་མི་གཞན་རྣམས་ཀྱིས་མཐོང་ཆུང་བྱེད་སྲིད་པར་མ༌ཟད། ལྷ་མོ་ཆེན་མོ་ཨར་ཏེ་མེའི་མཆོད་ཁང་ཡང་སྣང་མེད་དུ་འཇོག་སྲིད༌ཅིང༌། ཨེ་ཞི་ཡཱ་ཡུལ་དང་བཅས་པའི་འཇིག་རྟེན་གྱི་མི་ཐམས་ཅད་ཀྱིས་བསྙེན་བཀུར་བྱེད་པའི་ལྷ་མོ་ཆེན་མོའི་གཟི་བརྗིད་ཀྱང་ཉམས་པར་འགྱུར་ཞེས་སྨྲས་པ༌དང༌།</a:t>
            </a:r>
            <a:endParaRPr lang="en-IN" sz="1400" dirty="0"/>
          </a:p>
        </p:txBody>
      </p:sp>
      <p:sp>
        <p:nvSpPr>
          <p:cNvPr id="4" name="TextBox 3">
            <a:extLst>
              <a:ext uri="{FF2B5EF4-FFF2-40B4-BE49-F238E27FC236}">
                <a16:creationId xmlns:a16="http://schemas.microsoft.com/office/drawing/2014/main" id="{39C0693F-75CF-787A-7D6E-0AC544DB63E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27There is danger not only that our business will fall into disrepute, but also that the temple of the great goddess Artemis will be discredited and her majesty deposed—she who is worshiped by all the province of Asia and the whole world.”</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9761"/>
    </mc:Choice>
    <mc:Fallback xmlns="">
      <p:transition spd="slow" advTm="19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7" name="TextBox 6">
            <a:extLst>
              <a:ext uri="{FF2B5EF4-FFF2-40B4-BE49-F238E27FC236}">
                <a16:creationId xmlns:a16="http://schemas.microsoft.com/office/drawing/2014/main" id="{C6EDB042-DB86-6C88-91A7-C9DB08569886}"/>
              </a:ext>
            </a:extLst>
          </p:cNvPr>
          <p:cNvSpPr txBox="1"/>
          <p:nvPr/>
        </p:nvSpPr>
        <p:spPr>
          <a:xfrm>
            <a:off x="9338083"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E9652B82-11CE-A647-DA42-3DC5F03A2A6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E6D56A7-8BBD-4E75-4D01-C972E36F3EBA}"/>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28མི་རྣམས་ཀྱིས་གཏམ་དེ་ཐོས་པ་དང་ཤིན་ཏུ་ཁྲོས་ཏེ་སྐད་ཆེན༌པོས། ཀྱེ། ཨེ་ཕེ་སི་ཞེས་པའི་ལྷ་མོ་ཨར་ཏེ་མེ་མཆོག་ཏུ་གྱུར་པ་ཡིན་ཞེས་འུར་བརྒྱབ་བོ།། </a:t>
            </a:r>
            <a:endParaRPr lang="en-IN" sz="1600" dirty="0"/>
          </a:p>
        </p:txBody>
      </p:sp>
      <p:sp>
        <p:nvSpPr>
          <p:cNvPr id="4" name="TextBox 3">
            <a:extLst>
              <a:ext uri="{FF2B5EF4-FFF2-40B4-BE49-F238E27FC236}">
                <a16:creationId xmlns:a16="http://schemas.microsoft.com/office/drawing/2014/main" id="{A1B3B621-AE4C-83F8-5D9D-FAFC086F923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28When the men heard this, they were enraged and began shouting, “Great is Artemis of the Ephesians!”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2731"/>
    </mc:Choice>
    <mc:Fallback xmlns="">
      <p:transition spd="slow" advTm="127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མཛད་འཕྲིན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
        <p:nvSpPr>
          <p:cNvPr id="3" name="TextBox 2">
            <a:extLst>
              <a:ext uri="{FF2B5EF4-FFF2-40B4-BE49-F238E27FC236}">
                <a16:creationId xmlns:a16="http://schemas.microsoft.com/office/drawing/2014/main" id="{586E79B4-47FE-24DB-35FF-20921CC81030}"/>
              </a:ext>
            </a:extLst>
          </p:cNvPr>
          <p:cNvSpPr txBox="1"/>
          <p:nvPr/>
        </p:nvSpPr>
        <p:spPr>
          <a:xfrm>
            <a:off x="3048000" y="2847292"/>
            <a:ext cx="6096000" cy="369332"/>
          </a:xfrm>
          <a:prstGeom prst="rect">
            <a:avLst/>
          </a:prstGeom>
          <a:noFill/>
        </p:spPr>
        <p:txBody>
          <a:bodyPr wrap="square">
            <a:spAutoFit/>
          </a:bodyPr>
          <a:lstStyle/>
          <a:p>
            <a:r>
              <a:rPr lang="en-US" sz="1800" b="1" dirty="0" err="1">
                <a:solidFill>
                  <a:srgbClr val="121212"/>
                </a:solidFill>
                <a:effectLst/>
                <a:latin typeface="ArialMT"/>
              </a:rPr>
              <a:t>མཛད་འཕྲིན</a:t>
            </a:r>
            <a:endParaRPr lang="en-US"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0298F5-F90B-F3DA-2E1F-6BE843F1A481}"/>
              </a:ext>
            </a:extLst>
          </p:cNvPr>
          <p:cNvSpPr txBox="1"/>
          <p:nvPr/>
        </p:nvSpPr>
        <p:spPr>
          <a:xfrm>
            <a:off x="422460" y="57133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37B54773-2055-D194-E944-50CF8F6D62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29905C34-615A-5173-C838-E395A73AEEBE}"/>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29དེ་ལྟར་གྲོང་ཁྱེར་ཡོངས་ལ་ཟིང་ཆ་ལངས་པ༌དང༌། མི་དེ་རྣམས་ཀྱིས་ཕོལ་ལོལ་གྱི་ལམ་གྲོགས་ཏེ་མ་ཀེ་དོན་ཡཱ་ཡུལ་གྱི་ཀེ་ཡུ་དང་ཨ་རི་སྟར་ཀུ་གཉིས་བཟུང་ནས་ཟློས་གར་ཚོགས་རའི་ནང་མཉམ་དུ་བཙན་གྱིས་ཁྲིད། </a:t>
            </a:r>
            <a:endParaRPr lang="en-IN" dirty="0"/>
          </a:p>
        </p:txBody>
      </p:sp>
      <p:sp>
        <p:nvSpPr>
          <p:cNvPr id="4" name="TextBox 3">
            <a:extLst>
              <a:ext uri="{FF2B5EF4-FFF2-40B4-BE49-F238E27FC236}">
                <a16:creationId xmlns:a16="http://schemas.microsoft.com/office/drawing/2014/main" id="{B0C93263-E0F3-4B84-AC1E-DA74D35CF05C}"/>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29Soon the whole city was in disarray. They rushed together into the theatre, dragging with them Gaius and Aristarchus, Paul’s traveling companions from Macedonia.</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24"/>
    </mc:Choice>
    <mc:Fallback xmlns="">
      <p:transition spd="slow" advTm="12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10F10-5802-C9AD-6E27-DA406A1E1CBF}"/>
              </a:ext>
            </a:extLst>
          </p:cNvPr>
          <p:cNvSpPr txBox="1"/>
          <p:nvPr/>
        </p:nvSpPr>
        <p:spPr>
          <a:xfrm>
            <a:off x="326207" y="5601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Audio 36">
            <a:hlinkClick r:id="" action="ppaction://media"/>
            <a:extLst>
              <a:ext uri="{FF2B5EF4-FFF2-40B4-BE49-F238E27FC236}">
                <a16:creationId xmlns:a16="http://schemas.microsoft.com/office/drawing/2014/main" id="{99FE3BFB-1170-5CDF-A1F6-71F5694C2B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D72AEE70-1D9E-EA61-B45C-48DCDB2A8FB5}"/>
              </a:ext>
            </a:extLst>
          </p:cNvPr>
          <p:cNvSpPr txBox="1"/>
          <p:nvPr/>
        </p:nvSpPr>
        <p:spPr>
          <a:xfrm>
            <a:off x="6096000" y="166256"/>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32དེ་ནས་ཚོགས་ར་དེར་འདུས་པའི་མི་དེ་རྣམས་ཟང་ཟིང་ལང་ལོང་དུ་གྱུར༌པས། མི་མང་ཤོས་ཀྱིས་ཅིའི་ཕྱིར་འདུས་པ་མ་ཤེས་པར་ཅི་བཤད་འདི་བཤད་མེད་པར་སྐད་ཅོར་བརྒྱབ་བོ།།</a:t>
            </a:r>
            <a:endParaRPr lang="en-IN" sz="6600" dirty="0"/>
          </a:p>
        </p:txBody>
      </p:sp>
      <p:sp>
        <p:nvSpPr>
          <p:cNvPr id="4" name="TextBox 3">
            <a:extLst>
              <a:ext uri="{FF2B5EF4-FFF2-40B4-BE49-F238E27FC236}">
                <a16:creationId xmlns:a16="http://schemas.microsoft.com/office/drawing/2014/main" id="{D16C437F-0D36-86C5-D1F8-749BFDC37F3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32Meanwhile the assembly was in turmoil. Some were shouting one thing and some another, and most of them did not even know why they were there.</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9757"/>
    </mc:Choice>
    <mc:Fallback xmlns="">
      <p:transition spd="slow" advTm="9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4" name="TextBox 3">
            <a:extLst>
              <a:ext uri="{FF2B5EF4-FFF2-40B4-BE49-F238E27FC236}">
                <a16:creationId xmlns:a16="http://schemas.microsoft.com/office/drawing/2014/main" id="{0C83A255-FBD3-F776-7C64-3B8C534D462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8336B12B-47AA-C4B0-4EE9-48F4CF1C78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6B1C36B0-6D43-3B5D-7DF0-74232BB02844}"/>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33ཡ་ཧུ་དཱ་པ་རྣམས་ཀྱིས་ཨ་ལིག་སན་དིར་ཞེས་པ་མདུན་དུ་གཏད༌ཅིང༌།</a:t>
            </a:r>
            <a:endParaRPr lang="en-IN" dirty="0"/>
          </a:p>
        </p:txBody>
      </p:sp>
      <p:sp>
        <p:nvSpPr>
          <p:cNvPr id="4" name="TextBox 3">
            <a:extLst>
              <a:ext uri="{FF2B5EF4-FFF2-40B4-BE49-F238E27FC236}">
                <a16:creationId xmlns:a16="http://schemas.microsoft.com/office/drawing/2014/main" id="{C2324F27-78EA-BE2D-AE2A-96996FE7FD58}"/>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33The Jews in the crowd pushed Alexander forward to explain himself,…</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5522"/>
    </mc:Choice>
    <mc:Fallback xmlns="">
      <p:transition spd="slow" advTm="5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4" name="TextBox 3">
            <a:extLst>
              <a:ext uri="{FF2B5EF4-FFF2-40B4-BE49-F238E27FC236}">
                <a16:creationId xmlns:a16="http://schemas.microsoft.com/office/drawing/2014/main" id="{46AD7FDC-05DB-4DF2-8521-BACC2E016D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11016E5-93D2-C9E1-304E-D401346EF8D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78E53CEF-6224-2124-70DE-9E5376DFAC42}"/>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34མི་དེ་རྣམས་ཀྱིས་ཁོ་རང་ཡ་ཧུ་དཱ་པ་ཡིན་པ་ཤེས་ནས་ཚང་མས་མགྲིན་གཅིག༌ཏུ། ཀྱེ། ཨེ་ཕེ་སི་ཡི་ལྷ་མོ་ཨར་ཏེ་མེ་མཆོག་ཏུ་གྱུར་པ་ཡིན་ཞེས་ཆུ་ཚོད་གཉིས་ཙམ་རིང་ལ་འུར་བརྒྱབ་བོ།།</a:t>
            </a:r>
            <a:endParaRPr lang="en-IN" sz="1600" dirty="0"/>
          </a:p>
        </p:txBody>
      </p:sp>
      <p:sp>
        <p:nvSpPr>
          <p:cNvPr id="4" name="TextBox 3">
            <a:extLst>
              <a:ext uri="{FF2B5EF4-FFF2-40B4-BE49-F238E27FC236}">
                <a16:creationId xmlns:a16="http://schemas.microsoft.com/office/drawing/2014/main" id="{F6686329-9197-2DFA-95F9-639A1C82B1D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34But when they realized that he was a Jew, they all shouted in unison for about two hours: “Great is Artemis of the Ephesians!”</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002"/>
    </mc:Choice>
    <mc:Fallback xmlns="">
      <p:transition spd="slow" advTm="1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6" name="TextBox 5">
            <a:extLst>
              <a:ext uri="{FF2B5EF4-FFF2-40B4-BE49-F238E27FC236}">
                <a16:creationId xmlns:a16="http://schemas.microsoft.com/office/drawing/2014/main" id="{EED8C81F-50E4-07D4-C4A0-B72968BADF45}"/>
              </a:ext>
            </a:extLst>
          </p:cNvPr>
          <p:cNvSpPr txBox="1"/>
          <p:nvPr/>
        </p:nvSpPr>
        <p:spPr>
          <a:xfrm>
            <a:off x="502670" y="57998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7D2BF040-975B-E1C0-A7E1-4133188343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67591124-45B1-D104-344F-E9AB476BD0B8}"/>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35དེ་ནས་གྲོང་ཁྱེར་དེའི་དྲུང་ཡིག་པས་མི་དེ་རྣམས་ཁ་རོག་ལ་སྡོད་དུ་བཅུག་སྟེ་འདི་ལྟར། ཀྱེ། ཨེ་ཕེ་སི་པ༌རྣམས། ཨེ་ཕེ་སི་ནི་ལྷ་མོ་ཆེན་མོ་ཨར་ཏེ་མེའི་མཆོད་ཁང་དང་ནམ་མཁའ་ནས་ལྷུང་བའི་ཨར་ཏེ་མེའི་ལྷ་སྐུ་སྲུང་མཁན་ཡིན་པ་སུས་མི་ཤེས༌སམ།</a:t>
            </a:r>
            <a:endParaRPr lang="en-IN" dirty="0"/>
          </a:p>
        </p:txBody>
      </p:sp>
      <p:sp>
        <p:nvSpPr>
          <p:cNvPr id="4" name="TextBox 3">
            <a:extLst>
              <a:ext uri="{FF2B5EF4-FFF2-40B4-BE49-F238E27FC236}">
                <a16:creationId xmlns:a16="http://schemas.microsoft.com/office/drawing/2014/main" id="{6A701797-D0AB-729C-D64D-1360B8999BAF}"/>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35Finally the city clerk quieted the crowd and declared, “Men of Ephesus, doesn’t everyone know that the city of Ephesus is guardian of the temple of the great Artemis and of her image, which fell from heaven?</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20464"/>
    </mc:Choice>
    <mc:Fallback xmlns="">
      <p:transition spd="slow" advTm="20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མཛད་འཕྲིན 19</a:t>
            </a:r>
          </a:p>
          <a:p>
            <a:r>
              <a:rPr lang="bo-CN" sz="8000" b="1" i="0" dirty="0">
                <a:solidFill>
                  <a:srgbClr val="121212"/>
                </a:solidFill>
                <a:effectLst/>
                <a:latin typeface="Arial" panose="020B0604020202020204" pitchFamily="34" charset="0"/>
              </a:rPr>
              <a:t>ཨེ་ཕེ་སུ་གྲོང་ཁྱེར་དུ་ཟིང་ཆ་ལངས་པ།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pic>
        <p:nvPicPr>
          <p:cNvPr id="10" name="Audio 9">
            <a:hlinkClick r:id="" action="ppaction://media"/>
            <a:extLst>
              <a:ext uri="{FF2B5EF4-FFF2-40B4-BE49-F238E27FC236}">
                <a16:creationId xmlns:a16="http://schemas.microsoft.com/office/drawing/2014/main" id="{1B10B9DD-6419-E6AD-9532-E45B3C4FF1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5161"/>
    </mc:Choice>
    <mc:Fallback xmlns="">
      <p:transition spd="slow" advTm="5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4" name="TextBox 3">
            <a:extLst>
              <a:ext uri="{FF2B5EF4-FFF2-40B4-BE49-F238E27FC236}">
                <a16:creationId xmlns:a16="http://schemas.microsoft.com/office/drawing/2014/main" id="{16CAF429-ADD1-1CBB-EAE3-0D9B4B0414E3}"/>
              </a:ext>
            </a:extLst>
          </p:cNvPr>
          <p:cNvSpPr txBox="1"/>
          <p:nvPr/>
        </p:nvSpPr>
        <p:spPr>
          <a:xfrm>
            <a:off x="132081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3089FBC1-7979-AB89-CF69-BFDFF91EB5B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2400770B-9A87-D9AD-54DE-5159A031B39B}"/>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36དོན་དེ་སུས་ཀྱང་བཟློག་ཐབས་མེད་པས་ཁྱོད་རྣམས་ལྷོད་འཇགས་སུ་སྡོད་པ་ལས་ཧོལ་རྒྱུག་བྱ་མི་རུང༌། </a:t>
            </a:r>
            <a:endParaRPr lang="en-IN" dirty="0"/>
          </a:p>
        </p:txBody>
      </p:sp>
      <p:sp>
        <p:nvSpPr>
          <p:cNvPr id="4" name="TextBox 3">
            <a:extLst>
              <a:ext uri="{FF2B5EF4-FFF2-40B4-BE49-F238E27FC236}">
                <a16:creationId xmlns:a16="http://schemas.microsoft.com/office/drawing/2014/main" id="{731EF39B-A109-D482-3414-EF35D5F102BC}"/>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36Since these things are undeniable, you ought to be calm and not do anything rash.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691"/>
    </mc:Choice>
    <mc:Fallback xmlns="">
      <p:transition spd="slow" advTm="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4" name="TextBox 3">
            <a:extLst>
              <a:ext uri="{FF2B5EF4-FFF2-40B4-BE49-F238E27FC236}">
                <a16:creationId xmlns:a16="http://schemas.microsoft.com/office/drawing/2014/main" id="{1B8D27D8-2EE1-DC9A-35D1-64F40E8BFE9F}"/>
              </a:ext>
            </a:extLst>
          </p:cNvPr>
          <p:cNvSpPr txBox="1"/>
          <p:nvPr/>
        </p:nvSpPr>
        <p:spPr>
          <a:xfrm>
            <a:off x="2636270" y="58576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FF3BD75C-35B2-B22A-C78B-C1536CA77DF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462AC9B-9014-0638-0104-B20A99103332}"/>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777A7B"/>
                </a:solidFill>
                <a:latin typeface="Arial" panose="020B0604020202020204" pitchFamily="34" charset="0"/>
              </a:rPr>
              <a:t>37ཁྱོད་ཅག་གིས་འདིར་བཙན་ཁྲིད་བྱས་པའི་མི་འདི་རྣམས་ཀྱིས་མཆོད་ཁང་ནས་དངོས་རྫས་མ་བརྐུས་ལ་བདག་ཅག་གི་ལྷ་མོར་སྐུར་བའང་མ་བཏབ། </a:t>
            </a:r>
            <a:endParaRPr lang="en-IN" dirty="0"/>
          </a:p>
        </p:txBody>
      </p:sp>
      <p:sp>
        <p:nvSpPr>
          <p:cNvPr id="4" name="TextBox 3">
            <a:extLst>
              <a:ext uri="{FF2B5EF4-FFF2-40B4-BE49-F238E27FC236}">
                <a16:creationId xmlns:a16="http://schemas.microsoft.com/office/drawing/2014/main" id="{420E634F-A4AB-8D29-CAE4-0C74A3B0715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37For you have brought these men here, though they have neither robbed our temple nor blasphemed our goddess.</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10566"/>
    </mc:Choice>
    <mc:Fallback xmlns="">
      <p:transition spd="slow" advTm="10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4" name="TextBox 3">
            <a:extLst>
              <a:ext uri="{FF2B5EF4-FFF2-40B4-BE49-F238E27FC236}">
                <a16:creationId xmlns:a16="http://schemas.microsoft.com/office/drawing/2014/main" id="{B2C24265-E77A-A6BD-C2CA-794847D34569}"/>
              </a:ext>
            </a:extLst>
          </p:cNvPr>
          <p:cNvSpPr txBox="1"/>
          <p:nvPr/>
        </p:nvSpPr>
        <p:spPr>
          <a:xfrm>
            <a:off x="9545840" y="2245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4194AF99-5043-11A4-F13E-DFEE8890D5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5C77E00E-5827-A72A-86FC-ED6BB201024C}"/>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38གལ༌ཏེ། ཏི་མེ་ཏྲེ་དང་ཁོའི་ལས་གྲོགས་རྣམས་ལ་གཏུག་བཤེར་བྱེད་པའི་དོན་ཡོད༌ན། ཁྲིམས་ར་དང་ཁྲིམས་དཔོན་རྣམས་ཀྱང་ཡོད་པས་ཕན་ཚུན་གཏུག་རེས་བྱས་ཆོག </a:t>
            </a:r>
            <a:endParaRPr lang="en-IN" dirty="0"/>
          </a:p>
        </p:txBody>
      </p:sp>
      <p:sp>
        <p:nvSpPr>
          <p:cNvPr id="4" name="TextBox 3">
            <a:extLst>
              <a:ext uri="{FF2B5EF4-FFF2-40B4-BE49-F238E27FC236}">
                <a16:creationId xmlns:a16="http://schemas.microsoft.com/office/drawing/2014/main" id="{B5613E66-BF92-0F40-3BF7-8598555C2E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38So if Demetrius and his fellow craftsmen have a complaint against anyone, the courts are open and proconsuls are available. Let them bring charges against one another there. </a:t>
            </a:r>
            <a:endParaRPr lang="en-IN"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8514"/>
    </mc:Choice>
    <mc:Fallback xmlns="">
      <p:transition spd="slow" advTm="8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4" name="TextBox 3">
            <a:extLst>
              <a:ext uri="{FF2B5EF4-FFF2-40B4-BE49-F238E27FC236}">
                <a16:creationId xmlns:a16="http://schemas.microsoft.com/office/drawing/2014/main" id="{F10F845A-40B9-6C58-B576-76AEFCF9B1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75AB0A42-96E3-014D-A340-30207157A46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82273E8E-8235-9C60-0000-7D38EF3B0C6F}"/>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777A7B"/>
                </a:solidFill>
                <a:latin typeface="Arial" panose="020B0604020202020204" pitchFamily="34" charset="0"/>
              </a:rPr>
              <a:t>40དེ་རིང་གི་ཟིང་ཆ་འདི་ལ་རྒྱུ་རྐྱེན་ཅི་ཡང་མེད་པས་ངེད་ཅག་ལའང་གོང་རིམ་གྱིས་འདྲི་གཅོད་བྱེད་ཉེན༌ཆེ། མི་ཚོགས་འདུས་པའི་ཟིང་ཆ་འདིར་ངེད་ཅག་ལའང་རྒྱུ་མཚན་བཤད་རྒྱུ་མེད་ཅེས་སྨྲས་པ༌དང༌། 41མི་དེ་རྣམས་སོ་སོར་གྱེས་སུ་བཅུག༌གོ།</a:t>
            </a:r>
            <a:endParaRPr lang="en-IN" sz="1600" dirty="0"/>
          </a:p>
        </p:txBody>
      </p:sp>
      <p:sp>
        <p:nvSpPr>
          <p:cNvPr id="4" name="TextBox 3">
            <a:extLst>
              <a:ext uri="{FF2B5EF4-FFF2-40B4-BE49-F238E27FC236}">
                <a16:creationId xmlns:a16="http://schemas.microsoft.com/office/drawing/2014/main" id="{10FD2231-E24A-2615-3B0C-845E706C28B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40For we are in jeopardy of being charged with rioting for today’s events, and we have no justification to account for this commotion.”</a:t>
            </a:r>
          </a:p>
          <a:p>
            <a:r>
              <a:rPr lang="en-US" sz="4000" dirty="0">
                <a:solidFill>
                  <a:srgbClr val="777A7B"/>
                </a:solidFill>
                <a:latin typeface="Arial" panose="020B0604020202020204" pitchFamily="34" charset="0"/>
              </a:rPr>
              <a:t>41After he had said this, he dismissed the assembly.</a:t>
            </a:r>
            <a:endParaRPr lang="en-IN" dirty="0"/>
          </a:p>
        </p:txBody>
      </p:sp>
    </p:spTree>
    <p:extLst>
      <p:ext uri="{BB962C8B-B14F-4D97-AF65-F5344CB8AC3E}">
        <p14:creationId xmlns:p14="http://schemas.microsoft.com/office/powerpoint/2010/main" val="1852857713"/>
      </p:ext>
    </p:extLst>
  </p:cSld>
  <p:clrMapOvr>
    <a:masterClrMapping/>
  </p:clrMapOvr>
  <mc:AlternateContent xmlns:mc="http://schemas.openxmlformats.org/markup-compatibility/2006" xmlns:p14="http://schemas.microsoft.com/office/powerpoint/2010/main">
    <mc:Choice Requires="p14">
      <p:transition spd="slow" p14:dur="2000" advTm="13440"/>
    </mc:Choice>
    <mc:Fallback xmlns="">
      <p:transition spd="slow" advTm="13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4" name="TextBox 3">
            <a:extLst>
              <a:ext uri="{FF2B5EF4-FFF2-40B4-BE49-F238E27FC236}">
                <a16:creationId xmlns:a16="http://schemas.microsoft.com/office/drawing/2014/main" id="{24CFF087-A8E2-1FCB-D08A-01F98C67DEEC}"/>
              </a:ext>
            </a:extLst>
          </p:cNvPr>
          <p:cNvSpPr txBox="1"/>
          <p:nvPr/>
        </p:nvSpPr>
        <p:spPr>
          <a:xfrm>
            <a:off x="262038" y="724216"/>
            <a:ext cx="2853917" cy="1446550"/>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88A220DF-0A67-42A7-15E4-49FF771A6B3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C311E3A-24D0-6AD5-FF23-9DB6ECE571F6}"/>
              </a:ext>
            </a:extLst>
          </p:cNvPr>
          <p:cNvSpPr txBox="1"/>
          <p:nvPr/>
        </p:nvSpPr>
        <p:spPr>
          <a:xfrm>
            <a:off x="6096000" y="166254"/>
            <a:ext cx="6096000" cy="6558101"/>
          </a:xfrm>
          <a:prstGeom prst="rect">
            <a:avLst/>
          </a:prstGeom>
          <a:noFill/>
        </p:spPr>
        <p:txBody>
          <a:bodyPr wrap="square" rtlCol="0">
            <a:noAutofit/>
          </a:bodyPr>
          <a:lstStyle/>
          <a:p>
            <a:r>
              <a:rPr lang="en-IN" sz="6600" dirty="0">
                <a:solidFill>
                  <a:srgbClr val="777A7B"/>
                </a:solidFill>
                <a:latin typeface="Arial" panose="020B0604020202020204" pitchFamily="34" charset="0"/>
              </a:rPr>
              <a:t>20:</a:t>
            </a:r>
            <a:r>
              <a:rPr lang="bo-CN" sz="6600" dirty="0">
                <a:solidFill>
                  <a:srgbClr val="777A7B"/>
                </a:solidFill>
                <a:latin typeface="Arial" panose="020B0604020202020204" pitchFamily="34" charset="0"/>
              </a:rPr>
              <a:t>1</a:t>
            </a:r>
            <a:r>
              <a:rPr lang="bo-CN" sz="6600" dirty="0">
                <a:solidFill>
                  <a:srgbClr val="121212"/>
                </a:solidFill>
                <a:latin typeface="Arial" panose="020B0604020202020204" pitchFamily="34" charset="0"/>
              </a:rPr>
              <a:t>1དེ་ཡང་ཟིང་ཆ་ཞི་འཇགས་སུ་གྱུར་རྗེས་ཕོལ་ལོལ་གྱིས་རྗེས་འབྲང་པ་རྣམས་བོས་ཏེ་སྐུལ་མ་གནང༌རྗེས། དེ་རྣམས་དང་ཁ་གྱེས་ནས་མ་ཀེ་དོན་ཡཱ་ཡུལ་དུ་ལམ་ལ་ཆས་སོ།། </a:t>
            </a:r>
            <a:endParaRPr lang="en-IN" sz="1600" dirty="0"/>
          </a:p>
        </p:txBody>
      </p:sp>
      <p:sp>
        <p:nvSpPr>
          <p:cNvPr id="4" name="TextBox 3">
            <a:extLst>
              <a:ext uri="{FF2B5EF4-FFF2-40B4-BE49-F238E27FC236}">
                <a16:creationId xmlns:a16="http://schemas.microsoft.com/office/drawing/2014/main" id="{925E5F83-B0D5-FF13-C389-044E89001CA3}"/>
              </a:ext>
            </a:extLst>
          </p:cNvPr>
          <p:cNvSpPr txBox="1"/>
          <p:nvPr/>
        </p:nvSpPr>
        <p:spPr>
          <a:xfrm>
            <a:off x="110836" y="166255"/>
            <a:ext cx="5818909" cy="6558102"/>
          </a:xfrm>
          <a:prstGeom prst="rect">
            <a:avLst/>
          </a:prstGeom>
          <a:noFill/>
        </p:spPr>
        <p:txBody>
          <a:bodyPr wrap="square" rtlCol="0">
            <a:noAutofit/>
          </a:bodyPr>
          <a:lstStyle/>
          <a:p>
            <a:r>
              <a:rPr lang="en-IN" dirty="0"/>
              <a:t> 20:</a:t>
            </a:r>
            <a:r>
              <a:rPr lang="en-US" sz="4400" dirty="0">
                <a:solidFill>
                  <a:srgbClr val="777A7B"/>
                </a:solidFill>
                <a:latin typeface="Arial" panose="020B0604020202020204" pitchFamily="34" charset="0"/>
              </a:rPr>
              <a:t>1When the uproar had ended, Paul sent for the disciples. And after encouraging them, he said goodbye to them and left for Macedonia. </a:t>
            </a:r>
            <a:endParaRPr lang="en-IN" dirty="0"/>
          </a:p>
        </p:txBody>
      </p:sp>
    </p:spTree>
    <p:extLst>
      <p:ext uri="{BB962C8B-B14F-4D97-AF65-F5344CB8AC3E}">
        <p14:creationId xmlns:p14="http://schemas.microsoft.com/office/powerpoint/2010/main" val="4048291797"/>
      </p:ext>
    </p:extLst>
  </p:cSld>
  <p:clrMapOvr>
    <a:masterClrMapping/>
  </p:clrMapOvr>
  <mc:AlternateContent xmlns:mc="http://schemas.openxmlformats.org/markup-compatibility/2006" xmlns:p14="http://schemas.microsoft.com/office/powerpoint/2010/main">
    <mc:Choice Requires="p14">
      <p:transition spd="slow" p14:dur="2000" advTm="11662"/>
    </mc:Choice>
    <mc:Fallback xmlns="">
      <p:transition spd="slow" advTm="1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2C894A3-292B-D59C-D9A3-AE7C95710607}"/>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མཛད་འཕྲིན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
        <p:nvSpPr>
          <p:cNvPr id="4" name="TextBox 2">
            <a:extLst>
              <a:ext uri="{FF2B5EF4-FFF2-40B4-BE49-F238E27FC236}">
                <a16:creationId xmlns:a16="http://schemas.microsoft.com/office/drawing/2014/main" id="{FD13C3C0-DC65-1B10-77C1-6D94BE181EEE}"/>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696AE6-86AC-8209-551A-939CCB4CBDFC}"/>
              </a:ext>
            </a:extLst>
          </p:cNvPr>
          <p:cNvSpPr txBox="1"/>
          <p:nvPr/>
        </p:nvSpPr>
        <p:spPr>
          <a:xfrm>
            <a:off x="1802080" y="40337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Audio 28">
            <a:hlinkClick r:id="" action="ppaction://media"/>
            <a:extLst>
              <a:ext uri="{FF2B5EF4-FFF2-40B4-BE49-F238E27FC236}">
                <a16:creationId xmlns:a16="http://schemas.microsoft.com/office/drawing/2014/main" id="{D8205F3B-0711-3501-BCEC-F628E1D72D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4D8A385-600C-E274-AB75-E57DC9062627}"/>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21དོན་དེ་རྣམས་མཇུག་རྫོགས༌རྗེས། ཕོལ་ལོལ་གྱིས་རང་ཉིད་མ་ཀེ་དོན་ཡཱ་དང་ཨ་ཀ་ཡཱ་ཡུལ་བརྒྱུད་ནས་ཡེ་རུ་སཱ་ལེམ་དུ་འགྲོ་བར་སེམས་ཐག་བཅད་དེ། ང་རང་དེ་རུ་སླེབས་རྗེས་ངེས་པར་རོ་མཱ་ལ་བལྟ་རུ་འགྲོའོ་ཞེས་གསུངས་སོ།།</a:t>
            </a:r>
            <a:endParaRPr lang="en-IN" dirty="0"/>
          </a:p>
        </p:txBody>
      </p:sp>
      <p:sp>
        <p:nvSpPr>
          <p:cNvPr id="4" name="TextBox 3">
            <a:extLst>
              <a:ext uri="{FF2B5EF4-FFF2-40B4-BE49-F238E27FC236}">
                <a16:creationId xmlns:a16="http://schemas.microsoft.com/office/drawing/2014/main" id="{C092033C-FE75-AA73-C08D-439A360B387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21After these things had happened, Paul resolved in the Spirit  to go to Jerusalem after he had passed through Macedonia and Achaia. “After I have been there,” he said, “I must see Rome as well.”</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3534"/>
    </mc:Choice>
    <mc:Fallback xmlns="">
      <p:transition spd="slow" advTm="13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Audio 38">
            <a:hlinkClick r:id="" action="ppaction://media"/>
            <a:extLst>
              <a:ext uri="{FF2B5EF4-FFF2-40B4-BE49-F238E27FC236}">
                <a16:creationId xmlns:a16="http://schemas.microsoft.com/office/drawing/2014/main" id="{32FE77D7-87B8-EA31-B8C5-A741F3CABDA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B92CC938-A0BA-185F-3D1D-9F74C843D59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777A7B"/>
                </a:solidFill>
                <a:latin typeface="Arial" panose="020B0604020202020204" pitchFamily="34" charset="0"/>
              </a:rPr>
              <a:t>22དེ་ནས་ཁོང་ལ་རོགས་བྱེད་མཁན་རྣམས་ལས་ཐི་མོ་ཐེ་དང་ཨེ་རས་ཏི་གཉིས་མ་ཀེ་དོན་ཡཱ་ཡུལ་དུ་མངགས༌ཤིང༌། རང་ཉིད་རེ་ཞིག་ཨེ་ཞི་ཡཱ་ཡུལ་དུ་བཞུགས༌སོ།།</a:t>
            </a:r>
            <a:endParaRPr lang="en-IN" dirty="0"/>
          </a:p>
        </p:txBody>
      </p:sp>
      <p:sp>
        <p:nvSpPr>
          <p:cNvPr id="4" name="TextBox 3">
            <a:extLst>
              <a:ext uri="{FF2B5EF4-FFF2-40B4-BE49-F238E27FC236}">
                <a16:creationId xmlns:a16="http://schemas.microsoft.com/office/drawing/2014/main" id="{3BF0CF24-BDB0-B12A-9AA6-21EC72D1F5D3}"/>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22He sent two of his helpers, Timothy and Erastus, to Macedonia, while he stayed for a time in the province of Asia.</a:t>
            </a:r>
            <a:endParaRPr lang="en-IN"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9112"/>
    </mc:Choice>
    <mc:Fallback xmlns="">
      <p:transition spd="slow" advTm="9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4" name="TextBox 3">
            <a:extLst>
              <a:ext uri="{FF2B5EF4-FFF2-40B4-BE49-F238E27FC236}">
                <a16:creationId xmlns:a16="http://schemas.microsoft.com/office/drawing/2014/main" id="{F8B430EE-0011-09AA-B4AE-D6115F4F8F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མཛད་འཕྲིན</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22A3A266-8CB0-331D-CAA4-47940211EEF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A2A855C9-C981-604A-D91E-38F5B4DAC6B6}"/>
              </a:ext>
            </a:extLst>
          </p:cNvPr>
          <p:cNvSpPr txBox="1"/>
          <p:nvPr/>
        </p:nvSpPr>
        <p:spPr>
          <a:xfrm>
            <a:off x="6096000" y="166254"/>
            <a:ext cx="6096000" cy="6558101"/>
          </a:xfrm>
          <a:prstGeom prst="rect">
            <a:avLst/>
          </a:prstGeom>
          <a:noFill/>
        </p:spPr>
        <p:txBody>
          <a:bodyPr wrap="square" rtlCol="0">
            <a:noAutofit/>
          </a:bodyPr>
          <a:lstStyle/>
          <a:p>
            <a:r>
              <a:rPr lang="bo-CN" sz="8000" dirty="0">
                <a:solidFill>
                  <a:srgbClr val="777A7B"/>
                </a:solidFill>
                <a:latin typeface="Arial" panose="020B0604020202020204" pitchFamily="34" charset="0"/>
              </a:rPr>
              <a:t>23དུས༌དེར། མཱ་ཤི་ཀའི་ཆོས་ཀྱི་ལམ་དེའི་རྐྱེན་གྱིས་ཟིང་ཆ་ཆེན་པོ་བྱུང༌བ་རེད། </a:t>
            </a:r>
            <a:endParaRPr lang="en-IN" dirty="0"/>
          </a:p>
        </p:txBody>
      </p:sp>
      <p:sp>
        <p:nvSpPr>
          <p:cNvPr id="4" name="TextBox 3">
            <a:extLst>
              <a:ext uri="{FF2B5EF4-FFF2-40B4-BE49-F238E27FC236}">
                <a16:creationId xmlns:a16="http://schemas.microsoft.com/office/drawing/2014/main" id="{93B424BA-0D4C-5203-DA20-FF884B8A3CC5}"/>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23About that time there arose a great disturbance about the Way. </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101"/>
    </mc:Choice>
    <mc:Fallback xmlns="">
      <p:transition spd="slow" advTm="5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5495</TotalTime>
  <Words>1680</Words>
  <Application>Microsoft Office PowerPoint</Application>
  <PresentationFormat>Widescreen</PresentationFormat>
  <Paragraphs>84</Paragraphs>
  <Slides>40</Slides>
  <Notes>1</Notes>
  <HiddenSlides>0</HiddenSlides>
  <MMClips>20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2025-05-29T06:58:55Z</dcterms:modified>
</cp:coreProperties>
</file>