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307" r:id="rId23"/>
    <p:sldId id="305" r:id="rId24"/>
    <p:sldId id="279" r:id="rId25"/>
    <p:sldId id="269" r:id="rId26"/>
    <p:sldId id="280" r:id="rId27"/>
    <p:sldId id="281" r:id="rId28"/>
    <p:sldId id="282" r:id="rId29"/>
    <p:sldId id="283" r:id="rId30"/>
    <p:sldId id="308" r:id="rId31"/>
    <p:sldId id="306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7" r:id="rId45"/>
    <p:sldId id="298" r:id="rId46"/>
    <p:sldId id="299" r:id="rId47"/>
    <p:sldId id="300" r:id="rId48"/>
    <p:sldId id="30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3FF621-B088-42E1-8132-0896BD7181B3}" v="24" dt="2025-05-06T12:31:50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54" autoAdjust="0"/>
  </p:normalViewPr>
  <p:slideViewPr>
    <p:cSldViewPr snapToGrid="0">
      <p:cViewPr varScale="1">
        <p:scale>
          <a:sx n="60" d="100"/>
          <a:sy n="60" d="100"/>
        </p:scale>
        <p:origin x="9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83FF621-B088-42E1-8132-0896BD7181B3}"/>
    <pc:docChg chg="custSel modSld">
      <pc:chgData name="Alfred Smith" userId="3c60a3631c0db8ad" providerId="LiveId" clId="{783FF621-B088-42E1-8132-0896BD7181B3}" dt="2025-05-06T12:31:50.001" v="48"/>
      <pc:docMkLst>
        <pc:docMk/>
      </pc:docMkLst>
      <pc:sldChg chg="addSp delSp modSp mod">
        <pc:chgData name="Alfred Smith" userId="3c60a3631c0db8ad" providerId="LiveId" clId="{783FF621-B088-42E1-8132-0896BD7181B3}" dt="2025-05-06T12:20:55.706" v="2"/>
        <pc:sldMkLst>
          <pc:docMk/>
          <pc:sldMk cId="1499918570" sldId="257"/>
        </pc:sldMkLst>
        <pc:spChg chg="del">
          <ac:chgData name="Alfred Smith" userId="3c60a3631c0db8ad" providerId="LiveId" clId="{783FF621-B088-42E1-8132-0896BD7181B3}" dt="2025-05-06T12:20:49.767" v="0" actId="478"/>
          <ac:spMkLst>
            <pc:docMk/>
            <pc:sldMk cId="1499918570" sldId="257"/>
            <ac:spMk id="3" creationId="{0228937D-0D81-2DA1-1C55-FD99B23FE1AE}"/>
          </ac:spMkLst>
        </pc:spChg>
        <pc:spChg chg="add del mod">
          <ac:chgData name="Alfred Smith" userId="3c60a3631c0db8ad" providerId="LiveId" clId="{783FF621-B088-42E1-8132-0896BD7181B3}" dt="2025-05-06T12:20:55.020" v="1" actId="478"/>
          <ac:spMkLst>
            <pc:docMk/>
            <pc:sldMk cId="1499918570" sldId="257"/>
            <ac:spMk id="5" creationId="{D1A38A4E-EFEB-CE5B-1194-AF0D996F8168}"/>
          </ac:spMkLst>
        </pc:spChg>
        <pc:spChg chg="add mod">
          <ac:chgData name="Alfred Smith" userId="3c60a3631c0db8ad" providerId="LiveId" clId="{783FF621-B088-42E1-8132-0896BD7181B3}" dt="2025-05-06T12:20:55.706" v="2"/>
          <ac:spMkLst>
            <pc:docMk/>
            <pc:sldMk cId="1499918570" sldId="257"/>
            <ac:spMk id="6" creationId="{A82040BE-B83B-D640-3B95-A21702732C65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3788111665" sldId="258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3788111665" sldId="258"/>
            <ac:spMk id="7" creationId="{7457ECF9-E481-4D20-7985-287C925479B1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454763615" sldId="259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83FF621-B088-42E1-8132-0896BD7181B3}" dt="2025-05-06T12:21:57.515" v="6"/>
        <pc:sldMkLst>
          <pc:docMk/>
          <pc:sldMk cId="2346136586" sldId="260"/>
        </pc:sldMkLst>
        <pc:spChg chg="add mod">
          <ac:chgData name="Alfred Smith" userId="3c60a3631c0db8ad" providerId="LiveId" clId="{783FF621-B088-42E1-8132-0896BD7181B3}" dt="2025-05-06T12:21:57.515" v="6"/>
          <ac:spMkLst>
            <pc:docMk/>
            <pc:sldMk cId="2346136586" sldId="260"/>
            <ac:spMk id="2" creationId="{95A28C69-43CC-5D08-B4F6-D29879AF3B4C}"/>
          </ac:spMkLst>
        </pc:spChg>
        <pc:spChg chg="del">
          <ac:chgData name="Alfred Smith" userId="3c60a3631c0db8ad" providerId="LiveId" clId="{783FF621-B088-42E1-8132-0896BD7181B3}" dt="2025-05-06T12:21:57.060" v="5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1:57.060" v="5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1:57.515" v="6"/>
          <ac:spMkLst>
            <pc:docMk/>
            <pc:sldMk cId="2346136586" sldId="260"/>
            <ac:spMk id="5" creationId="{2CA278F2-0B23-F980-1CBD-7E7523105FA6}"/>
          </ac:spMkLst>
        </pc:spChg>
      </pc:sldChg>
      <pc:sldChg chg="addSp delSp modSp mod">
        <pc:chgData name="Alfred Smith" userId="3c60a3631c0db8ad" providerId="LiveId" clId="{783FF621-B088-42E1-8132-0896BD7181B3}" dt="2025-05-06T12:22:14" v="8"/>
        <pc:sldMkLst>
          <pc:docMk/>
          <pc:sldMk cId="4037329247" sldId="261"/>
        </pc:sldMkLst>
        <pc:spChg chg="add mod">
          <ac:chgData name="Alfred Smith" userId="3c60a3631c0db8ad" providerId="LiveId" clId="{783FF621-B088-42E1-8132-0896BD7181B3}" dt="2025-05-06T12:22:14" v="8"/>
          <ac:spMkLst>
            <pc:docMk/>
            <pc:sldMk cId="4037329247" sldId="261"/>
            <ac:spMk id="2" creationId="{29EA78A4-DFF2-A69F-68C2-31D7666CCF08}"/>
          </ac:spMkLst>
        </pc:spChg>
        <pc:spChg chg="del">
          <ac:chgData name="Alfred Smith" userId="3c60a3631c0db8ad" providerId="LiveId" clId="{783FF621-B088-42E1-8132-0896BD7181B3}" dt="2025-05-06T12:22:13.352" v="7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2:13.352" v="7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2:14" v="8"/>
          <ac:spMkLst>
            <pc:docMk/>
            <pc:sldMk cId="4037329247" sldId="261"/>
            <ac:spMk id="5" creationId="{6341FAE6-3427-98BA-3224-A44A677C3C05}"/>
          </ac:spMkLst>
        </pc:spChg>
      </pc:sldChg>
      <pc:sldChg chg="addSp delSp modSp mod">
        <pc:chgData name="Alfred Smith" userId="3c60a3631c0db8ad" providerId="LiveId" clId="{783FF621-B088-42E1-8132-0896BD7181B3}" dt="2025-05-06T12:22:23.132" v="10"/>
        <pc:sldMkLst>
          <pc:docMk/>
          <pc:sldMk cId="1909638311" sldId="262"/>
        </pc:sldMkLst>
        <pc:spChg chg="add mod">
          <ac:chgData name="Alfred Smith" userId="3c60a3631c0db8ad" providerId="LiveId" clId="{783FF621-B088-42E1-8132-0896BD7181B3}" dt="2025-05-06T12:22:23.132" v="10"/>
          <ac:spMkLst>
            <pc:docMk/>
            <pc:sldMk cId="1909638311" sldId="262"/>
            <ac:spMk id="2" creationId="{1E00D1BA-D90C-12C3-B97A-B7287D221A69}"/>
          </ac:spMkLst>
        </pc:spChg>
        <pc:spChg chg="del">
          <ac:chgData name="Alfred Smith" userId="3c60a3631c0db8ad" providerId="LiveId" clId="{783FF621-B088-42E1-8132-0896BD7181B3}" dt="2025-05-06T12:22:22.606" v="9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2:22.606" v="9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2:23.132" v="10"/>
          <ac:spMkLst>
            <pc:docMk/>
            <pc:sldMk cId="1909638311" sldId="262"/>
            <ac:spMk id="5" creationId="{B2A966D2-5E66-738F-D54E-0F8213275BE4}"/>
          </ac:spMkLst>
        </pc:spChg>
      </pc:sldChg>
      <pc:sldChg chg="addSp delSp modSp mod">
        <pc:chgData name="Alfred Smith" userId="3c60a3631c0db8ad" providerId="LiveId" clId="{783FF621-B088-42E1-8132-0896BD7181B3}" dt="2025-05-06T12:22:31.519" v="12"/>
        <pc:sldMkLst>
          <pc:docMk/>
          <pc:sldMk cId="641208035" sldId="263"/>
        </pc:sldMkLst>
        <pc:spChg chg="add mod">
          <ac:chgData name="Alfred Smith" userId="3c60a3631c0db8ad" providerId="LiveId" clId="{783FF621-B088-42E1-8132-0896BD7181B3}" dt="2025-05-06T12:22:31.519" v="12"/>
          <ac:spMkLst>
            <pc:docMk/>
            <pc:sldMk cId="641208035" sldId="263"/>
            <ac:spMk id="2" creationId="{C9837039-A874-F692-C67E-241669C0728D}"/>
          </ac:spMkLst>
        </pc:spChg>
        <pc:spChg chg="del">
          <ac:chgData name="Alfred Smith" userId="3c60a3631c0db8ad" providerId="LiveId" clId="{783FF621-B088-42E1-8132-0896BD7181B3}" dt="2025-05-06T12:22:31.019" v="11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2:31.019" v="11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2:31.519" v="12"/>
          <ac:spMkLst>
            <pc:docMk/>
            <pc:sldMk cId="641208035" sldId="263"/>
            <ac:spMk id="5" creationId="{29BF3158-8CCE-4CCA-9CA5-5376133802BF}"/>
          </ac:spMkLst>
        </pc:spChg>
      </pc:sldChg>
      <pc:sldChg chg="addSp delSp modSp mod">
        <pc:chgData name="Alfred Smith" userId="3c60a3631c0db8ad" providerId="LiveId" clId="{783FF621-B088-42E1-8132-0896BD7181B3}" dt="2025-05-06T12:22:40.033" v="14"/>
        <pc:sldMkLst>
          <pc:docMk/>
          <pc:sldMk cId="4044745628" sldId="264"/>
        </pc:sldMkLst>
        <pc:spChg chg="add mod">
          <ac:chgData name="Alfred Smith" userId="3c60a3631c0db8ad" providerId="LiveId" clId="{783FF621-B088-42E1-8132-0896BD7181B3}" dt="2025-05-06T12:22:40.033" v="14"/>
          <ac:spMkLst>
            <pc:docMk/>
            <pc:sldMk cId="4044745628" sldId="264"/>
            <ac:spMk id="2" creationId="{790C84E0-FEF4-561A-D4CC-C754A01E7F8E}"/>
          </ac:spMkLst>
        </pc:spChg>
        <pc:spChg chg="del">
          <ac:chgData name="Alfred Smith" userId="3c60a3631c0db8ad" providerId="LiveId" clId="{783FF621-B088-42E1-8132-0896BD7181B3}" dt="2025-05-06T12:22:39.485" v="13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2:39.485" v="13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2:40.033" v="14"/>
          <ac:spMkLst>
            <pc:docMk/>
            <pc:sldMk cId="4044745628" sldId="264"/>
            <ac:spMk id="5" creationId="{8B1170F4-E131-7DA3-044D-B33DD6014547}"/>
          </ac:spMkLst>
        </pc:spChg>
      </pc:sldChg>
      <pc:sldChg chg="addSp delSp modSp mod">
        <pc:chgData name="Alfred Smith" userId="3c60a3631c0db8ad" providerId="LiveId" clId="{783FF621-B088-42E1-8132-0896BD7181B3}" dt="2025-05-06T12:22:52.980" v="16"/>
        <pc:sldMkLst>
          <pc:docMk/>
          <pc:sldMk cId="978260341" sldId="265"/>
        </pc:sldMkLst>
        <pc:spChg chg="add mod">
          <ac:chgData name="Alfred Smith" userId="3c60a3631c0db8ad" providerId="LiveId" clId="{783FF621-B088-42E1-8132-0896BD7181B3}" dt="2025-05-06T12:22:52.980" v="16"/>
          <ac:spMkLst>
            <pc:docMk/>
            <pc:sldMk cId="978260341" sldId="265"/>
            <ac:spMk id="2" creationId="{E9AAAFFC-D23C-6DB0-8F49-2F1311688862}"/>
          </ac:spMkLst>
        </pc:spChg>
        <pc:spChg chg="del">
          <ac:chgData name="Alfred Smith" userId="3c60a3631c0db8ad" providerId="LiveId" clId="{783FF621-B088-42E1-8132-0896BD7181B3}" dt="2025-05-06T12:22:51.859" v="15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2:51.859" v="15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2:52.980" v="16"/>
          <ac:spMkLst>
            <pc:docMk/>
            <pc:sldMk cId="978260341" sldId="265"/>
            <ac:spMk id="5" creationId="{C59743F9-8B53-3A6C-42C7-739020FFF16F}"/>
          </ac:spMkLst>
        </pc:spChg>
      </pc:sldChg>
      <pc:sldChg chg="addSp delSp modSp mod">
        <pc:chgData name="Alfred Smith" userId="3c60a3631c0db8ad" providerId="LiveId" clId="{783FF621-B088-42E1-8132-0896BD7181B3}" dt="2025-05-06T12:23:08.628" v="18"/>
        <pc:sldMkLst>
          <pc:docMk/>
          <pc:sldMk cId="3575870363" sldId="266"/>
        </pc:sldMkLst>
        <pc:spChg chg="add mod">
          <ac:chgData name="Alfred Smith" userId="3c60a3631c0db8ad" providerId="LiveId" clId="{783FF621-B088-42E1-8132-0896BD7181B3}" dt="2025-05-06T12:23:08.628" v="18"/>
          <ac:spMkLst>
            <pc:docMk/>
            <pc:sldMk cId="3575870363" sldId="266"/>
            <ac:spMk id="2" creationId="{860C1936-7CCA-ED45-D588-59B4DC8DF212}"/>
          </ac:spMkLst>
        </pc:spChg>
        <pc:spChg chg="del">
          <ac:chgData name="Alfred Smith" userId="3c60a3631c0db8ad" providerId="LiveId" clId="{783FF621-B088-42E1-8132-0896BD7181B3}" dt="2025-05-06T12:23:08.103" v="17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3:08.103" v="17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3:08.628" v="18"/>
          <ac:spMkLst>
            <pc:docMk/>
            <pc:sldMk cId="3575870363" sldId="266"/>
            <ac:spMk id="5" creationId="{C7CCB645-A235-6985-DC93-5D0887F6499E}"/>
          </ac:spMkLst>
        </pc:spChg>
      </pc:sldChg>
      <pc:sldChg chg="addSp delSp modSp mod">
        <pc:chgData name="Alfred Smith" userId="3c60a3631c0db8ad" providerId="LiveId" clId="{783FF621-B088-42E1-8132-0896BD7181B3}" dt="2025-05-06T12:23:18.432" v="20"/>
        <pc:sldMkLst>
          <pc:docMk/>
          <pc:sldMk cId="4017137865" sldId="267"/>
        </pc:sldMkLst>
        <pc:spChg chg="add mod">
          <ac:chgData name="Alfred Smith" userId="3c60a3631c0db8ad" providerId="LiveId" clId="{783FF621-B088-42E1-8132-0896BD7181B3}" dt="2025-05-06T12:23:18.432" v="20"/>
          <ac:spMkLst>
            <pc:docMk/>
            <pc:sldMk cId="4017137865" sldId="267"/>
            <ac:spMk id="2" creationId="{14256ABF-7850-9D74-EA9C-3D86BAB63ADA}"/>
          </ac:spMkLst>
        </pc:spChg>
        <pc:spChg chg="del">
          <ac:chgData name="Alfred Smith" userId="3c60a3631c0db8ad" providerId="LiveId" clId="{783FF621-B088-42E1-8132-0896BD7181B3}" dt="2025-05-06T12:23:17.901" v="19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3:17.901" v="19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3:18.432" v="20"/>
          <ac:spMkLst>
            <pc:docMk/>
            <pc:sldMk cId="4017137865" sldId="267"/>
            <ac:spMk id="5" creationId="{3FC845AB-F458-B347-50CE-4C6269350DD3}"/>
          </ac:spMkLst>
        </pc:spChg>
      </pc:sldChg>
      <pc:sldChg chg="addSp delSp modSp mod">
        <pc:chgData name="Alfred Smith" userId="3c60a3631c0db8ad" providerId="LiveId" clId="{783FF621-B088-42E1-8132-0896BD7181B3}" dt="2025-05-06T12:23:29.980" v="22"/>
        <pc:sldMkLst>
          <pc:docMk/>
          <pc:sldMk cId="3137811553" sldId="268"/>
        </pc:sldMkLst>
        <pc:spChg chg="add mod">
          <ac:chgData name="Alfred Smith" userId="3c60a3631c0db8ad" providerId="LiveId" clId="{783FF621-B088-42E1-8132-0896BD7181B3}" dt="2025-05-06T12:23:29.980" v="22"/>
          <ac:spMkLst>
            <pc:docMk/>
            <pc:sldMk cId="3137811553" sldId="268"/>
            <ac:spMk id="2" creationId="{CBB3128B-42D3-8235-F2D3-902268B97594}"/>
          </ac:spMkLst>
        </pc:spChg>
        <pc:spChg chg="del">
          <ac:chgData name="Alfred Smith" userId="3c60a3631c0db8ad" providerId="LiveId" clId="{783FF621-B088-42E1-8132-0896BD7181B3}" dt="2025-05-06T12:23:29.488" v="21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3:29.488" v="21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3:29.980" v="22"/>
          <ac:spMkLst>
            <pc:docMk/>
            <pc:sldMk cId="3137811553" sldId="268"/>
            <ac:spMk id="5" creationId="{D9EA99DF-7E16-B944-3996-A4695CEA91C0}"/>
          </ac:spMkLst>
        </pc:spChg>
      </pc:sldChg>
      <pc:sldChg chg="addSp delSp modSp mod">
        <pc:chgData name="Alfred Smith" userId="3c60a3631c0db8ad" providerId="LiveId" clId="{783FF621-B088-42E1-8132-0896BD7181B3}" dt="2025-05-06T12:23:47.711" v="26"/>
        <pc:sldMkLst>
          <pc:docMk/>
          <pc:sldMk cId="100491716" sldId="269"/>
        </pc:sldMkLst>
        <pc:spChg chg="add mod">
          <ac:chgData name="Alfred Smith" userId="3c60a3631c0db8ad" providerId="LiveId" clId="{783FF621-B088-42E1-8132-0896BD7181B3}" dt="2025-05-06T12:23:47.711" v="26"/>
          <ac:spMkLst>
            <pc:docMk/>
            <pc:sldMk cId="100491716" sldId="269"/>
            <ac:spMk id="2" creationId="{26EC0544-DF83-0FE8-D925-5A3816F94E61}"/>
          </ac:spMkLst>
        </pc:spChg>
        <pc:spChg chg="del">
          <ac:chgData name="Alfred Smith" userId="3c60a3631c0db8ad" providerId="LiveId" clId="{783FF621-B088-42E1-8132-0896BD7181B3}" dt="2025-05-06T12:23:47.200" v="25" actId="478"/>
          <ac:spMkLst>
            <pc:docMk/>
            <pc:sldMk cId="100491716" sldId="269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3:47.200" v="25" actId="478"/>
          <ac:spMkLst>
            <pc:docMk/>
            <pc:sldMk cId="100491716" sldId="269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3:47.711" v="26"/>
          <ac:spMkLst>
            <pc:docMk/>
            <pc:sldMk cId="100491716" sldId="269"/>
            <ac:spMk id="5" creationId="{D188F32C-CFC3-906C-7E31-8395DA88EE60}"/>
          </ac:spMkLst>
        </pc:spChg>
      </pc:sldChg>
      <pc:sldChg chg="addSp modSp">
        <pc:chgData name="Alfred Smith" userId="3c60a3631c0db8ad" providerId="LiveId" clId="{783FF621-B088-42E1-8132-0896BD7181B3}" dt="2025-05-06T12:21:45.372" v="4"/>
        <pc:sldMkLst>
          <pc:docMk/>
          <pc:sldMk cId="4120481681" sldId="270"/>
        </pc:sldMkLst>
        <pc:spChg chg="add mod">
          <ac:chgData name="Alfred Smith" userId="3c60a3631c0db8ad" providerId="LiveId" clId="{783FF621-B088-42E1-8132-0896BD7181B3}" dt="2025-05-06T12:21:45.372" v="4"/>
          <ac:spMkLst>
            <pc:docMk/>
            <pc:sldMk cId="4120481681" sldId="270"/>
            <ac:spMk id="3" creationId="{A06459AB-093D-8458-DE06-8BCE1A4378CB}"/>
          </ac:spMkLst>
        </pc:spChg>
        <pc:spChg chg="mod">
          <ac:chgData name="Alfred Smith" userId="3c60a3631c0db8ad" providerId="LiveId" clId="{783FF621-B088-42E1-8132-0896BD7181B3}" dt="2025-05-06T12:21:11.898" v="3"/>
          <ac:spMkLst>
            <pc:docMk/>
            <pc:sldMk cId="4120481681" sldId="270"/>
            <ac:spMk id="4" creationId="{D79BFFFF-0F92-0C95-07EA-2F708AC6286C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939110669" sldId="271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939110669" sldId="271"/>
            <ac:spMk id="5" creationId="{8416BC14-6220-507C-E544-A9347267E012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4024569785" sldId="272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4024569785" sldId="272"/>
            <ac:spMk id="7" creationId="{76E4A680-36EF-C433-A5B3-6DAA66224BE3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487179600" sldId="273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487179600" sldId="273"/>
            <ac:spMk id="4" creationId="{25795B3B-6B15-295B-A517-4E6CC83979D1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168401200" sldId="274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168401200" sldId="274"/>
            <ac:spMk id="6" creationId="{C56759A4-2728-231E-2780-9F2021076C8A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996969115" sldId="275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996969115" sldId="275"/>
            <ac:spMk id="4" creationId="{234FB5E9-381B-9FB0-1EFC-8F499A11550F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390376940" sldId="276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390376940" sldId="276"/>
            <ac:spMk id="4" creationId="{CA4B8378-B3A0-37DC-EED3-A9E90C646029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4265919077" sldId="277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4265919077" sldId="277"/>
            <ac:spMk id="4" creationId="{5B478707-4185-1719-55EF-195002558244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10266664" sldId="278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10266664" sldId="278"/>
            <ac:spMk id="4" creationId="{34B94FD6-97A7-D779-6D15-4DAEE2DD70C5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888433145" sldId="279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888433145" sldId="279"/>
            <ac:spMk id="4" creationId="{37769A14-042D-6FC6-2792-15AACE3082F8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791300187" sldId="280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791300187" sldId="280"/>
            <ac:spMk id="4" creationId="{5A0F1A1B-14DD-F5E7-03A9-0F8ACA9E8F3B}"/>
          </ac:spMkLst>
        </pc:spChg>
      </pc:sldChg>
      <pc:sldChg chg="addSp delSp modSp mod">
        <pc:chgData name="Alfred Smith" userId="3c60a3631c0db8ad" providerId="LiveId" clId="{783FF621-B088-42E1-8132-0896BD7181B3}" dt="2025-05-06T12:24:06.745" v="28"/>
        <pc:sldMkLst>
          <pc:docMk/>
          <pc:sldMk cId="1922139011" sldId="281"/>
        </pc:sldMkLst>
        <pc:spChg chg="add mod">
          <ac:chgData name="Alfred Smith" userId="3c60a3631c0db8ad" providerId="LiveId" clId="{783FF621-B088-42E1-8132-0896BD7181B3}" dt="2025-05-06T12:24:06.745" v="28"/>
          <ac:spMkLst>
            <pc:docMk/>
            <pc:sldMk cId="1922139011" sldId="281"/>
            <ac:spMk id="2" creationId="{66A20BC5-8AB2-D219-7983-024FF6D0AB1E}"/>
          </ac:spMkLst>
        </pc:spChg>
        <pc:spChg chg="del">
          <ac:chgData name="Alfred Smith" userId="3c60a3631c0db8ad" providerId="LiveId" clId="{783FF621-B088-42E1-8132-0896BD7181B3}" dt="2025-05-06T12:24:06.077" v="27" actId="478"/>
          <ac:spMkLst>
            <pc:docMk/>
            <pc:sldMk cId="1922139011" sldId="281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4:06.077" v="27" actId="478"/>
          <ac:spMkLst>
            <pc:docMk/>
            <pc:sldMk cId="1922139011" sldId="281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4:06.745" v="28"/>
          <ac:spMkLst>
            <pc:docMk/>
            <pc:sldMk cId="1922139011" sldId="281"/>
            <ac:spMk id="5" creationId="{46E4C136-D92D-C351-CFC3-05B8BD268692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1126511635" sldId="282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1126511635" sldId="282"/>
            <ac:spMk id="4" creationId="{44EE68EA-CAEA-6581-1669-3E765E8BF3E3}"/>
          </ac:spMkLst>
        </pc:spChg>
      </pc:sldChg>
      <pc:sldChg chg="addSp delSp modSp mod">
        <pc:chgData name="Alfred Smith" userId="3c60a3631c0db8ad" providerId="LiveId" clId="{783FF621-B088-42E1-8132-0896BD7181B3}" dt="2025-05-06T12:25:10.089" v="31" actId="21"/>
        <pc:sldMkLst>
          <pc:docMk/>
          <pc:sldMk cId="3166251957" sldId="283"/>
        </pc:sldMkLst>
        <pc:spChg chg="add mod">
          <ac:chgData name="Alfred Smith" userId="3c60a3631c0db8ad" providerId="LiveId" clId="{783FF621-B088-42E1-8132-0896BD7181B3}" dt="2025-05-06T12:24:36.787" v="30"/>
          <ac:spMkLst>
            <pc:docMk/>
            <pc:sldMk cId="3166251957" sldId="283"/>
            <ac:spMk id="2" creationId="{7CE0FCA8-74E0-1679-8AA8-0D9694FC1439}"/>
          </ac:spMkLst>
        </pc:spChg>
        <pc:spChg chg="del">
          <ac:chgData name="Alfred Smith" userId="3c60a3631c0db8ad" providerId="LiveId" clId="{783FF621-B088-42E1-8132-0896BD7181B3}" dt="2025-05-06T12:24:36.302" v="29" actId="478"/>
          <ac:spMkLst>
            <pc:docMk/>
            <pc:sldMk cId="3166251957" sldId="283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4:36.302" v="29" actId="478"/>
          <ac:spMkLst>
            <pc:docMk/>
            <pc:sldMk cId="3166251957" sldId="283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5:10.089" v="31" actId="21"/>
          <ac:spMkLst>
            <pc:docMk/>
            <pc:sldMk cId="3166251957" sldId="283"/>
            <ac:spMk id="5" creationId="{74FB927D-DADA-76D2-823E-39907C16918F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3922583308" sldId="284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3922583308" sldId="284"/>
            <ac:spMk id="4" creationId="{7837F998-A5EA-5D9B-49CD-F7962A5AB3DB}"/>
          </ac:spMkLst>
        </pc:spChg>
      </pc:sldChg>
      <pc:sldChg chg="addSp delSp modSp mod">
        <pc:chgData name="Alfred Smith" userId="3c60a3631c0db8ad" providerId="LiveId" clId="{783FF621-B088-42E1-8132-0896BD7181B3}" dt="2025-05-06T12:27:44.218" v="34"/>
        <pc:sldMkLst>
          <pc:docMk/>
          <pc:sldMk cId="1522780631" sldId="285"/>
        </pc:sldMkLst>
        <pc:spChg chg="add mod">
          <ac:chgData name="Alfred Smith" userId="3c60a3631c0db8ad" providerId="LiveId" clId="{783FF621-B088-42E1-8132-0896BD7181B3}" dt="2025-05-06T12:27:44.218" v="34"/>
          <ac:spMkLst>
            <pc:docMk/>
            <pc:sldMk cId="1522780631" sldId="285"/>
            <ac:spMk id="2" creationId="{77BEADA6-2425-9420-A949-8EE61592882C}"/>
          </ac:spMkLst>
        </pc:spChg>
        <pc:spChg chg="del">
          <ac:chgData name="Alfred Smith" userId="3c60a3631c0db8ad" providerId="LiveId" clId="{783FF621-B088-42E1-8132-0896BD7181B3}" dt="2025-05-06T12:27:43.679" v="33" actId="478"/>
          <ac:spMkLst>
            <pc:docMk/>
            <pc:sldMk cId="1522780631" sldId="285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7:43.679" v="33" actId="478"/>
          <ac:spMkLst>
            <pc:docMk/>
            <pc:sldMk cId="1522780631" sldId="285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7:44.218" v="34"/>
          <ac:spMkLst>
            <pc:docMk/>
            <pc:sldMk cId="1522780631" sldId="285"/>
            <ac:spMk id="5" creationId="{EB54D095-68EC-3849-ABD1-004B24ABE82A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1850742486" sldId="286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1850742486" sldId="286"/>
            <ac:spMk id="4" creationId="{0D8B175C-268A-84AD-FC62-932B231C118C}"/>
          </ac:spMkLst>
        </pc:spChg>
      </pc:sldChg>
      <pc:sldChg chg="addSp delSp modSp mod">
        <pc:chgData name="Alfred Smith" userId="3c60a3631c0db8ad" providerId="LiveId" clId="{783FF621-B088-42E1-8132-0896BD7181B3}" dt="2025-05-06T12:30:27.213" v="36"/>
        <pc:sldMkLst>
          <pc:docMk/>
          <pc:sldMk cId="2332778949" sldId="287"/>
        </pc:sldMkLst>
        <pc:spChg chg="add mod">
          <ac:chgData name="Alfred Smith" userId="3c60a3631c0db8ad" providerId="LiveId" clId="{783FF621-B088-42E1-8132-0896BD7181B3}" dt="2025-05-06T12:30:27.213" v="36"/>
          <ac:spMkLst>
            <pc:docMk/>
            <pc:sldMk cId="2332778949" sldId="287"/>
            <ac:spMk id="2" creationId="{F18AD8B9-DFB8-40E2-DACA-A37F7A6E3FFB}"/>
          </ac:spMkLst>
        </pc:spChg>
        <pc:spChg chg="del">
          <ac:chgData name="Alfred Smith" userId="3c60a3631c0db8ad" providerId="LiveId" clId="{783FF621-B088-42E1-8132-0896BD7181B3}" dt="2025-05-06T12:30:26.647" v="35" actId="478"/>
          <ac:spMkLst>
            <pc:docMk/>
            <pc:sldMk cId="2332778949" sldId="287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30:26.647" v="35" actId="478"/>
          <ac:spMkLst>
            <pc:docMk/>
            <pc:sldMk cId="2332778949" sldId="287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30:27.213" v="36"/>
          <ac:spMkLst>
            <pc:docMk/>
            <pc:sldMk cId="2332778949" sldId="287"/>
            <ac:spMk id="5" creationId="{BA7CD54B-36CD-80A7-A4CC-BD2F6685D600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1828872212" sldId="288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1828872212" sldId="288"/>
            <ac:spMk id="4" creationId="{310AE67E-8DA2-534B-A886-04DB82FACF59}"/>
          </ac:spMkLst>
        </pc:spChg>
      </pc:sldChg>
      <pc:sldChg chg="addSp delSp modSp mod">
        <pc:chgData name="Alfred Smith" userId="3c60a3631c0db8ad" providerId="LiveId" clId="{783FF621-B088-42E1-8132-0896BD7181B3}" dt="2025-05-06T12:30:49.812" v="38"/>
        <pc:sldMkLst>
          <pc:docMk/>
          <pc:sldMk cId="3153919605" sldId="289"/>
        </pc:sldMkLst>
        <pc:spChg chg="add mod">
          <ac:chgData name="Alfred Smith" userId="3c60a3631c0db8ad" providerId="LiveId" clId="{783FF621-B088-42E1-8132-0896BD7181B3}" dt="2025-05-06T12:30:49.812" v="38"/>
          <ac:spMkLst>
            <pc:docMk/>
            <pc:sldMk cId="3153919605" sldId="289"/>
            <ac:spMk id="2" creationId="{98C8E58F-2B71-C184-5705-B51F78A02A40}"/>
          </ac:spMkLst>
        </pc:spChg>
        <pc:spChg chg="del">
          <ac:chgData name="Alfred Smith" userId="3c60a3631c0db8ad" providerId="LiveId" clId="{783FF621-B088-42E1-8132-0896BD7181B3}" dt="2025-05-06T12:30:49.261" v="37" actId="478"/>
          <ac:spMkLst>
            <pc:docMk/>
            <pc:sldMk cId="3153919605" sldId="289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30:49.261" v="37" actId="478"/>
          <ac:spMkLst>
            <pc:docMk/>
            <pc:sldMk cId="3153919605" sldId="289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30:49.812" v="38"/>
          <ac:spMkLst>
            <pc:docMk/>
            <pc:sldMk cId="3153919605" sldId="289"/>
            <ac:spMk id="5" creationId="{16BCBA72-6962-2B59-8B0B-16F25464B2E5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1292473336" sldId="290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1292473336" sldId="290"/>
            <ac:spMk id="4" creationId="{B7C37B3D-2A03-DF91-B723-4AFBB353A286}"/>
          </ac:spMkLst>
        </pc:spChg>
      </pc:sldChg>
      <pc:sldChg chg="addSp delSp modSp mod">
        <pc:chgData name="Alfred Smith" userId="3c60a3631c0db8ad" providerId="LiveId" clId="{783FF621-B088-42E1-8132-0896BD7181B3}" dt="2025-05-06T12:31:00.526" v="40"/>
        <pc:sldMkLst>
          <pc:docMk/>
          <pc:sldMk cId="1878919862" sldId="291"/>
        </pc:sldMkLst>
        <pc:spChg chg="add mod">
          <ac:chgData name="Alfred Smith" userId="3c60a3631c0db8ad" providerId="LiveId" clId="{783FF621-B088-42E1-8132-0896BD7181B3}" dt="2025-05-06T12:31:00.526" v="40"/>
          <ac:spMkLst>
            <pc:docMk/>
            <pc:sldMk cId="1878919862" sldId="291"/>
            <ac:spMk id="2" creationId="{C634C670-1AEA-A58A-E8B5-82AA54B300D1}"/>
          </ac:spMkLst>
        </pc:spChg>
        <pc:spChg chg="del">
          <ac:chgData name="Alfred Smith" userId="3c60a3631c0db8ad" providerId="LiveId" clId="{783FF621-B088-42E1-8132-0896BD7181B3}" dt="2025-05-06T12:30:59.095" v="39" actId="478"/>
          <ac:spMkLst>
            <pc:docMk/>
            <pc:sldMk cId="1878919862" sldId="291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30:59.095" v="39" actId="478"/>
          <ac:spMkLst>
            <pc:docMk/>
            <pc:sldMk cId="1878919862" sldId="291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31:00.526" v="40"/>
          <ac:spMkLst>
            <pc:docMk/>
            <pc:sldMk cId="1878919862" sldId="291"/>
            <ac:spMk id="5" creationId="{6ED7568F-7B4E-F410-F7A7-20D04A448BD3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1014080634" sldId="292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1014080634" sldId="292"/>
            <ac:spMk id="4" creationId="{D9EB96F1-F732-BBCD-B844-E073F89A0605}"/>
          </ac:spMkLst>
        </pc:spChg>
      </pc:sldChg>
      <pc:sldChg chg="addSp delSp modSp mod">
        <pc:chgData name="Alfred Smith" userId="3c60a3631c0db8ad" providerId="LiveId" clId="{783FF621-B088-42E1-8132-0896BD7181B3}" dt="2025-05-06T12:31:12.039" v="42"/>
        <pc:sldMkLst>
          <pc:docMk/>
          <pc:sldMk cId="2219299321" sldId="293"/>
        </pc:sldMkLst>
        <pc:spChg chg="add mod">
          <ac:chgData name="Alfred Smith" userId="3c60a3631c0db8ad" providerId="LiveId" clId="{783FF621-B088-42E1-8132-0896BD7181B3}" dt="2025-05-06T12:31:12.039" v="42"/>
          <ac:spMkLst>
            <pc:docMk/>
            <pc:sldMk cId="2219299321" sldId="293"/>
            <ac:spMk id="2" creationId="{3EE63F73-1490-0E09-49D3-DEB5233BFB76}"/>
          </ac:spMkLst>
        </pc:spChg>
        <pc:spChg chg="del">
          <ac:chgData name="Alfred Smith" userId="3c60a3631c0db8ad" providerId="LiveId" clId="{783FF621-B088-42E1-8132-0896BD7181B3}" dt="2025-05-06T12:31:11.438" v="41" actId="478"/>
          <ac:spMkLst>
            <pc:docMk/>
            <pc:sldMk cId="2219299321" sldId="293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31:11.438" v="41" actId="478"/>
          <ac:spMkLst>
            <pc:docMk/>
            <pc:sldMk cId="2219299321" sldId="293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31:12.039" v="42"/>
          <ac:spMkLst>
            <pc:docMk/>
            <pc:sldMk cId="2219299321" sldId="293"/>
            <ac:spMk id="5" creationId="{5820E0CD-5D44-589F-8508-C38B3F294A35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859407553" sldId="294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859407553" sldId="294"/>
            <ac:spMk id="4" creationId="{048A517C-0471-CAA5-C372-8C346F3B5D28}"/>
          </ac:spMkLst>
        </pc:spChg>
      </pc:sldChg>
      <pc:sldChg chg="addSp delSp modSp mod">
        <pc:chgData name="Alfred Smith" userId="3c60a3631c0db8ad" providerId="LiveId" clId="{783FF621-B088-42E1-8132-0896BD7181B3}" dt="2025-05-06T12:31:30.375" v="44"/>
        <pc:sldMkLst>
          <pc:docMk/>
          <pc:sldMk cId="3279066978" sldId="295"/>
        </pc:sldMkLst>
        <pc:spChg chg="add mod">
          <ac:chgData name="Alfred Smith" userId="3c60a3631c0db8ad" providerId="LiveId" clId="{783FF621-B088-42E1-8132-0896BD7181B3}" dt="2025-05-06T12:31:30.375" v="44"/>
          <ac:spMkLst>
            <pc:docMk/>
            <pc:sldMk cId="3279066978" sldId="295"/>
            <ac:spMk id="2" creationId="{B4A3382A-8CCA-4501-35C5-A5E849D416A6}"/>
          </ac:spMkLst>
        </pc:spChg>
        <pc:spChg chg="del">
          <ac:chgData name="Alfred Smith" userId="3c60a3631c0db8ad" providerId="LiveId" clId="{783FF621-B088-42E1-8132-0896BD7181B3}" dt="2025-05-06T12:31:29.831" v="43" actId="478"/>
          <ac:spMkLst>
            <pc:docMk/>
            <pc:sldMk cId="3279066978" sldId="295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31:29.831" v="43" actId="478"/>
          <ac:spMkLst>
            <pc:docMk/>
            <pc:sldMk cId="3279066978" sldId="295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31:30.375" v="44"/>
          <ac:spMkLst>
            <pc:docMk/>
            <pc:sldMk cId="3279066978" sldId="295"/>
            <ac:spMk id="5" creationId="{4DE5C361-FFA5-C54E-8532-C5C9C71F4FA0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87424606" sldId="297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87424606" sldId="297"/>
            <ac:spMk id="4" creationId="{88A1C56B-7BC2-E0C2-FA53-BF97A30CF7B3}"/>
          </ac:spMkLst>
        </pc:spChg>
      </pc:sldChg>
      <pc:sldChg chg="addSp delSp modSp mod">
        <pc:chgData name="Alfred Smith" userId="3c60a3631c0db8ad" providerId="LiveId" clId="{783FF621-B088-42E1-8132-0896BD7181B3}" dt="2025-05-06T12:31:38.598" v="46"/>
        <pc:sldMkLst>
          <pc:docMk/>
          <pc:sldMk cId="2704069153" sldId="298"/>
        </pc:sldMkLst>
        <pc:spChg chg="add mod">
          <ac:chgData name="Alfred Smith" userId="3c60a3631c0db8ad" providerId="LiveId" clId="{783FF621-B088-42E1-8132-0896BD7181B3}" dt="2025-05-06T12:31:38.598" v="46"/>
          <ac:spMkLst>
            <pc:docMk/>
            <pc:sldMk cId="2704069153" sldId="298"/>
            <ac:spMk id="2" creationId="{BD198D4B-5FF7-034F-6F15-5A71581B44C1}"/>
          </ac:spMkLst>
        </pc:spChg>
        <pc:spChg chg="del">
          <ac:chgData name="Alfred Smith" userId="3c60a3631c0db8ad" providerId="LiveId" clId="{783FF621-B088-42E1-8132-0896BD7181B3}" dt="2025-05-06T12:31:38.034" v="45" actId="478"/>
          <ac:spMkLst>
            <pc:docMk/>
            <pc:sldMk cId="2704069153" sldId="298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31:38.034" v="45" actId="478"/>
          <ac:spMkLst>
            <pc:docMk/>
            <pc:sldMk cId="2704069153" sldId="298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31:38.598" v="46"/>
          <ac:spMkLst>
            <pc:docMk/>
            <pc:sldMk cId="2704069153" sldId="298"/>
            <ac:spMk id="5" creationId="{475D4CC8-0873-DC23-AE73-4B226D6762AD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3592788240" sldId="299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3592788240" sldId="299"/>
            <ac:spMk id="4" creationId="{7CB1BDE1-6C02-DCA4-7394-E52399C6D589}"/>
          </ac:spMkLst>
        </pc:spChg>
      </pc:sldChg>
      <pc:sldChg chg="addSp delSp modSp mod">
        <pc:chgData name="Alfred Smith" userId="3c60a3631c0db8ad" providerId="LiveId" clId="{783FF621-B088-42E1-8132-0896BD7181B3}" dt="2025-05-06T12:31:50.001" v="48"/>
        <pc:sldMkLst>
          <pc:docMk/>
          <pc:sldMk cId="414712044" sldId="300"/>
        </pc:sldMkLst>
        <pc:spChg chg="add mod">
          <ac:chgData name="Alfred Smith" userId="3c60a3631c0db8ad" providerId="LiveId" clId="{783FF621-B088-42E1-8132-0896BD7181B3}" dt="2025-05-06T12:31:50.001" v="48"/>
          <ac:spMkLst>
            <pc:docMk/>
            <pc:sldMk cId="414712044" sldId="300"/>
            <ac:spMk id="2" creationId="{C804268F-794D-38C8-6F81-ED799126A3C7}"/>
          </ac:spMkLst>
        </pc:spChg>
        <pc:spChg chg="del">
          <ac:chgData name="Alfred Smith" userId="3c60a3631c0db8ad" providerId="LiveId" clId="{783FF621-B088-42E1-8132-0896BD7181B3}" dt="2025-05-06T12:31:49.336" v="47" actId="478"/>
          <ac:spMkLst>
            <pc:docMk/>
            <pc:sldMk cId="414712044" sldId="300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31:49.336" v="47" actId="478"/>
          <ac:spMkLst>
            <pc:docMk/>
            <pc:sldMk cId="414712044" sldId="300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31:50.001" v="48"/>
          <ac:spMkLst>
            <pc:docMk/>
            <pc:sldMk cId="414712044" sldId="300"/>
            <ac:spMk id="5" creationId="{E43CAA84-391D-0790-15A5-48D37BD9B3E7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2915537304" sldId="304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2915537304" sldId="304"/>
            <ac:spMk id="2" creationId="{EF7871CB-1B50-2647-4D45-268E57FC6E39}"/>
          </ac:spMkLst>
        </pc:spChg>
      </pc:sldChg>
      <pc:sldChg chg="addSp delSp modSp mod">
        <pc:chgData name="Alfred Smith" userId="3c60a3631c0db8ad" providerId="LiveId" clId="{783FF621-B088-42E1-8132-0896BD7181B3}" dt="2025-05-06T12:23:38.979" v="24"/>
        <pc:sldMkLst>
          <pc:docMk/>
          <pc:sldMk cId="3819864752" sldId="305"/>
        </pc:sldMkLst>
        <pc:spChg chg="add mod">
          <ac:chgData name="Alfred Smith" userId="3c60a3631c0db8ad" providerId="LiveId" clId="{783FF621-B088-42E1-8132-0896BD7181B3}" dt="2025-05-06T12:23:38.979" v="24"/>
          <ac:spMkLst>
            <pc:docMk/>
            <pc:sldMk cId="3819864752" sldId="305"/>
            <ac:spMk id="2" creationId="{2496C4F6-6448-29EA-58C2-2243EA79EAEE}"/>
          </ac:spMkLst>
        </pc:spChg>
        <pc:spChg chg="del">
          <ac:chgData name="Alfred Smith" userId="3c60a3631c0db8ad" providerId="LiveId" clId="{783FF621-B088-42E1-8132-0896BD7181B3}" dt="2025-05-06T12:23:38.409" v="23" actId="478"/>
          <ac:spMkLst>
            <pc:docMk/>
            <pc:sldMk cId="3819864752" sldId="305"/>
            <ac:spMk id="3" creationId="{A58184BD-88F1-BA02-40C1-D8403D0EEC0D}"/>
          </ac:spMkLst>
        </pc:spChg>
        <pc:spChg chg="del">
          <ac:chgData name="Alfred Smith" userId="3c60a3631c0db8ad" providerId="LiveId" clId="{783FF621-B088-42E1-8132-0896BD7181B3}" dt="2025-05-06T12:23:38.409" v="23" actId="478"/>
          <ac:spMkLst>
            <pc:docMk/>
            <pc:sldMk cId="3819864752" sldId="305"/>
            <ac:spMk id="4" creationId="{EE2AC625-9141-A801-F431-DD5F79396320}"/>
          </ac:spMkLst>
        </pc:spChg>
        <pc:spChg chg="add mod">
          <ac:chgData name="Alfred Smith" userId="3c60a3631c0db8ad" providerId="LiveId" clId="{783FF621-B088-42E1-8132-0896BD7181B3}" dt="2025-05-06T12:23:38.979" v="24"/>
          <ac:spMkLst>
            <pc:docMk/>
            <pc:sldMk cId="3819864752" sldId="305"/>
            <ac:spMk id="5" creationId="{379DCDD1-DE7A-D547-C857-159C1E9C0237}"/>
          </ac:spMkLst>
        </pc:spChg>
      </pc:sldChg>
      <pc:sldChg chg="modSp mod">
        <pc:chgData name="Alfred Smith" userId="3c60a3631c0db8ad" providerId="LiveId" clId="{783FF621-B088-42E1-8132-0896BD7181B3}" dt="2025-05-06T12:25:14.452" v="32"/>
        <pc:sldMkLst>
          <pc:docMk/>
          <pc:sldMk cId="1207601566" sldId="306"/>
        </pc:sldMkLst>
        <pc:spChg chg="mod">
          <ac:chgData name="Alfred Smith" userId="3c60a3631c0db8ad" providerId="LiveId" clId="{783FF621-B088-42E1-8132-0896BD7181B3}" dt="2025-05-06T12:25:14.452" v="32"/>
          <ac:spMkLst>
            <pc:docMk/>
            <pc:sldMk cId="1207601566" sldId="306"/>
            <ac:spMk id="4" creationId="{EE2AC625-9141-A801-F431-DD5F79396320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16134585" sldId="307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16134585" sldId="307"/>
            <ac:spMk id="4" creationId="{34B94FD6-97A7-D779-6D15-4DAEE2DD70C5}"/>
          </ac:spMkLst>
        </pc:spChg>
      </pc:sldChg>
      <pc:sldChg chg="modSp">
        <pc:chgData name="Alfred Smith" userId="3c60a3631c0db8ad" providerId="LiveId" clId="{783FF621-B088-42E1-8132-0896BD7181B3}" dt="2025-05-06T12:21:11.898" v="3"/>
        <pc:sldMkLst>
          <pc:docMk/>
          <pc:sldMk cId="4058885198" sldId="308"/>
        </pc:sldMkLst>
        <pc:spChg chg="mod">
          <ac:chgData name="Alfred Smith" userId="3c60a3631c0db8ad" providerId="LiveId" clId="{783FF621-B088-42E1-8132-0896BD7181B3}" dt="2025-05-06T12:21:11.898" v="3"/>
          <ac:spMkLst>
            <pc:docMk/>
            <pc:sldMk cId="4058885198" sldId="308"/>
            <ac:spMk id="4" creationId="{7837F998-A5EA-5D9B-49CD-F7962A5AB3DB}"/>
          </ac:spMkLst>
        </pc:spChg>
      </pc:sldChg>
    </pc:docChg>
  </pc:docChgLst>
  <pc:docChgLst>
    <pc:chgData name="Leonie Smith" userId="fed1330f33f5650e" providerId="LiveId" clId="{9E3103FB-A70C-4919-BC30-DFD1AC56A425}"/>
    <pc:docChg chg="custSel addSld delSld modSld sldOrd">
      <pc:chgData name="Leonie Smith" userId="fed1330f33f5650e" providerId="LiveId" clId="{9E3103FB-A70C-4919-BC30-DFD1AC56A425}" dt="2023-05-08T04:06:15.691" v="188" actId="5793"/>
      <pc:docMkLst>
        <pc:docMk/>
      </pc:docMkLst>
      <pc:sldChg chg="addSp modSp modNotesTx">
        <pc:chgData name="Leonie Smith" userId="fed1330f33f5650e" providerId="LiveId" clId="{9E3103FB-A70C-4919-BC30-DFD1AC56A425}" dt="2023-05-08T04:06:15.691" v="188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9E3103FB-A70C-4919-BC30-DFD1AC56A425}" dt="2023-04-27T04:57:23.707" v="9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9E3103FB-A70C-4919-BC30-DFD1AC56A425}" dt="2023-04-27T05:02:35" v="2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9E3103FB-A70C-4919-BC30-DFD1AC56A425}" dt="2023-04-27T05:04:09.632" v="32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9E3103FB-A70C-4919-BC30-DFD1AC56A425}" dt="2023-04-27T05:06:15.942" v="36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9E3103FB-A70C-4919-BC30-DFD1AC56A425}" dt="2023-04-27T05:09:59.109" v="4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9E3103FB-A70C-4919-BC30-DFD1AC56A425}" dt="2023-04-27T05:12:50.004" v="5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9E3103FB-A70C-4919-BC30-DFD1AC56A425}" dt="2023-04-27T05:14:21.659" v="57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9E3103FB-A70C-4919-BC30-DFD1AC56A425}" dt="2023-04-27T05:15:32.209" v="6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9E3103FB-A70C-4919-BC30-DFD1AC56A425}" dt="2023-04-27T05:20:14.729" v="71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9E3103FB-A70C-4919-BC30-DFD1AC56A425}" dt="2023-04-27T05:34:18.102" v="8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9E3103FB-A70C-4919-BC30-DFD1AC56A425}" dt="2023-04-28T03:46:50.181" v="119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9E3103FB-A70C-4919-BC30-DFD1AC56A425}" dt="2023-04-28T03:54:23.173" v="126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9E3103FB-A70C-4919-BC30-DFD1AC56A425}" dt="2023-04-28T03:59:46.467" v="133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9E3103FB-A70C-4919-BC30-DFD1AC56A425}" dt="2023-04-28T04:04:42.458" v="147"/>
        <pc:sldMkLst>
          <pc:docMk/>
          <pc:sldMk cId="1522780631" sldId="285"/>
        </pc:sldMkLst>
      </pc:sldChg>
      <pc:sldChg chg="addSp modSp">
        <pc:chgData name="Leonie Smith" userId="fed1330f33f5650e" providerId="LiveId" clId="{9E3103FB-A70C-4919-BC30-DFD1AC56A425}" dt="2023-04-28T04:06:17.554" v="148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9E3103FB-A70C-4919-BC30-DFD1AC56A425}" dt="2023-04-28T04:09:13.747" v="155"/>
        <pc:sldMkLst>
          <pc:docMk/>
          <pc:sldMk cId="3153919605" sldId="289"/>
        </pc:sldMkLst>
      </pc:sldChg>
      <pc:sldChg chg="addSp modSp">
        <pc:chgData name="Leonie Smith" userId="fed1330f33f5650e" providerId="LiveId" clId="{9E3103FB-A70C-4919-BC30-DFD1AC56A425}" dt="2023-04-28T04:12:37.614" v="156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9E3103FB-A70C-4919-BC30-DFD1AC56A425}" dt="2023-04-28T04:15:56.287" v="166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9E3103FB-A70C-4919-BC30-DFD1AC56A425}" dt="2023-04-28T04:21:36.731" v="170"/>
        <pc:sldMkLst>
          <pc:docMk/>
          <pc:sldMk cId="3279066978" sldId="295"/>
        </pc:sldMkLst>
      </pc:sldChg>
      <pc:sldChg chg="addSp delSp modSp mod modTransition modAnim">
        <pc:chgData name="Leonie Smith" userId="fed1330f33f5650e" providerId="LiveId" clId="{9E3103FB-A70C-4919-BC30-DFD1AC56A425}" dt="2023-04-28T04:26:52.643" v="180"/>
        <pc:sldMkLst>
          <pc:docMk/>
          <pc:sldMk cId="2704069153" sldId="298"/>
        </pc:sldMkLst>
      </pc:sldChg>
      <pc:sldChg chg="modSp mod">
        <pc:chgData name="Leonie Smith" userId="fed1330f33f5650e" providerId="LiveId" clId="{9E3103FB-A70C-4919-BC30-DFD1AC56A425}" dt="2023-04-27T04:56:11.404" v="0" actId="1076"/>
        <pc:sldMkLst>
          <pc:docMk/>
          <pc:sldMk cId="3592788240" sldId="299"/>
        </pc:sldMkLst>
      </pc:sldChg>
      <pc:sldChg chg="addSp delSp modSp mod modTransition modAnim">
        <pc:chgData name="Leonie Smith" userId="fed1330f33f5650e" providerId="LiveId" clId="{9E3103FB-A70C-4919-BC30-DFD1AC56A425}" dt="2023-04-28T04:28:15.383" v="184"/>
        <pc:sldMkLst>
          <pc:docMk/>
          <pc:sldMk cId="414712044" sldId="300"/>
        </pc:sldMkLst>
      </pc:sldChg>
      <pc:sldChg chg="addSp delSp modSp add mod modTransition modAnim">
        <pc:chgData name="Leonie Smith" userId="fed1330f33f5650e" providerId="LiveId" clId="{9E3103FB-A70C-4919-BC30-DFD1AC56A425}" dt="2023-04-27T05:38:05.861" v="99"/>
        <pc:sldMkLst>
          <pc:docMk/>
          <pc:sldMk cId="3819864752" sldId="305"/>
        </pc:sldMkLst>
      </pc:sldChg>
      <pc:sldChg chg="addSp delSp modSp add mod modTransition modAnim">
        <pc:chgData name="Leonie Smith" userId="fed1330f33f5650e" providerId="LiveId" clId="{9E3103FB-A70C-4919-BC30-DFD1AC56A425}" dt="2023-04-28T04:03:17.388" v="143"/>
        <pc:sldMkLst>
          <pc:docMk/>
          <pc:sldMk cId="1207601566" sldId="306"/>
        </pc:sldMkLst>
      </pc:sldChg>
      <pc:sldChg chg="add del ord">
        <pc:chgData name="Leonie Smith" userId="fed1330f33f5650e" providerId="LiveId" clId="{9E3103FB-A70C-4919-BC30-DFD1AC56A425}" dt="2023-04-27T05:38:36.912" v="100" actId="2696"/>
        <pc:sldMkLst>
          <pc:docMk/>
          <pc:sldMk cId="1968677336" sldId="306"/>
        </pc:sldMkLst>
      </pc:sldChg>
    </pc:docChg>
  </pc:docChgLst>
  <pc:docChgLst>
    <pc:chgData name="Leonie Smith" userId="fed1330f33f5650e" providerId="LiveId" clId="{B11816F8-5C21-4510-9888-3EE8B861029E}"/>
    <pc:docChg chg="addSld modSld">
      <pc:chgData name="Leonie Smith" userId="fed1330f33f5650e" providerId="LiveId" clId="{B11816F8-5C21-4510-9888-3EE8B861029E}" dt="2023-07-10T04:34:29.602" v="6" actId="1076"/>
      <pc:docMkLst>
        <pc:docMk/>
      </pc:docMkLst>
      <pc:sldChg chg="modSp mod">
        <pc:chgData name="Leonie Smith" userId="fed1330f33f5650e" providerId="LiveId" clId="{B11816F8-5C21-4510-9888-3EE8B861029E}" dt="2023-07-10T04:34:29.602" v="6" actId="1076"/>
        <pc:sldMkLst>
          <pc:docMk/>
          <pc:sldMk cId="3922583308" sldId="284"/>
        </pc:sldMkLst>
      </pc:sldChg>
      <pc:sldChg chg="modSp add mod">
        <pc:chgData name="Leonie Smith" userId="fed1330f33f5650e" providerId="LiveId" clId="{B11816F8-5C21-4510-9888-3EE8B861029E}" dt="2023-07-10T04:33:33.155" v="2" actId="20577"/>
        <pc:sldMkLst>
          <pc:docMk/>
          <pc:sldMk cId="16134585" sldId="307"/>
        </pc:sldMkLst>
      </pc:sldChg>
      <pc:sldChg chg="delSp add setBg delDesignElem">
        <pc:chgData name="Leonie Smith" userId="fed1330f33f5650e" providerId="LiveId" clId="{B11816F8-5C21-4510-9888-3EE8B861029E}" dt="2023-07-10T04:34:10.248" v="4"/>
        <pc:sldMkLst>
          <pc:docMk/>
          <pc:sldMk cId="4058885198" sldId="308"/>
        </pc:sldMkLst>
      </pc:sldChg>
    </pc:docChg>
  </pc:docChgLst>
  <pc:docChgLst>
    <pc:chgData name="Leonie Smith" userId="fed1330f33f5650e" providerId="LiveId" clId="{8B187954-7E63-4CC0-BAE5-79EDD91F3818}"/>
    <pc:docChg chg="addSld delSld modSld">
      <pc:chgData name="Leonie Smith" userId="fed1330f33f5650e" providerId="LiveId" clId="{8B187954-7E63-4CC0-BAE5-79EDD91F3818}" dt="2023-02-24T05:26:27.473" v="83" actId="2696"/>
      <pc:docMkLst>
        <pc:docMk/>
      </pc:docMkLst>
      <pc:sldChg chg="addSp modSp mod">
        <pc:chgData name="Leonie Smith" userId="fed1330f33f5650e" providerId="LiveId" clId="{8B187954-7E63-4CC0-BAE5-79EDD91F3818}" dt="2023-02-24T05:05:04.705" v="4" actId="122"/>
        <pc:sldMkLst>
          <pc:docMk/>
          <pc:sldMk cId="3788111665" sldId="258"/>
        </pc:sldMkLst>
      </pc:sldChg>
      <pc:sldChg chg="addSp modSp">
        <pc:chgData name="Leonie Smith" userId="fed1330f33f5650e" providerId="LiveId" clId="{8B187954-7E63-4CC0-BAE5-79EDD91F3818}" dt="2023-02-24T05:05:15.133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8B187954-7E63-4CC0-BAE5-79EDD91F3818}" dt="2023-02-24T05:06:35.160" v="28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8B187954-7E63-4CC0-BAE5-79EDD91F3818}" dt="2023-02-24T05:06:40.948" v="3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8B187954-7E63-4CC0-BAE5-79EDD91F3818}" dt="2023-02-24T05:06:46.692" v="3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8B187954-7E63-4CC0-BAE5-79EDD91F3818}" dt="2023-02-24T05:06:54.728" v="3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8B187954-7E63-4CC0-BAE5-79EDD91F3818}" dt="2023-02-24T05:07:07.731" v="37" actId="1076"/>
        <pc:sldMkLst>
          <pc:docMk/>
          <pc:sldMk cId="2996969115" sldId="275"/>
        </pc:sldMkLst>
      </pc:sldChg>
      <pc:sldChg chg="addSp modSp mod">
        <pc:chgData name="Leonie Smith" userId="fed1330f33f5650e" providerId="LiveId" clId="{8B187954-7E63-4CC0-BAE5-79EDD91F3818}" dt="2023-02-24T05:07:15.675" v="40" actId="1076"/>
        <pc:sldMkLst>
          <pc:docMk/>
          <pc:sldMk cId="2390376940" sldId="276"/>
        </pc:sldMkLst>
      </pc:sldChg>
      <pc:sldChg chg="addSp modSp mod">
        <pc:chgData name="Leonie Smith" userId="fed1330f33f5650e" providerId="LiveId" clId="{8B187954-7E63-4CC0-BAE5-79EDD91F3818}" dt="2023-02-24T05:07:28.958" v="44" actId="1076"/>
        <pc:sldMkLst>
          <pc:docMk/>
          <pc:sldMk cId="4265919077" sldId="277"/>
        </pc:sldMkLst>
      </pc:sldChg>
      <pc:sldChg chg="addSp modSp mod">
        <pc:chgData name="Leonie Smith" userId="fed1330f33f5650e" providerId="LiveId" clId="{8B187954-7E63-4CC0-BAE5-79EDD91F3818}" dt="2023-02-24T05:07:41.699" v="47" actId="1076"/>
        <pc:sldMkLst>
          <pc:docMk/>
          <pc:sldMk cId="210266664" sldId="278"/>
        </pc:sldMkLst>
      </pc:sldChg>
      <pc:sldChg chg="addSp modSp mod">
        <pc:chgData name="Leonie Smith" userId="fed1330f33f5650e" providerId="LiveId" clId="{8B187954-7E63-4CC0-BAE5-79EDD91F3818}" dt="2023-02-24T05:07:50.515" v="49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8B187954-7E63-4CC0-BAE5-79EDD91F3818}" dt="2023-02-24T05:07:58.400" v="51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8B187954-7E63-4CC0-BAE5-79EDD91F3818}" dt="2023-02-24T05:08:12.733" v="56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8B187954-7E63-4CC0-BAE5-79EDD91F3818}" dt="2023-02-24T05:08:19.825" v="58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8B187954-7E63-4CC0-BAE5-79EDD91F3818}" dt="2023-02-24T05:08:25.407" v="60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8B187954-7E63-4CC0-BAE5-79EDD91F3818}" dt="2023-02-24T05:08:31.248" v="62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8B187954-7E63-4CC0-BAE5-79EDD91F3818}" dt="2023-02-24T05:08:43.976" v="65" actId="1076"/>
        <pc:sldMkLst>
          <pc:docMk/>
          <pc:sldMk cId="1292473336" sldId="290"/>
        </pc:sldMkLst>
      </pc:sldChg>
      <pc:sldChg chg="addSp modSp mod">
        <pc:chgData name="Leonie Smith" userId="fed1330f33f5650e" providerId="LiveId" clId="{8B187954-7E63-4CC0-BAE5-79EDD91F3818}" dt="2023-02-24T05:08:49.957" v="67" actId="20577"/>
        <pc:sldMkLst>
          <pc:docMk/>
          <pc:sldMk cId="1014080634" sldId="292"/>
        </pc:sldMkLst>
      </pc:sldChg>
      <pc:sldChg chg="addSp modSp mod">
        <pc:chgData name="Leonie Smith" userId="fed1330f33f5650e" providerId="LiveId" clId="{8B187954-7E63-4CC0-BAE5-79EDD91F3818}" dt="2023-02-24T05:09:04.142" v="73" actId="1076"/>
        <pc:sldMkLst>
          <pc:docMk/>
          <pc:sldMk cId="2859407553" sldId="294"/>
        </pc:sldMkLst>
      </pc:sldChg>
      <pc:sldChg chg="addSp modSp mod">
        <pc:chgData name="Leonie Smith" userId="fed1330f33f5650e" providerId="LiveId" clId="{8B187954-7E63-4CC0-BAE5-79EDD91F3818}" dt="2023-02-24T05:09:11.272" v="75" actId="20577"/>
        <pc:sldMkLst>
          <pc:docMk/>
          <pc:sldMk cId="287424606" sldId="297"/>
        </pc:sldMkLst>
      </pc:sldChg>
      <pc:sldChg chg="addSp modSp mod">
        <pc:chgData name="Leonie Smith" userId="fed1330f33f5650e" providerId="LiveId" clId="{8B187954-7E63-4CC0-BAE5-79EDD91F3818}" dt="2023-02-24T05:09:22.266" v="79" actId="20577"/>
        <pc:sldMkLst>
          <pc:docMk/>
          <pc:sldMk cId="3592788240" sldId="299"/>
        </pc:sldMkLst>
      </pc:sldChg>
      <pc:sldChg chg="addSp modSp mod">
        <pc:chgData name="Leonie Smith" userId="fed1330f33f5650e" providerId="LiveId" clId="{8B187954-7E63-4CC0-BAE5-79EDD91F3818}" dt="2023-02-24T05:09:28.828" v="81" actId="20577"/>
        <pc:sldMkLst>
          <pc:docMk/>
          <pc:sldMk cId="2915537304" sldId="304"/>
        </pc:sldMkLst>
      </pc:sldChg>
      <pc:sldChg chg="new del">
        <pc:chgData name="Leonie Smith" userId="fed1330f33f5650e" providerId="LiveId" clId="{8B187954-7E63-4CC0-BAE5-79EDD91F3818}" dt="2023-02-24T05:26:27.473" v="83" actId="2696"/>
        <pc:sldMkLst>
          <pc:docMk/>
          <pc:sldMk cId="4267278639" sldId="3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54 </a:t>
            </a:r>
            <a:r>
              <a:rPr lang="en-IN" sz="1200" b="1" i="0" u="none" strike="noStrike" baseline="0" dirty="0">
                <a:latin typeface="TimesNewRomanPS-BoldMT"/>
              </a:rPr>
              <a:t>Paul’s 3rd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Apollos – Acts 18:24-28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2 years in Ephesus – Acts 19:1-10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7 sons of </a:t>
            </a:r>
            <a:r>
              <a:rPr lang="en-US" sz="1200" b="0" i="0" u="none" strike="noStrike" baseline="0" dirty="0" err="1">
                <a:latin typeface="TimesNewRomanPSMT"/>
              </a:rPr>
              <a:t>Sceva</a:t>
            </a:r>
            <a:r>
              <a:rPr lang="en-US" sz="1200" b="0" i="0" u="none" strike="noStrike" baseline="0" dirty="0">
                <a:latin typeface="TimesNewRomanPSMT"/>
              </a:rPr>
              <a:t> – Acts 19:11-20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Artemis of the Ephesians – Acts 19:21 – 20:1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Eutychus – Acts 20:6-12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Paul visits the Ephesian Elders – Acts 20:16-38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Agabus’ prophecy – Acts 21:8-15 (Left Bottom)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54-6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D1EEC18-BA66-6776-184A-B5281EBE4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2040BE-B83B-D640-3B95-A21702732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"/>
    </mc:Choice>
    <mc:Fallback xmlns="">
      <p:transition spd="slow" advTm="3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FD9A2-6979-A351-7FDC-EC0A911A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2786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95B3B-6B15-295B-A517-4E6CC83979D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:18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A35C1C8-0A59-E557-40AF-B10C1A80F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37039-A874-F692-C67E-241669C0728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ཆེས་ཉམ་ཆུང་དང་མིག་ནས་མཆི་མ་ལྷུངས་ཤིང་ངས་གཙོ་བོ་ལ་ཞབས་ཏོག་བསྒྲུབས། ཡ་ཧུ་དཱ་པའི་ཇུས་ངན་ལས་བྱུང་བའི་ཉམས་ཚོད་མྱོང༌།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F3158-8CCE-4CCA-9CA5-5376133802B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19I served the Lord with great humility and with tears, especially in the trials that came upon me through the plots of the Jews.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2"/>
    </mc:Choice>
    <mc:Fallback xmlns="">
      <p:transition spd="slow" advTm="1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C561E-7C8E-D10A-D191-7260ABD0E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6279" y="0"/>
            <a:ext cx="1290828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759A4-2728-231E-2780-9F2021076C8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:19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F014954-A441-CF09-B72F-06FADBEDC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C84E0-FEF4-561A-D4CC-C754A01E7F8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ཁྱེད་རྣམས་ལ་ཕན་པའི་དོན་གང་ཡོད་སྒྲོག་པར་མ་འཛེམ་པར་ངས་མི་ཚོགས་ཀྱི་མདུན་དང་ཁང་པ་རེ་རེར་ཆོས་བསྟན།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170F4-E131-7DA3-044D-B33DD601454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20I did not shrink back from declaring anything that was helpful to you as I taught you publicly and from house to house,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7"/>
    </mc:Choice>
    <mc:Fallback xmlns="">
      <p:transition spd="slow" advTm="14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7CE39-0FDF-D7E3-DDBA-738BCD39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293"/>
            <a:ext cx="12192000" cy="7040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4FB5E9-381B-9FB0-1EFC-8F499A11550F}"/>
              </a:ext>
            </a:extLst>
          </p:cNvPr>
          <p:cNvSpPr txBox="1"/>
          <p:nvPr/>
        </p:nvSpPr>
        <p:spPr>
          <a:xfrm>
            <a:off x="204902" y="562914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:20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42665EE-EA85-9929-D2F0-CD5C3CE32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AAFFC-D23C-6DB0-8F49-2F131168886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ངས་ཡ་ཧུ་དཱ་པ་དང་གྷི་རིག་པ་གཉིས་ལ་སྤྱོད་པ་ངན་པ་སྤངས་ནས་དཀོན་མཆོག་གི་ཕྱོགས་སུ་སེམས་བསྒྱུར་ཏེ་ང་ཚོའི་གཙོ་བོ་ཡེ་ཤུ་ལ་དད་པ་བྱེད་དགོས་པར་ནན་གྱིས་བསྐུ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743F9-8B53-3A6C-42C7-739020FFF16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21testifying to Jews and Greeks alike about repentance to God and faith in our Lord Jesus Christ.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1"/>
    </mc:Choice>
    <mc:Fallback xmlns="">
      <p:transition spd="slow" advTm="1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22540-3C9E-A990-B32C-7F77C194F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3186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4B8378-B3A0-37DC-EED3-A9E90C646029}"/>
              </a:ext>
            </a:extLst>
          </p:cNvPr>
          <p:cNvSpPr txBox="1"/>
          <p:nvPr/>
        </p:nvSpPr>
        <p:spPr>
          <a:xfrm>
            <a:off x="191854" y="57547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2B94CA5-E60F-8493-86E2-CD8207604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0C1936-7CCA-ED45-D588-59B4DC8DF21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ད་ལྟ་དམ་པའི་ཐུགས་ཉིད་ཀྱིས་བསྐུལ་ནས་ཡེ་རུ་ཤ་ལེམ་ལ་འགྲོ་བཞིན་ཡོད། དེར་ང་ལ་གང་འབྱུང་བ་མི་ཤེས་ཀྱང༌།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CB645-A235-6985-DC93-5D0887F6499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22And now, compelled by the Spirit, I am going to Jerusalem, not knowing what will happen to me there.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8"/>
    </mc:Choice>
    <mc:Fallback xmlns="">
      <p:transition spd="slow" advTm="7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092A6-1AC2-30D6-4A50-C0791C17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388"/>
            <a:ext cx="12635345" cy="6870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478707-4185-1719-55EF-195002558244}"/>
              </a:ext>
            </a:extLst>
          </p:cNvPr>
          <p:cNvSpPr txBox="1"/>
          <p:nvPr/>
        </p:nvSpPr>
        <p:spPr>
          <a:xfrm>
            <a:off x="9338083" y="4080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:22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A31AA66-0896-E929-FEEB-EEFBD9EA7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56ABF-7850-9D74-EA9C-3D86BAB63AD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ྲོང་ཁྱེར་རེར་དམ་པའི་ཐུགས་ཉིད་ཀྱིས་ང་ལ་བཙོན་དང་སྡུག་བསྔལ་མྱོང་བར་འགྱུར་ཞེས་བདེན་དཔང་མཛད་པ་དེ་འབའ་ཞིག་ཤེ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C845AB-F458-B347-50CE-4C6269350DD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23I only know that in town after town the Holy Spirit warns me that chains and afflictions await me.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8"/>
    </mc:Choice>
    <mc:Fallback xmlns="">
      <p:transition spd="slow" advTm="1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D2848-EF6B-1EA6-33CB-546CD6830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57ECF9-E481-4D20-7985-287C925479B1}"/>
              </a:ext>
            </a:extLst>
          </p:cNvPr>
          <p:cNvSpPr txBox="1"/>
          <p:nvPr/>
        </p:nvSpPr>
        <p:spPr>
          <a:xfrm>
            <a:off x="7352778" y="0"/>
            <a:ext cx="4839222" cy="5198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20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ཨེ་ཕེ་སུའི་ཆོས་ཚོགས་ཀྱི་འགན་འཁུར་བ་རྣམས་ལ་བཤད་པ།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73C2E-FB3F-4919-30A7-2886E75E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3566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B94FD6-97A7-D779-6D15-4DAEE2DD70C5}"/>
              </a:ext>
            </a:extLst>
          </p:cNvPr>
          <p:cNvSpPr txBox="1"/>
          <p:nvPr/>
        </p:nvSpPr>
        <p:spPr>
          <a:xfrm>
            <a:off x="9338083" y="141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0AB111DD-2766-C863-7F0D-B26C78D95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B3128B-42D3-8235-F2D3-902268B97594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ངས་རང་གི་བགྲོད་ལམ་མཇུག་རྫོགས་དགོས་ཏེ་གཙོ་བོ་ཡེ་ཤུ་ལས་ཐོབ་པའི་དཀོན་མཆོག་གི་ཐུགས་རྗེའི་འཕྲིན་བཟང་ལ་བདེན་དཔང་བྱེད་པའི་ཞབས་ཏོག་དང་ལས་དོན་བསྒྲུབས་ན། ངས་རང་སྲོག་གཅེས་པར་མི་རྩི།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A99DF-7E16-B944-3996-A4695CEA91C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24But I consider my life of no value to me, if only I may finish my course…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9"/>
    </mc:Choice>
    <mc:Fallback xmlns="">
      <p:transition spd="slow" advTm="11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73C2E-FB3F-4919-30A7-2886E75E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4921"/>
            <a:ext cx="15625509" cy="8022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B94FD6-97A7-D779-6D15-4DAEE2DD70C5}"/>
              </a:ext>
            </a:extLst>
          </p:cNvPr>
          <p:cNvSpPr txBox="1"/>
          <p:nvPr/>
        </p:nvSpPr>
        <p:spPr>
          <a:xfrm>
            <a:off x="9338083" y="141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</a:p>
        </p:txBody>
      </p:sp>
    </p:spTree>
    <p:extLst>
      <p:ext uri="{BB962C8B-B14F-4D97-AF65-F5344CB8AC3E}">
        <p14:creationId xmlns:p14="http://schemas.microsoft.com/office/powerpoint/2010/main" val="16134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DAA47366-CC2D-7D6F-E8F5-FD4EDB1C5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6C4F6-6448-29EA-58C2-2243EA79EAE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ངས་རང་གི་བགྲོད་ལམ་མཇུག་རྫོགས་དགོས་ཏེ་གཙོ་བོ་ཡེ་ཤུ་ལས་ཐོབ་པའི་དཀོན་མཆོག་གི་ཐུགས་རྗེའི་འཕྲིན་བཟང་ལ་བདེན་དཔང་བྱེད་པའི་ཞབས་ཏོག་དང་ལས་དོན་བསྒྲུབས་ན། ངས་རང་སྲོག་གཅེས་པར་མི་རྩི།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9DCDD1-DE7A-D547-C857-159C1E9C023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and complete the ministry I have received from the Lord Jesus—the ministry of testifying to the good news of God’s grace.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1986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3"/>
    </mc:Choice>
    <mc:Fallback xmlns="">
      <p:transition spd="slow" advTm="1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04CFB-DD74-B713-55B4-DFBA4082F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69A14-042D-6FC6-2792-15AACE3082F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7527E395-B808-C738-4CAD-45E0A814B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EC0544-DF83-0FE8-D925-5A3816F94E6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ཁྱེད་ཚོའི་ཁྲོད་དུ་ཕར་འགྲོ་ཚུར་འོངས་ཀྱིས་དཀོན་མཆོག་གི་རྒྱལ་སྲིད་ཀྱི་འཕྲིན་བཟང་སྒྲོག་སྟེ། ད་ནས་བཟུང་ཁྱེད་ཚོ་ཚང་མས་ངའི་གདོང་མཐོང་བར་མི་འགྱུར་བ་ངས་ཤེས།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88F32C-CFC3-906C-7E31-8395DA88EE6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25Now I know that none of you among whom I have preached the kingdom will see my face again.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4"/>
    </mc:Choice>
    <mc:Fallback xmlns="">
      <p:transition spd="slow" advTm="10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CBCD8-32E5-4623-4F08-44DF9D170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085" y="0"/>
            <a:ext cx="129410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0F1A1B-14DD-F5E7-03A9-0F8ACA9E8F3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:25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10B4C92-DF85-B95F-657E-2217223D8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20BC5-8AB2-D219-7983-024FF6D0AB1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དེའི་ཕྱིར་ཁྱེད་ཚོའི་ནང་ནས་སུ་ཞིག་གཙོ་བོ་ཡེ་ཤུ་ལ་དད་པ་མི་བྱེད་པར་ཤི་ན། ང་ལ་འགན་མེད་པ་ཡིན་པར་དེ་རིང་ཁྱེད་ཚོར་དཔང་པོ་བྱེད།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གང་ལགས་ཤེ་ན། ངས་ཁྱེད་རྣམས་ལ་དཀོན་མཆོག་གི་དགོངས་པ་ཆ་ཚང་སྒྲོག་པར་མ་འཛེམས་པས་སོ།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4C136-D92D-C351-CFC3-05B8BD26869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26Therefore I testify to you this day that I am innocent of the blood of all men. 27For I did not shrink back from declaring to you the whole will of God.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6"/>
    </mc:Choice>
    <mc:Fallback xmlns="">
      <p:transition spd="slow" advTm="1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DDE2E-82B6-A9B2-20F3-2082CC81C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4547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EE68EA-CAEA-6581-1669-3E765E8BF3E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:26,27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0748780-CBF0-FF4D-9D9C-1B666A657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0FCA8-74E0-1679-8AA8-0D9694FC143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མ་པའི་ཐུགས་ཉིད་ཀྱིས་ཁྱེད་ཚོ་ཆོས་ཚོགས་ཀྱི་དོ་དམ་པར་བསྒྱུར་བས་ཁྱེད་ཚོ་རང་ཉིད་དང་ཆོས་ཚོགས་ཀྱི་མི་ཐམས་ཅད་སྲུངས། དེ་ནི་དཀོན་མཆོག་གིས་སྲས་ཀྱི་སྐུ་ཁྲག་བླུ་རིན་གྱིས་ཐོབ་པའི་ཆོས་ཚོགས་ལ་ཁྱེད་ཚོས་ལུག་རྫི་ལྟར་བདག་སྐྱོང་བྱེད་པའི་ཆེད་དུ་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B927D-DADA-76D2-823E-39907C16918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28Keep watch over yourselves and the entire flock of which the Holy Spirit has made you overseers.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3"/>
    </mc:Choice>
    <mc:Fallback xmlns="">
      <p:transition spd="slow" advTm="11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མཛད་པ 20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ཨེ་ཕེ་སུའི་ཆོས་ཚོགས་ཀྱི་འགན་འཁུར་བ་རྣམས་ལ་བཤད་པ།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Paul teaches the Ephesian Elders – Acts 20:16-38 </a:t>
            </a:r>
            <a:endParaRPr lang="en-IN" sz="6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BBEC0E0-FF98-C689-77B9-3AE65D17E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3"/>
    </mc:Choice>
    <mc:Fallback xmlns="">
      <p:transition spd="slow" advTm="6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4044B-0C90-F9BB-FC04-2D329595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7F998-A5EA-5D9B-49CD-F7962A5AB3D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</a:t>
            </a:r>
          </a:p>
        </p:txBody>
      </p:sp>
    </p:spTree>
    <p:extLst>
      <p:ext uri="{BB962C8B-B14F-4D97-AF65-F5344CB8AC3E}">
        <p14:creationId xmlns:p14="http://schemas.microsoft.com/office/powerpoint/2010/main" val="4058885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མ་པའི་ཐུགས་ཉིད་ཀྱིས་ཁྱེད་ཚོ་ཆོས་ཚོགས་ཀྱི་དོ་དམ་པར་བསྒྱུར་བས་ཁྱེད་ཚོ་རང་ཉིད་དང་ཆོས་ཚོགས་ཀྱི་མི་ཐམས་ཅད་སྲུངས། དེ་ནི་དཀོན་མཆོག་གིས་སྲས་ཀྱི་སྐུ་ཁྲག་བླུ་རིན་གྱིས་ཐོབ་པའི་ཆོས་ཚོགས་ལ་ཁྱེད་ཚོས་ལུག་རྫི་ལྟར་བདག་སྐྱོང་བྱེད་པའི་ཆེད་དུ་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Be shepherds of the church of God, which He purchased with His own blood.</a:t>
            </a:r>
            <a:endParaRPr lang="en-IN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BCA4A265-19B0-C6F7-2A1E-3B086772C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4"/>
    </mc:Choice>
    <mc:Fallback xmlns="">
      <p:transition spd="slow" advTm="1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4044B-0C90-F9BB-FC04-2D329595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-1338617" y="-751562"/>
            <a:ext cx="13530617" cy="7609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7F998-A5EA-5D9B-49CD-F7962A5AB3D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BE1B3C0-AFE1-3B5E-3864-8CB67D7CF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BEADA6-2425-9420-A949-8EE61592882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ང་ཕར་ཕྱིན་པའི་རྗེས་སུ་སྤྱང་ཀི་གདུག་པ་དང་འདྲ་བའི་མི་རྣམས་ལུག་ཁྱུ་དང་འདྲ་བའི་ཁྱེད་ཚོའི་དཀྱིལ་ལ་ཡོང་ནས་དད་ལྡན་རྣམས་ལ་གནོད་པ་བྱེད་པ་ངས་ཤེ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4D095-68EC-3849-ABD1-004B24ABE82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29I know that after my departure, savage wolves will come in among you and will not spare the flock.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8"/>
    </mc:Choice>
    <mc:Fallback xmlns="">
      <p:transition spd="slow" advTm="12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50902-A23E-C36A-195B-762C4194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820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8B175C-268A-84AD-FC62-932B231C118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:29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53995E-9374-51E3-429E-202415161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8AD8B9-DFB8-40E2-DACA-A37F7A6E3FF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ཚོའི་ཚོགས་པའི་ནང་ནས་ཀྱང་ཁ་ཅིག་གིས་དད་ལྡན་རྣམས་རང་གི་ཉེ་གནས་སུ་འཇུག་པའི་ཕྱིར་ལོག་ལྟ་སྟོན་པར་ངེ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CD54B-36CD-80A7-A4CC-BD2F6685D60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30Even from your own number, men will rise up and distort the truth to draw away disciples after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5"/>
    </mc:Choice>
    <mc:Fallback xmlns="">
      <p:transition spd="slow" advTm="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25A2D-1FBD-9FEB-3252-3028DA142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998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AE67E-8DA2-534B-A886-04DB82FACF5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A769AC2-0F63-B489-E82F-EF482D66B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8E58F-2B71-C184-5705-B51F78A02A4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དེར་བརྟེན་དོགས་ཟོན་གྱིས་ཤིག ལོ་གསུམ་རིང་ངས་ཉིན་མཚན་མེད་པར་མིག་ཆུ་དང་བཅས་པར་མི་རེ་རེར་ཁ་ཏ་བྱས་པ་དེ་ཡིད་ལ་འཇོག་ཅིག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CBA72-6962-2B59-8B0B-16F25464B2E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31Therefore be alert and remember that for three years I never stopped warning each of you night and day with tears.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0"/>
    </mc:Choice>
    <mc:Fallback xmlns="">
      <p:transition spd="slow" advTm="1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E1C09-A001-4E36-AD83-61BB719AF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C37B3D-2A03-DF91-B723-4AFBB353A286}"/>
              </a:ext>
            </a:extLst>
          </p:cNvPr>
          <p:cNvSpPr txBox="1"/>
          <p:nvPr/>
        </p:nvSpPr>
        <p:spPr>
          <a:xfrm>
            <a:off x="292584" y="571682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5FB43D5-B7B6-2DAF-1356-FB9C9F5FE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34C670-1AEA-A58A-E8B5-82AA54B300D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ད་ངས་དཀོན་མཆོག་དང་ཁོང་གི་ཐུགས་རྗེའི་བཀའ་ལ་ཁྱེད་རྣམས་འཆོལ། བཀའ་དེས་ཁྱེད་ཚོར་བློ་སྒོ་འབྱེད་ཅིང་དམ་པ་རུ་འགྱུར་བ་ཐམས་ཅད་དང་མཉམ་དུ་དཀོན་མཆོག་གིས་ཞལ་ཆད་གནང་བའི་བྱིན་རླབས་ཀྱི་བགོ་སྐལ་གནང་ཐུབ་བོ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7568F-7B4E-F410-F7A7-20D04A448BD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32And now I commit you to God and to the word of His grace, which can build you up and give you an inheritance among all who are sanctified.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2"/>
    </mc:Choice>
    <mc:Fallback xmlns="">
      <p:transition spd="slow" advTm="1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0E7B8-AD4D-4C4E-5430-06FC12EC0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BFFFF-0F92-0C95-07EA-2F708AC6286C}"/>
              </a:ext>
            </a:extLst>
          </p:cNvPr>
          <p:cNvSpPr txBox="1"/>
          <p:nvPr/>
        </p:nvSpPr>
        <p:spPr>
          <a:xfrm>
            <a:off x="7352778" y="0"/>
            <a:ext cx="4839222" cy="5198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20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ཨེ་ཕེ་སུའི་ཆོས་ཚོགས་ཀྱི་འགན་འཁུར་བ་རྣམས་ལ་བཤད་པ།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459AB-093D-8458-DE06-8BCE1A4378CB}"/>
              </a:ext>
            </a:extLst>
          </p:cNvPr>
          <p:cNvSpPr txBox="1"/>
          <p:nvPr/>
        </p:nvSpPr>
        <p:spPr>
          <a:xfrm>
            <a:off x="522605" y="59350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807A-302E-D0E6-FBD9-9189D3313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B96F1-F732-BBCD-B844-E073F89A060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4AB0F5E3-2440-3A50-7074-EBEDC26A1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63F73-1490-0E09-49D3-DEB5233BFB7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ངས་མི་སུ་གང་གི་དངུལ་ལམ། གསེར་རམ། གྱོན་གོས་བཅས་ལ་ཧམ་སེམས་བཅངས་མེད།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ངས་རང་གི་ལག་པ་གཉིས་ལ་བརྟེན་ནས་ང་དང་ངའི་ལས་རོགས་ཀྱི་དགོས་མཁོ་བསྒྲུབས་པ་ཁྱེད་ཉིད་ཀྱིས་ཤེས།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20E0CD-5D44-589F-8508-C38B3F294A3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33I have not coveted anyone’s silver or gold or clothing. 34You yourselves know that these hands of mine have ministered to my own needs and those of my companions.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5"/>
    </mc:Choice>
    <mc:Fallback xmlns="">
      <p:transition spd="slow" advTm="1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E0D601-C59D-DA13-5B61-21DBA05F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13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A517C-0471-CAA5-C372-8C346F3B5D28}"/>
              </a:ext>
            </a:extLst>
          </p:cNvPr>
          <p:cNvSpPr txBox="1"/>
          <p:nvPr/>
        </p:nvSpPr>
        <p:spPr>
          <a:xfrm>
            <a:off x="8815154" y="395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:33,34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894FDCF-1E77-2D12-CD80-DD09AFF71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A3382A-8CCA-4501-35C5-A5E849D416A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གཙོ་བོ་ཡེ་ཤུ་ཉིད་ཀྱིས་ཐོབ་པ་ལས་སྦྱིན་པ་བདེ་བ་ཆེའོ་ཞེས་གསུངས་པར་དྲན་ཏེ། དེ་བཞིན་དུ་ངལ་རྩོལ་བྱེད་པའི་སྒོ་ནས་ངས་ཐབས་ཀུན་གྱིས་ཁྱེད་ཚོར་སྐྱོ་པོ་རྣམས་ལ་རོགས་པ་བྱེད་དགོས་པའི་མིག་དཔེ་ཞིག་བསྟན་ཡོད་”ཅེས་གསུངས་པའི་རྗེས་སུ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5C361-FFA5-C54E-8532-C5C9C71F4FA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35In everything, I showed you that by this kind of hard work we must help the weak, remembering the words of the Lord Jesus Himself: ‘It is more blessed to give than to receive.’”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5"/>
    </mc:Choice>
    <mc:Fallback xmlns="">
      <p:transition spd="slow" advTm="1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4361D-4F4F-8DAC-251C-737AE23D5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A1C56B-7BC2-E0C2-FA53-BF97A30CF7B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:35</a:t>
            </a:r>
          </a:p>
        </p:txBody>
      </p:sp>
    </p:spTree>
    <p:extLst>
      <p:ext uri="{BB962C8B-B14F-4D97-AF65-F5344CB8AC3E}">
        <p14:creationId xmlns:p14="http://schemas.microsoft.com/office/powerpoint/2010/main" val="287424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4F94E41B-706F-A8FC-AE94-14EBD0BAE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198D4B-5FF7-034F-6F15-5A71581B44C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པུས་མོ་སར་བཙུགས་ཏེ་ཁོང་གིས་ཁོ་ཚོ་ཐམས་ཅད་དང་མཉམ་དུ་སྨོན་ལམ་བཏབ།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ཤུགས་ཆེན་པོར་ངུས་ཏེ་ཁོ་ཚོ་ཐམས་ཅད་ཀྱིས་པའུ་ལུ་ལ་འཐམས་ནས་འགྲམ་པར་འོ་བྱས།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D4CC8-0873-DC23-AE73-4B226D6762A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36When Paul had said this, he knelt down with all of them and prayed. 37They all wept openly as they embraced Paul and kissed him.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040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0"/>
    </mc:Choice>
    <mc:Fallback xmlns="">
      <p:transition spd="slow" advTm="1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22DB9-68FF-B7CC-F794-3268B80A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821" y="0"/>
            <a:ext cx="1251782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1BDE1-6C02-DCA4-7394-E52399C6D58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:6,37</a:t>
            </a:r>
          </a:p>
        </p:txBody>
      </p:sp>
    </p:spTree>
    <p:extLst>
      <p:ext uri="{BB962C8B-B14F-4D97-AF65-F5344CB8AC3E}">
        <p14:creationId xmlns:p14="http://schemas.microsoft.com/office/powerpoint/2010/main" val="3592788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50AE049-4454-EA60-C80E-A45F53D21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04268F-794D-38C8-6F81-ED799126A3C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ད་ནས་བཟུང་ངའི་གདོང་རྩ་བ་ནས་མཐོང་བར་མི་འགྱུར་ཞེས་གསུངས་པས་ཁོ་ཚོའི་སེམས་ཧ་ཅང་སྐྱོ་བར་གྱུར། དེ་ནས་ཁོ་ཚོས་པའུ་ལུ་གྲུ་གཟིངས་ལ་བསྐྱལ་ལོ།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3CAA84-391D-0790-15A5-48D37BD9B3E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38They were especially grieved by his statement that they would never see his face again. Then they accompanied him to the ship.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471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8"/>
    </mc:Choice>
    <mc:Fallback xmlns="">
      <p:transition spd="slow" advTm="1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D2848-EF6B-1EA6-33CB-546CD6830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7871CB-1B50-2647-4D45-268E57FC6E3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</a:t>
            </a:r>
          </a:p>
        </p:txBody>
      </p:sp>
    </p:spTree>
    <p:extLst>
      <p:ext uri="{BB962C8B-B14F-4D97-AF65-F5344CB8AC3E}">
        <p14:creationId xmlns:p14="http://schemas.microsoft.com/office/powerpoint/2010/main" val="291553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69BC8A95-8905-C006-A4D2-153D154B2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A28C69-43CC-5D08-B4F6-D29879AF3B4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གང་ཡིན་ཞེ་ན། པའུ་ལུས་ཨེ་ཞེ་ཡཱ་ཞིང་ཆེན་ལ་དུས་འགྱངས་མ་བྱེད་པའི་ཆེད་དུ་ཨེ་ཕེ་སུ་གྲོང་ཁྱེར་ལ་མི་འགྲོ་བར་ཐག་གཅོད་བྱས། དེ་ནི་མྱུར་བར་བསྐྱོད་ནས་ཉི་མ་ལྔ་བཅུ་པའི་དུས་ཆེན་གྱི་ཉིན་མོར་ཡེ་རུ་ཤ་ལེམ་ལ་སླེབས་ན་སྙམ་པས་སོ།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278F2-0B23-F980-1CBD-7E7523105FA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16Paul had decided to sail past Ephesus to avoid spending time in the province of Asia, because he was in a hurry to reach Jerusalem, if possible, by the day of Pentecost.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2"/>
    </mc:Choice>
    <mc:Fallback xmlns="">
      <p:transition spd="slow" advTm="1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927A5-1758-81AE-6628-0F7B20C46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835" y="0"/>
            <a:ext cx="130238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6BC14-6220-507C-E544-A9347267E01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:16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17B1513-7100-CAFB-72BA-07280B19D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EA78A4-DFF2-A69F-68C2-31D7666CCF0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མི་ལེ་ཏུ་ནས་པའུ་ལུས་ཨེ་ཕེ་སུའི་ཆོས་ཚོགས་ཀྱི་འགན་འཁུར་བ་རྣམས་རང་གི་མདུན་དུ་བོས་པ་དང༌།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41FAE6-3427-98BA-3224-A44A677C3C0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17From Miletus, Paul sent to Ephesus for the elders of the church.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4"/>
    </mc:Choice>
    <mc:Fallback xmlns="">
      <p:transition spd="slow" advTm="7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CD5F87-78E3-051D-69B4-CB11BE6BD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240" y="0"/>
            <a:ext cx="12716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E4A680-36EF-C433-A5B3-6DAA66224BE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650AAC1-62AF-3F28-09EF-2785C3D9A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00D1BA-D90C-12C3-B97A-B7287D221A6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མདུན་དུ་སླེབས་ནས་ཁོང་གིས་ཁོ་རྣམས་ལ་“ང་ཨེ་ཞེ་ཡཱ་ཞིང་ཆེན་དུ་སླེབས་པའི་ཉིན་དང་པོ་ནས་བཟུང་ཁྱེད་ཚོའི་ཁྲོད་དུ་ངའི་སྤྱོད་ལམ་ཇི་ལྟར་ཡིན་པ་ཁྱེད་རྣམས་ཀྱིས་ཤེ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A966D2-5E66-738F-D54E-0F8213275BE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18When they came to him, he said, “You know how I lived the whole time I was with you, from the first day I arrived in the province of Asia.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1"/>
    </mc:Choice>
    <mc:Fallback xmlns="">
      <p:transition spd="slow" advTm="13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4131</TotalTime>
  <Words>1851</Words>
  <Application>Microsoft Office PowerPoint</Application>
  <PresentationFormat>Widescreen</PresentationFormat>
  <Paragraphs>93</Paragraphs>
  <Slides>48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54-6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2025-05-06T12:31:53Z</dcterms:modified>
</cp:coreProperties>
</file>