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307" r:id="rId23"/>
    <p:sldId id="305" r:id="rId24"/>
    <p:sldId id="279" r:id="rId25"/>
    <p:sldId id="269" r:id="rId26"/>
    <p:sldId id="280" r:id="rId27"/>
    <p:sldId id="281" r:id="rId28"/>
    <p:sldId id="282" r:id="rId29"/>
    <p:sldId id="283" r:id="rId30"/>
    <p:sldId id="308" r:id="rId31"/>
    <p:sldId id="306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7" r:id="rId45"/>
    <p:sldId id="298" r:id="rId46"/>
    <p:sldId id="299" r:id="rId47"/>
    <p:sldId id="300" r:id="rId48"/>
    <p:sldId id="304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2F410D-F8EB-4AA8-BE72-9409949C9F4F}" v="22" dt="2025-05-29T07:21:48.6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954" autoAdjust="0"/>
  </p:normalViewPr>
  <p:slideViewPr>
    <p:cSldViewPr snapToGrid="0">
      <p:cViewPr varScale="1">
        <p:scale>
          <a:sx n="48" d="100"/>
          <a:sy n="48" d="100"/>
        </p:scale>
        <p:origin x="67" y="8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783FF621-B088-42E1-8132-0896BD7181B3}"/>
    <pc:docChg chg="custSel modSld">
      <pc:chgData name="Alfred Smith" userId="3c60a3631c0db8ad" providerId="LiveId" clId="{783FF621-B088-42E1-8132-0896BD7181B3}" dt="2025-05-06T12:31:50.001" v="48"/>
      <pc:docMkLst>
        <pc:docMk/>
      </pc:docMkLst>
      <pc:sldChg chg="addSp delSp modSp mod">
        <pc:chgData name="Alfred Smith" userId="3c60a3631c0db8ad" providerId="LiveId" clId="{783FF621-B088-42E1-8132-0896BD7181B3}" dt="2025-05-06T12:20:55.706" v="2"/>
        <pc:sldMkLst>
          <pc:docMk/>
          <pc:sldMk cId="1499918570" sldId="257"/>
        </pc:sldMkLst>
        <pc:spChg chg="add mod">
          <ac:chgData name="Alfred Smith" userId="3c60a3631c0db8ad" providerId="LiveId" clId="{783FF621-B088-42E1-8132-0896BD7181B3}" dt="2025-05-06T12:20:55.706" v="2"/>
          <ac:spMkLst>
            <pc:docMk/>
            <pc:sldMk cId="1499918570" sldId="257"/>
            <ac:spMk id="6" creationId="{A82040BE-B83B-D640-3B95-A21702732C65}"/>
          </ac:spMkLst>
        </pc:spChg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3788111665" sldId="258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3788111665" sldId="258"/>
            <ac:spMk id="7" creationId="{7457ECF9-E481-4D20-7985-287C925479B1}"/>
          </ac:spMkLst>
        </pc:spChg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454763615" sldId="259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783FF621-B088-42E1-8132-0896BD7181B3}" dt="2025-05-06T12:21:57.515" v="6"/>
        <pc:sldMkLst>
          <pc:docMk/>
          <pc:sldMk cId="2346136586" sldId="260"/>
        </pc:sldMkLst>
      </pc:sldChg>
      <pc:sldChg chg="addSp delSp modSp mod">
        <pc:chgData name="Alfred Smith" userId="3c60a3631c0db8ad" providerId="LiveId" clId="{783FF621-B088-42E1-8132-0896BD7181B3}" dt="2025-05-06T12:22:14" v="8"/>
        <pc:sldMkLst>
          <pc:docMk/>
          <pc:sldMk cId="4037329247" sldId="261"/>
        </pc:sldMkLst>
      </pc:sldChg>
      <pc:sldChg chg="addSp delSp modSp mod">
        <pc:chgData name="Alfred Smith" userId="3c60a3631c0db8ad" providerId="LiveId" clId="{783FF621-B088-42E1-8132-0896BD7181B3}" dt="2025-05-06T12:22:23.132" v="10"/>
        <pc:sldMkLst>
          <pc:docMk/>
          <pc:sldMk cId="1909638311" sldId="262"/>
        </pc:sldMkLst>
      </pc:sldChg>
      <pc:sldChg chg="addSp delSp modSp mod">
        <pc:chgData name="Alfred Smith" userId="3c60a3631c0db8ad" providerId="LiveId" clId="{783FF621-B088-42E1-8132-0896BD7181B3}" dt="2025-05-06T12:22:31.519" v="12"/>
        <pc:sldMkLst>
          <pc:docMk/>
          <pc:sldMk cId="641208035" sldId="263"/>
        </pc:sldMkLst>
      </pc:sldChg>
      <pc:sldChg chg="addSp delSp modSp mod">
        <pc:chgData name="Alfred Smith" userId="3c60a3631c0db8ad" providerId="LiveId" clId="{783FF621-B088-42E1-8132-0896BD7181B3}" dt="2025-05-06T12:22:40.033" v="14"/>
        <pc:sldMkLst>
          <pc:docMk/>
          <pc:sldMk cId="4044745628" sldId="264"/>
        </pc:sldMkLst>
      </pc:sldChg>
      <pc:sldChg chg="addSp delSp modSp mod">
        <pc:chgData name="Alfred Smith" userId="3c60a3631c0db8ad" providerId="LiveId" clId="{783FF621-B088-42E1-8132-0896BD7181B3}" dt="2025-05-06T12:22:52.980" v="16"/>
        <pc:sldMkLst>
          <pc:docMk/>
          <pc:sldMk cId="978260341" sldId="265"/>
        </pc:sldMkLst>
      </pc:sldChg>
      <pc:sldChg chg="addSp delSp modSp mod">
        <pc:chgData name="Alfred Smith" userId="3c60a3631c0db8ad" providerId="LiveId" clId="{783FF621-B088-42E1-8132-0896BD7181B3}" dt="2025-05-06T12:23:08.628" v="18"/>
        <pc:sldMkLst>
          <pc:docMk/>
          <pc:sldMk cId="3575870363" sldId="266"/>
        </pc:sldMkLst>
      </pc:sldChg>
      <pc:sldChg chg="addSp delSp modSp mod">
        <pc:chgData name="Alfred Smith" userId="3c60a3631c0db8ad" providerId="LiveId" clId="{783FF621-B088-42E1-8132-0896BD7181B3}" dt="2025-05-06T12:23:18.432" v="20"/>
        <pc:sldMkLst>
          <pc:docMk/>
          <pc:sldMk cId="4017137865" sldId="267"/>
        </pc:sldMkLst>
      </pc:sldChg>
      <pc:sldChg chg="addSp delSp modSp mod">
        <pc:chgData name="Alfred Smith" userId="3c60a3631c0db8ad" providerId="LiveId" clId="{783FF621-B088-42E1-8132-0896BD7181B3}" dt="2025-05-06T12:23:29.980" v="22"/>
        <pc:sldMkLst>
          <pc:docMk/>
          <pc:sldMk cId="3137811553" sldId="268"/>
        </pc:sldMkLst>
      </pc:sldChg>
      <pc:sldChg chg="addSp delSp modSp mod">
        <pc:chgData name="Alfred Smith" userId="3c60a3631c0db8ad" providerId="LiveId" clId="{783FF621-B088-42E1-8132-0896BD7181B3}" dt="2025-05-06T12:23:47.711" v="26"/>
        <pc:sldMkLst>
          <pc:docMk/>
          <pc:sldMk cId="100491716" sldId="269"/>
        </pc:sldMkLst>
      </pc:sldChg>
      <pc:sldChg chg="addSp modSp">
        <pc:chgData name="Alfred Smith" userId="3c60a3631c0db8ad" providerId="LiveId" clId="{783FF621-B088-42E1-8132-0896BD7181B3}" dt="2025-05-06T12:21:45.372" v="4"/>
        <pc:sldMkLst>
          <pc:docMk/>
          <pc:sldMk cId="4120481681" sldId="270"/>
        </pc:sldMkLst>
        <pc:spChg chg="add mod">
          <ac:chgData name="Alfred Smith" userId="3c60a3631c0db8ad" providerId="LiveId" clId="{783FF621-B088-42E1-8132-0896BD7181B3}" dt="2025-05-06T12:21:45.372" v="4"/>
          <ac:spMkLst>
            <pc:docMk/>
            <pc:sldMk cId="4120481681" sldId="270"/>
            <ac:spMk id="3" creationId="{A06459AB-093D-8458-DE06-8BCE1A4378CB}"/>
          </ac:spMkLst>
        </pc:spChg>
        <pc:spChg chg="mod">
          <ac:chgData name="Alfred Smith" userId="3c60a3631c0db8ad" providerId="LiveId" clId="{783FF621-B088-42E1-8132-0896BD7181B3}" dt="2025-05-06T12:21:11.898" v="3"/>
          <ac:spMkLst>
            <pc:docMk/>
            <pc:sldMk cId="4120481681" sldId="270"/>
            <ac:spMk id="4" creationId="{D79BFFFF-0F92-0C95-07EA-2F708AC6286C}"/>
          </ac:spMkLst>
        </pc:spChg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939110669" sldId="271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939110669" sldId="271"/>
            <ac:spMk id="5" creationId="{8416BC14-6220-507C-E544-A9347267E012}"/>
          </ac:spMkLst>
        </pc:spChg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4024569785" sldId="272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4024569785" sldId="272"/>
            <ac:spMk id="7" creationId="{76E4A680-36EF-C433-A5B3-6DAA66224BE3}"/>
          </ac:spMkLst>
        </pc:spChg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487179600" sldId="273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487179600" sldId="273"/>
            <ac:spMk id="4" creationId="{25795B3B-6B15-295B-A517-4E6CC83979D1}"/>
          </ac:spMkLst>
        </pc:spChg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2168401200" sldId="274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2168401200" sldId="274"/>
            <ac:spMk id="6" creationId="{C56759A4-2728-231E-2780-9F2021076C8A}"/>
          </ac:spMkLst>
        </pc:spChg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2996969115" sldId="275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2996969115" sldId="275"/>
            <ac:spMk id="4" creationId="{234FB5E9-381B-9FB0-1EFC-8F499A11550F}"/>
          </ac:spMkLst>
        </pc:spChg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2390376940" sldId="276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2390376940" sldId="276"/>
            <ac:spMk id="4" creationId="{CA4B8378-B3A0-37DC-EED3-A9E90C646029}"/>
          </ac:spMkLst>
        </pc:spChg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4265919077" sldId="277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4265919077" sldId="277"/>
            <ac:spMk id="4" creationId="{5B478707-4185-1719-55EF-195002558244}"/>
          </ac:spMkLst>
        </pc:spChg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210266664" sldId="278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210266664" sldId="278"/>
            <ac:spMk id="4" creationId="{34B94FD6-97A7-D779-6D15-4DAEE2DD70C5}"/>
          </ac:spMkLst>
        </pc:spChg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888433145" sldId="279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888433145" sldId="279"/>
            <ac:spMk id="4" creationId="{37769A14-042D-6FC6-2792-15AACE3082F8}"/>
          </ac:spMkLst>
        </pc:spChg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791300187" sldId="280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791300187" sldId="280"/>
            <ac:spMk id="4" creationId="{5A0F1A1B-14DD-F5E7-03A9-0F8ACA9E8F3B}"/>
          </ac:spMkLst>
        </pc:spChg>
      </pc:sldChg>
      <pc:sldChg chg="addSp delSp modSp mod">
        <pc:chgData name="Alfred Smith" userId="3c60a3631c0db8ad" providerId="LiveId" clId="{783FF621-B088-42E1-8132-0896BD7181B3}" dt="2025-05-06T12:24:06.745" v="28"/>
        <pc:sldMkLst>
          <pc:docMk/>
          <pc:sldMk cId="1922139011" sldId="281"/>
        </pc:sldMkLst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1126511635" sldId="282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1126511635" sldId="282"/>
            <ac:spMk id="4" creationId="{44EE68EA-CAEA-6581-1669-3E765E8BF3E3}"/>
          </ac:spMkLst>
        </pc:spChg>
      </pc:sldChg>
      <pc:sldChg chg="addSp delSp modSp mod">
        <pc:chgData name="Alfred Smith" userId="3c60a3631c0db8ad" providerId="LiveId" clId="{783FF621-B088-42E1-8132-0896BD7181B3}" dt="2025-05-06T12:25:10.089" v="31" actId="21"/>
        <pc:sldMkLst>
          <pc:docMk/>
          <pc:sldMk cId="3166251957" sldId="283"/>
        </pc:sldMkLst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3922583308" sldId="284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3922583308" sldId="284"/>
            <ac:spMk id="4" creationId="{7837F998-A5EA-5D9B-49CD-F7962A5AB3DB}"/>
          </ac:spMkLst>
        </pc:spChg>
      </pc:sldChg>
      <pc:sldChg chg="addSp delSp modSp mod">
        <pc:chgData name="Alfred Smith" userId="3c60a3631c0db8ad" providerId="LiveId" clId="{783FF621-B088-42E1-8132-0896BD7181B3}" dt="2025-05-06T12:27:44.218" v="34"/>
        <pc:sldMkLst>
          <pc:docMk/>
          <pc:sldMk cId="1522780631" sldId="285"/>
        </pc:sldMkLst>
        <pc:spChg chg="add mod">
          <ac:chgData name="Alfred Smith" userId="3c60a3631c0db8ad" providerId="LiveId" clId="{783FF621-B088-42E1-8132-0896BD7181B3}" dt="2025-05-06T12:27:44.218" v="34"/>
          <ac:spMkLst>
            <pc:docMk/>
            <pc:sldMk cId="1522780631" sldId="285"/>
            <ac:spMk id="2" creationId="{77BEADA6-2425-9420-A949-8EE61592882C}"/>
          </ac:spMkLst>
        </pc:spChg>
        <pc:spChg chg="add mod">
          <ac:chgData name="Alfred Smith" userId="3c60a3631c0db8ad" providerId="LiveId" clId="{783FF621-B088-42E1-8132-0896BD7181B3}" dt="2025-05-06T12:27:44.218" v="34"/>
          <ac:spMkLst>
            <pc:docMk/>
            <pc:sldMk cId="1522780631" sldId="285"/>
            <ac:spMk id="5" creationId="{EB54D095-68EC-3849-ABD1-004B24ABE82A}"/>
          </ac:spMkLst>
        </pc:spChg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1850742486" sldId="286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1850742486" sldId="286"/>
            <ac:spMk id="4" creationId="{0D8B175C-268A-84AD-FC62-932B231C118C}"/>
          </ac:spMkLst>
        </pc:spChg>
      </pc:sldChg>
      <pc:sldChg chg="addSp delSp modSp mod">
        <pc:chgData name="Alfred Smith" userId="3c60a3631c0db8ad" providerId="LiveId" clId="{783FF621-B088-42E1-8132-0896BD7181B3}" dt="2025-05-06T12:30:27.213" v="36"/>
        <pc:sldMkLst>
          <pc:docMk/>
          <pc:sldMk cId="2332778949" sldId="287"/>
        </pc:sldMkLst>
        <pc:spChg chg="add mod">
          <ac:chgData name="Alfred Smith" userId="3c60a3631c0db8ad" providerId="LiveId" clId="{783FF621-B088-42E1-8132-0896BD7181B3}" dt="2025-05-06T12:30:27.213" v="36"/>
          <ac:spMkLst>
            <pc:docMk/>
            <pc:sldMk cId="2332778949" sldId="287"/>
            <ac:spMk id="2" creationId="{F18AD8B9-DFB8-40E2-DACA-A37F7A6E3FFB}"/>
          </ac:spMkLst>
        </pc:spChg>
        <pc:spChg chg="add mod">
          <ac:chgData name="Alfred Smith" userId="3c60a3631c0db8ad" providerId="LiveId" clId="{783FF621-B088-42E1-8132-0896BD7181B3}" dt="2025-05-06T12:30:27.213" v="36"/>
          <ac:spMkLst>
            <pc:docMk/>
            <pc:sldMk cId="2332778949" sldId="287"/>
            <ac:spMk id="5" creationId="{BA7CD54B-36CD-80A7-A4CC-BD2F6685D600}"/>
          </ac:spMkLst>
        </pc:spChg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1828872212" sldId="288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1828872212" sldId="288"/>
            <ac:spMk id="4" creationId="{310AE67E-8DA2-534B-A886-04DB82FACF59}"/>
          </ac:spMkLst>
        </pc:spChg>
      </pc:sldChg>
      <pc:sldChg chg="addSp delSp modSp mod">
        <pc:chgData name="Alfred Smith" userId="3c60a3631c0db8ad" providerId="LiveId" clId="{783FF621-B088-42E1-8132-0896BD7181B3}" dt="2025-05-06T12:30:49.812" v="38"/>
        <pc:sldMkLst>
          <pc:docMk/>
          <pc:sldMk cId="3153919605" sldId="289"/>
        </pc:sldMkLst>
        <pc:spChg chg="add mod">
          <ac:chgData name="Alfred Smith" userId="3c60a3631c0db8ad" providerId="LiveId" clId="{783FF621-B088-42E1-8132-0896BD7181B3}" dt="2025-05-06T12:30:49.812" v="38"/>
          <ac:spMkLst>
            <pc:docMk/>
            <pc:sldMk cId="3153919605" sldId="289"/>
            <ac:spMk id="2" creationId="{98C8E58F-2B71-C184-5705-B51F78A02A40}"/>
          </ac:spMkLst>
        </pc:spChg>
        <pc:spChg chg="add mod">
          <ac:chgData name="Alfred Smith" userId="3c60a3631c0db8ad" providerId="LiveId" clId="{783FF621-B088-42E1-8132-0896BD7181B3}" dt="2025-05-06T12:30:49.812" v="38"/>
          <ac:spMkLst>
            <pc:docMk/>
            <pc:sldMk cId="3153919605" sldId="289"/>
            <ac:spMk id="5" creationId="{16BCBA72-6962-2B59-8B0B-16F25464B2E5}"/>
          </ac:spMkLst>
        </pc:spChg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1292473336" sldId="290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1292473336" sldId="290"/>
            <ac:spMk id="4" creationId="{B7C37B3D-2A03-DF91-B723-4AFBB353A286}"/>
          </ac:spMkLst>
        </pc:spChg>
      </pc:sldChg>
      <pc:sldChg chg="addSp delSp modSp mod">
        <pc:chgData name="Alfred Smith" userId="3c60a3631c0db8ad" providerId="LiveId" clId="{783FF621-B088-42E1-8132-0896BD7181B3}" dt="2025-05-06T12:31:00.526" v="40"/>
        <pc:sldMkLst>
          <pc:docMk/>
          <pc:sldMk cId="1878919862" sldId="291"/>
        </pc:sldMkLst>
        <pc:spChg chg="add mod">
          <ac:chgData name="Alfred Smith" userId="3c60a3631c0db8ad" providerId="LiveId" clId="{783FF621-B088-42E1-8132-0896BD7181B3}" dt="2025-05-06T12:31:00.526" v="40"/>
          <ac:spMkLst>
            <pc:docMk/>
            <pc:sldMk cId="1878919862" sldId="291"/>
            <ac:spMk id="2" creationId="{C634C670-1AEA-A58A-E8B5-82AA54B300D1}"/>
          </ac:spMkLst>
        </pc:spChg>
        <pc:spChg chg="add mod">
          <ac:chgData name="Alfred Smith" userId="3c60a3631c0db8ad" providerId="LiveId" clId="{783FF621-B088-42E1-8132-0896BD7181B3}" dt="2025-05-06T12:31:00.526" v="40"/>
          <ac:spMkLst>
            <pc:docMk/>
            <pc:sldMk cId="1878919862" sldId="291"/>
            <ac:spMk id="5" creationId="{6ED7568F-7B4E-F410-F7A7-20D04A448BD3}"/>
          </ac:spMkLst>
        </pc:spChg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1014080634" sldId="292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1014080634" sldId="292"/>
            <ac:spMk id="4" creationId="{D9EB96F1-F732-BBCD-B844-E073F89A0605}"/>
          </ac:spMkLst>
        </pc:spChg>
      </pc:sldChg>
      <pc:sldChg chg="addSp delSp modSp mod">
        <pc:chgData name="Alfred Smith" userId="3c60a3631c0db8ad" providerId="LiveId" clId="{783FF621-B088-42E1-8132-0896BD7181B3}" dt="2025-05-06T12:31:12.039" v="42"/>
        <pc:sldMkLst>
          <pc:docMk/>
          <pc:sldMk cId="2219299321" sldId="293"/>
        </pc:sldMkLst>
        <pc:spChg chg="add mod">
          <ac:chgData name="Alfred Smith" userId="3c60a3631c0db8ad" providerId="LiveId" clId="{783FF621-B088-42E1-8132-0896BD7181B3}" dt="2025-05-06T12:31:12.039" v="42"/>
          <ac:spMkLst>
            <pc:docMk/>
            <pc:sldMk cId="2219299321" sldId="293"/>
            <ac:spMk id="2" creationId="{3EE63F73-1490-0E09-49D3-DEB5233BFB76}"/>
          </ac:spMkLst>
        </pc:spChg>
        <pc:spChg chg="add mod">
          <ac:chgData name="Alfred Smith" userId="3c60a3631c0db8ad" providerId="LiveId" clId="{783FF621-B088-42E1-8132-0896BD7181B3}" dt="2025-05-06T12:31:12.039" v="42"/>
          <ac:spMkLst>
            <pc:docMk/>
            <pc:sldMk cId="2219299321" sldId="293"/>
            <ac:spMk id="5" creationId="{5820E0CD-5D44-589F-8508-C38B3F294A35}"/>
          </ac:spMkLst>
        </pc:spChg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2859407553" sldId="294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2859407553" sldId="294"/>
            <ac:spMk id="4" creationId="{048A517C-0471-CAA5-C372-8C346F3B5D28}"/>
          </ac:spMkLst>
        </pc:spChg>
      </pc:sldChg>
      <pc:sldChg chg="addSp delSp modSp mod">
        <pc:chgData name="Alfred Smith" userId="3c60a3631c0db8ad" providerId="LiveId" clId="{783FF621-B088-42E1-8132-0896BD7181B3}" dt="2025-05-06T12:31:30.375" v="44"/>
        <pc:sldMkLst>
          <pc:docMk/>
          <pc:sldMk cId="3279066978" sldId="295"/>
        </pc:sldMkLst>
        <pc:spChg chg="add mod">
          <ac:chgData name="Alfred Smith" userId="3c60a3631c0db8ad" providerId="LiveId" clId="{783FF621-B088-42E1-8132-0896BD7181B3}" dt="2025-05-06T12:31:30.375" v="44"/>
          <ac:spMkLst>
            <pc:docMk/>
            <pc:sldMk cId="3279066978" sldId="295"/>
            <ac:spMk id="2" creationId="{B4A3382A-8CCA-4501-35C5-A5E849D416A6}"/>
          </ac:spMkLst>
        </pc:spChg>
        <pc:spChg chg="add mod">
          <ac:chgData name="Alfred Smith" userId="3c60a3631c0db8ad" providerId="LiveId" clId="{783FF621-B088-42E1-8132-0896BD7181B3}" dt="2025-05-06T12:31:30.375" v="44"/>
          <ac:spMkLst>
            <pc:docMk/>
            <pc:sldMk cId="3279066978" sldId="295"/>
            <ac:spMk id="5" creationId="{4DE5C361-FFA5-C54E-8532-C5C9C71F4FA0}"/>
          </ac:spMkLst>
        </pc:spChg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287424606" sldId="297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287424606" sldId="297"/>
            <ac:spMk id="4" creationId="{88A1C56B-7BC2-E0C2-FA53-BF97A30CF7B3}"/>
          </ac:spMkLst>
        </pc:spChg>
      </pc:sldChg>
      <pc:sldChg chg="addSp delSp modSp mod">
        <pc:chgData name="Alfred Smith" userId="3c60a3631c0db8ad" providerId="LiveId" clId="{783FF621-B088-42E1-8132-0896BD7181B3}" dt="2025-05-06T12:31:38.598" v="46"/>
        <pc:sldMkLst>
          <pc:docMk/>
          <pc:sldMk cId="2704069153" sldId="298"/>
        </pc:sldMkLst>
        <pc:spChg chg="add mod">
          <ac:chgData name="Alfred Smith" userId="3c60a3631c0db8ad" providerId="LiveId" clId="{783FF621-B088-42E1-8132-0896BD7181B3}" dt="2025-05-06T12:31:38.598" v="46"/>
          <ac:spMkLst>
            <pc:docMk/>
            <pc:sldMk cId="2704069153" sldId="298"/>
            <ac:spMk id="2" creationId="{BD198D4B-5FF7-034F-6F15-5A71581B44C1}"/>
          </ac:spMkLst>
        </pc:spChg>
        <pc:spChg chg="add mod">
          <ac:chgData name="Alfred Smith" userId="3c60a3631c0db8ad" providerId="LiveId" clId="{783FF621-B088-42E1-8132-0896BD7181B3}" dt="2025-05-06T12:31:38.598" v="46"/>
          <ac:spMkLst>
            <pc:docMk/>
            <pc:sldMk cId="2704069153" sldId="298"/>
            <ac:spMk id="5" creationId="{475D4CC8-0873-DC23-AE73-4B226D6762AD}"/>
          </ac:spMkLst>
        </pc:spChg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3592788240" sldId="299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3592788240" sldId="299"/>
            <ac:spMk id="4" creationId="{7CB1BDE1-6C02-DCA4-7394-E52399C6D589}"/>
          </ac:spMkLst>
        </pc:spChg>
      </pc:sldChg>
      <pc:sldChg chg="addSp delSp modSp mod">
        <pc:chgData name="Alfred Smith" userId="3c60a3631c0db8ad" providerId="LiveId" clId="{783FF621-B088-42E1-8132-0896BD7181B3}" dt="2025-05-06T12:31:50.001" v="48"/>
        <pc:sldMkLst>
          <pc:docMk/>
          <pc:sldMk cId="414712044" sldId="300"/>
        </pc:sldMkLst>
        <pc:spChg chg="add mod">
          <ac:chgData name="Alfred Smith" userId="3c60a3631c0db8ad" providerId="LiveId" clId="{783FF621-B088-42E1-8132-0896BD7181B3}" dt="2025-05-06T12:31:50.001" v="48"/>
          <ac:spMkLst>
            <pc:docMk/>
            <pc:sldMk cId="414712044" sldId="300"/>
            <ac:spMk id="2" creationId="{C804268F-794D-38C8-6F81-ED799126A3C7}"/>
          </ac:spMkLst>
        </pc:spChg>
        <pc:spChg chg="add mod">
          <ac:chgData name="Alfred Smith" userId="3c60a3631c0db8ad" providerId="LiveId" clId="{783FF621-B088-42E1-8132-0896BD7181B3}" dt="2025-05-06T12:31:50.001" v="48"/>
          <ac:spMkLst>
            <pc:docMk/>
            <pc:sldMk cId="414712044" sldId="300"/>
            <ac:spMk id="5" creationId="{E43CAA84-391D-0790-15A5-48D37BD9B3E7}"/>
          </ac:spMkLst>
        </pc:spChg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2915537304" sldId="304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2915537304" sldId="304"/>
            <ac:spMk id="2" creationId="{EF7871CB-1B50-2647-4D45-268E57FC6E39}"/>
          </ac:spMkLst>
        </pc:spChg>
      </pc:sldChg>
      <pc:sldChg chg="addSp delSp modSp mod">
        <pc:chgData name="Alfred Smith" userId="3c60a3631c0db8ad" providerId="LiveId" clId="{783FF621-B088-42E1-8132-0896BD7181B3}" dt="2025-05-06T12:23:38.979" v="24"/>
        <pc:sldMkLst>
          <pc:docMk/>
          <pc:sldMk cId="3819864752" sldId="305"/>
        </pc:sldMkLst>
      </pc:sldChg>
      <pc:sldChg chg="modSp mod">
        <pc:chgData name="Alfred Smith" userId="3c60a3631c0db8ad" providerId="LiveId" clId="{783FF621-B088-42E1-8132-0896BD7181B3}" dt="2025-05-06T12:25:14.452" v="32"/>
        <pc:sldMkLst>
          <pc:docMk/>
          <pc:sldMk cId="1207601566" sldId="306"/>
        </pc:sldMkLst>
        <pc:spChg chg="mod">
          <ac:chgData name="Alfred Smith" userId="3c60a3631c0db8ad" providerId="LiveId" clId="{783FF621-B088-42E1-8132-0896BD7181B3}" dt="2025-05-06T12:25:14.452" v="32"/>
          <ac:spMkLst>
            <pc:docMk/>
            <pc:sldMk cId="1207601566" sldId="306"/>
            <ac:spMk id="4" creationId="{EE2AC625-9141-A801-F431-DD5F79396320}"/>
          </ac:spMkLst>
        </pc:spChg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16134585" sldId="307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16134585" sldId="307"/>
            <ac:spMk id="4" creationId="{34B94FD6-97A7-D779-6D15-4DAEE2DD70C5}"/>
          </ac:spMkLst>
        </pc:spChg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4058885198" sldId="308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4058885198" sldId="308"/>
            <ac:spMk id="4" creationId="{7837F998-A5EA-5D9B-49CD-F7962A5AB3DB}"/>
          </ac:spMkLst>
        </pc:spChg>
      </pc:sldChg>
    </pc:docChg>
  </pc:docChgLst>
  <pc:docChgLst>
    <pc:chgData name="Leonie Smith" userId="fed1330f33f5650e" providerId="LiveId" clId="{9E3103FB-A70C-4919-BC30-DFD1AC56A425}"/>
    <pc:docChg chg="custSel addSld delSld modSld sldOrd">
      <pc:chgData name="Leonie Smith" userId="fed1330f33f5650e" providerId="LiveId" clId="{9E3103FB-A70C-4919-BC30-DFD1AC56A425}" dt="2023-05-08T04:06:15.691" v="188" actId="5793"/>
      <pc:docMkLst>
        <pc:docMk/>
      </pc:docMkLst>
      <pc:sldChg chg="addSp modSp modNotesTx">
        <pc:chgData name="Leonie Smith" userId="fed1330f33f5650e" providerId="LiveId" clId="{9E3103FB-A70C-4919-BC30-DFD1AC56A425}" dt="2023-05-08T04:06:15.691" v="188" actId="5793"/>
        <pc:sldMkLst>
          <pc:docMk/>
          <pc:sldMk cId="1499918570" sldId="257"/>
        </pc:sldMkLst>
      </pc:sldChg>
      <pc:sldChg chg="addSp modSp mod">
        <pc:chgData name="Leonie Smith" userId="fed1330f33f5650e" providerId="LiveId" clId="{9E3103FB-A70C-4919-BC30-DFD1AC56A425}" dt="2023-04-27T04:57:23.707" v="9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9E3103FB-A70C-4919-BC30-DFD1AC56A425}" dt="2023-04-27T05:02:35" v="28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9E3103FB-A70C-4919-BC30-DFD1AC56A425}" dt="2023-04-27T05:04:09.632" v="32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9E3103FB-A70C-4919-BC30-DFD1AC56A425}" dt="2023-04-27T05:06:15.942" v="36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9E3103FB-A70C-4919-BC30-DFD1AC56A425}" dt="2023-04-27T05:09:59.109" v="46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9E3103FB-A70C-4919-BC30-DFD1AC56A425}" dt="2023-04-27T05:12:50.004" v="53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9E3103FB-A70C-4919-BC30-DFD1AC56A425}" dt="2023-04-27T05:14:21.659" v="57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9E3103FB-A70C-4919-BC30-DFD1AC56A425}" dt="2023-04-27T05:15:32.209" v="61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9E3103FB-A70C-4919-BC30-DFD1AC56A425}" dt="2023-04-27T05:20:14.729" v="71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9E3103FB-A70C-4919-BC30-DFD1AC56A425}" dt="2023-04-27T05:34:18.102" v="87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9E3103FB-A70C-4919-BC30-DFD1AC56A425}" dt="2023-04-28T03:46:50.181" v="119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9E3103FB-A70C-4919-BC30-DFD1AC56A425}" dt="2023-04-28T03:54:23.173" v="126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9E3103FB-A70C-4919-BC30-DFD1AC56A425}" dt="2023-04-28T03:59:46.467" v="133"/>
        <pc:sldMkLst>
          <pc:docMk/>
          <pc:sldMk cId="3166251957" sldId="283"/>
        </pc:sldMkLst>
      </pc:sldChg>
      <pc:sldChg chg="addSp delSp modSp mod modTransition modAnim">
        <pc:chgData name="Leonie Smith" userId="fed1330f33f5650e" providerId="LiveId" clId="{9E3103FB-A70C-4919-BC30-DFD1AC56A425}" dt="2023-04-28T04:04:42.458" v="147"/>
        <pc:sldMkLst>
          <pc:docMk/>
          <pc:sldMk cId="1522780631" sldId="285"/>
        </pc:sldMkLst>
      </pc:sldChg>
      <pc:sldChg chg="addSp modSp">
        <pc:chgData name="Leonie Smith" userId="fed1330f33f5650e" providerId="LiveId" clId="{9E3103FB-A70C-4919-BC30-DFD1AC56A425}" dt="2023-04-28T04:06:17.554" v="148"/>
        <pc:sldMkLst>
          <pc:docMk/>
          <pc:sldMk cId="2332778949" sldId="287"/>
        </pc:sldMkLst>
      </pc:sldChg>
      <pc:sldChg chg="addSp delSp modSp mod modTransition modAnim">
        <pc:chgData name="Leonie Smith" userId="fed1330f33f5650e" providerId="LiveId" clId="{9E3103FB-A70C-4919-BC30-DFD1AC56A425}" dt="2023-04-28T04:09:13.747" v="155"/>
        <pc:sldMkLst>
          <pc:docMk/>
          <pc:sldMk cId="3153919605" sldId="289"/>
        </pc:sldMkLst>
      </pc:sldChg>
      <pc:sldChg chg="addSp modSp">
        <pc:chgData name="Leonie Smith" userId="fed1330f33f5650e" providerId="LiveId" clId="{9E3103FB-A70C-4919-BC30-DFD1AC56A425}" dt="2023-04-28T04:12:37.614" v="156"/>
        <pc:sldMkLst>
          <pc:docMk/>
          <pc:sldMk cId="1878919862" sldId="291"/>
        </pc:sldMkLst>
      </pc:sldChg>
      <pc:sldChg chg="addSp delSp modSp mod modTransition modAnim">
        <pc:chgData name="Leonie Smith" userId="fed1330f33f5650e" providerId="LiveId" clId="{9E3103FB-A70C-4919-BC30-DFD1AC56A425}" dt="2023-04-28T04:15:56.287" v="166"/>
        <pc:sldMkLst>
          <pc:docMk/>
          <pc:sldMk cId="2219299321" sldId="293"/>
        </pc:sldMkLst>
      </pc:sldChg>
      <pc:sldChg chg="addSp delSp modSp mod modTransition modAnim">
        <pc:chgData name="Leonie Smith" userId="fed1330f33f5650e" providerId="LiveId" clId="{9E3103FB-A70C-4919-BC30-DFD1AC56A425}" dt="2023-04-28T04:21:36.731" v="170"/>
        <pc:sldMkLst>
          <pc:docMk/>
          <pc:sldMk cId="3279066978" sldId="295"/>
        </pc:sldMkLst>
      </pc:sldChg>
      <pc:sldChg chg="addSp delSp modSp mod modTransition modAnim">
        <pc:chgData name="Leonie Smith" userId="fed1330f33f5650e" providerId="LiveId" clId="{9E3103FB-A70C-4919-BC30-DFD1AC56A425}" dt="2023-04-28T04:26:52.643" v="180"/>
        <pc:sldMkLst>
          <pc:docMk/>
          <pc:sldMk cId="2704069153" sldId="298"/>
        </pc:sldMkLst>
      </pc:sldChg>
      <pc:sldChg chg="modSp mod">
        <pc:chgData name="Leonie Smith" userId="fed1330f33f5650e" providerId="LiveId" clId="{9E3103FB-A70C-4919-BC30-DFD1AC56A425}" dt="2023-04-27T04:56:11.404" v="0" actId="1076"/>
        <pc:sldMkLst>
          <pc:docMk/>
          <pc:sldMk cId="3592788240" sldId="299"/>
        </pc:sldMkLst>
      </pc:sldChg>
      <pc:sldChg chg="addSp delSp modSp mod modTransition modAnim">
        <pc:chgData name="Leonie Smith" userId="fed1330f33f5650e" providerId="LiveId" clId="{9E3103FB-A70C-4919-BC30-DFD1AC56A425}" dt="2023-04-28T04:28:15.383" v="184"/>
        <pc:sldMkLst>
          <pc:docMk/>
          <pc:sldMk cId="414712044" sldId="300"/>
        </pc:sldMkLst>
      </pc:sldChg>
      <pc:sldChg chg="addSp delSp modSp add mod modTransition modAnim">
        <pc:chgData name="Leonie Smith" userId="fed1330f33f5650e" providerId="LiveId" clId="{9E3103FB-A70C-4919-BC30-DFD1AC56A425}" dt="2023-04-27T05:38:05.861" v="99"/>
        <pc:sldMkLst>
          <pc:docMk/>
          <pc:sldMk cId="3819864752" sldId="305"/>
        </pc:sldMkLst>
      </pc:sldChg>
      <pc:sldChg chg="addSp delSp modSp add mod modTransition modAnim">
        <pc:chgData name="Leonie Smith" userId="fed1330f33f5650e" providerId="LiveId" clId="{9E3103FB-A70C-4919-BC30-DFD1AC56A425}" dt="2023-04-28T04:03:17.388" v="143"/>
        <pc:sldMkLst>
          <pc:docMk/>
          <pc:sldMk cId="1207601566" sldId="306"/>
        </pc:sldMkLst>
      </pc:sldChg>
      <pc:sldChg chg="add del ord">
        <pc:chgData name="Leonie Smith" userId="fed1330f33f5650e" providerId="LiveId" clId="{9E3103FB-A70C-4919-BC30-DFD1AC56A425}" dt="2023-04-27T05:38:36.912" v="100" actId="2696"/>
        <pc:sldMkLst>
          <pc:docMk/>
          <pc:sldMk cId="1968677336" sldId="306"/>
        </pc:sldMkLst>
      </pc:sldChg>
    </pc:docChg>
  </pc:docChgLst>
  <pc:docChgLst>
    <pc:chgData name="Leonie Smith" userId="fed1330f33f5650e" providerId="LiveId" clId="{B11816F8-5C21-4510-9888-3EE8B861029E}"/>
    <pc:docChg chg="addSld modSld">
      <pc:chgData name="Leonie Smith" userId="fed1330f33f5650e" providerId="LiveId" clId="{B11816F8-5C21-4510-9888-3EE8B861029E}" dt="2023-07-10T04:34:29.602" v="6" actId="1076"/>
      <pc:docMkLst>
        <pc:docMk/>
      </pc:docMkLst>
      <pc:sldChg chg="modSp mod">
        <pc:chgData name="Leonie Smith" userId="fed1330f33f5650e" providerId="LiveId" clId="{B11816F8-5C21-4510-9888-3EE8B861029E}" dt="2023-07-10T04:34:29.602" v="6" actId="1076"/>
        <pc:sldMkLst>
          <pc:docMk/>
          <pc:sldMk cId="3922583308" sldId="284"/>
        </pc:sldMkLst>
      </pc:sldChg>
      <pc:sldChg chg="modSp add mod">
        <pc:chgData name="Leonie Smith" userId="fed1330f33f5650e" providerId="LiveId" clId="{B11816F8-5C21-4510-9888-3EE8B861029E}" dt="2023-07-10T04:33:33.155" v="2" actId="20577"/>
        <pc:sldMkLst>
          <pc:docMk/>
          <pc:sldMk cId="16134585" sldId="307"/>
        </pc:sldMkLst>
      </pc:sldChg>
      <pc:sldChg chg="delSp add setBg delDesignElem">
        <pc:chgData name="Leonie Smith" userId="fed1330f33f5650e" providerId="LiveId" clId="{B11816F8-5C21-4510-9888-3EE8B861029E}" dt="2023-07-10T04:34:10.248" v="4"/>
        <pc:sldMkLst>
          <pc:docMk/>
          <pc:sldMk cId="4058885198" sldId="308"/>
        </pc:sldMkLst>
      </pc:sldChg>
    </pc:docChg>
  </pc:docChgLst>
  <pc:docChgLst>
    <pc:chgData name="Leonie Smith" userId="fed1330f33f5650e" providerId="LiveId" clId="{8B187954-7E63-4CC0-BAE5-79EDD91F3818}"/>
    <pc:docChg chg="addSld delSld modSld">
      <pc:chgData name="Leonie Smith" userId="fed1330f33f5650e" providerId="LiveId" clId="{8B187954-7E63-4CC0-BAE5-79EDD91F3818}" dt="2023-02-24T05:26:27.473" v="83" actId="2696"/>
      <pc:docMkLst>
        <pc:docMk/>
      </pc:docMkLst>
      <pc:sldChg chg="addSp modSp mod">
        <pc:chgData name="Leonie Smith" userId="fed1330f33f5650e" providerId="LiveId" clId="{8B187954-7E63-4CC0-BAE5-79EDD91F3818}" dt="2023-02-24T05:05:04.705" v="4" actId="122"/>
        <pc:sldMkLst>
          <pc:docMk/>
          <pc:sldMk cId="3788111665" sldId="258"/>
        </pc:sldMkLst>
      </pc:sldChg>
      <pc:sldChg chg="addSp modSp">
        <pc:chgData name="Leonie Smith" userId="fed1330f33f5650e" providerId="LiveId" clId="{8B187954-7E63-4CC0-BAE5-79EDD91F3818}" dt="2023-02-24T05:05:15.133" v="5"/>
        <pc:sldMkLst>
          <pc:docMk/>
          <pc:sldMk cId="4120481681" sldId="270"/>
        </pc:sldMkLst>
      </pc:sldChg>
      <pc:sldChg chg="addSp modSp mod">
        <pc:chgData name="Leonie Smith" userId="fed1330f33f5650e" providerId="LiveId" clId="{8B187954-7E63-4CC0-BAE5-79EDD91F3818}" dt="2023-02-24T05:06:35.160" v="28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8B187954-7E63-4CC0-BAE5-79EDD91F3818}" dt="2023-02-24T05:06:40.948" v="30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8B187954-7E63-4CC0-BAE5-79EDD91F3818}" dt="2023-02-24T05:06:46.692" v="32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8B187954-7E63-4CC0-BAE5-79EDD91F3818}" dt="2023-02-24T05:06:54.728" v="34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8B187954-7E63-4CC0-BAE5-79EDD91F3818}" dt="2023-02-24T05:07:07.731" v="37" actId="1076"/>
        <pc:sldMkLst>
          <pc:docMk/>
          <pc:sldMk cId="2996969115" sldId="275"/>
        </pc:sldMkLst>
      </pc:sldChg>
      <pc:sldChg chg="addSp modSp mod">
        <pc:chgData name="Leonie Smith" userId="fed1330f33f5650e" providerId="LiveId" clId="{8B187954-7E63-4CC0-BAE5-79EDD91F3818}" dt="2023-02-24T05:07:15.675" v="40" actId="1076"/>
        <pc:sldMkLst>
          <pc:docMk/>
          <pc:sldMk cId="2390376940" sldId="276"/>
        </pc:sldMkLst>
      </pc:sldChg>
      <pc:sldChg chg="addSp modSp mod">
        <pc:chgData name="Leonie Smith" userId="fed1330f33f5650e" providerId="LiveId" clId="{8B187954-7E63-4CC0-BAE5-79EDD91F3818}" dt="2023-02-24T05:07:28.958" v="44" actId="1076"/>
        <pc:sldMkLst>
          <pc:docMk/>
          <pc:sldMk cId="4265919077" sldId="277"/>
        </pc:sldMkLst>
      </pc:sldChg>
      <pc:sldChg chg="addSp modSp mod">
        <pc:chgData name="Leonie Smith" userId="fed1330f33f5650e" providerId="LiveId" clId="{8B187954-7E63-4CC0-BAE5-79EDD91F3818}" dt="2023-02-24T05:07:41.699" v="47" actId="1076"/>
        <pc:sldMkLst>
          <pc:docMk/>
          <pc:sldMk cId="210266664" sldId="278"/>
        </pc:sldMkLst>
      </pc:sldChg>
      <pc:sldChg chg="addSp modSp mod">
        <pc:chgData name="Leonie Smith" userId="fed1330f33f5650e" providerId="LiveId" clId="{8B187954-7E63-4CC0-BAE5-79EDD91F3818}" dt="2023-02-24T05:07:50.515" v="49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8B187954-7E63-4CC0-BAE5-79EDD91F3818}" dt="2023-02-24T05:07:58.400" v="51" actId="20577"/>
        <pc:sldMkLst>
          <pc:docMk/>
          <pc:sldMk cId="791300187" sldId="280"/>
        </pc:sldMkLst>
      </pc:sldChg>
      <pc:sldChg chg="addSp modSp mod">
        <pc:chgData name="Leonie Smith" userId="fed1330f33f5650e" providerId="LiveId" clId="{8B187954-7E63-4CC0-BAE5-79EDD91F3818}" dt="2023-02-24T05:08:12.733" v="56" actId="20577"/>
        <pc:sldMkLst>
          <pc:docMk/>
          <pc:sldMk cId="1126511635" sldId="282"/>
        </pc:sldMkLst>
      </pc:sldChg>
      <pc:sldChg chg="addSp modSp mod">
        <pc:chgData name="Leonie Smith" userId="fed1330f33f5650e" providerId="LiveId" clId="{8B187954-7E63-4CC0-BAE5-79EDD91F3818}" dt="2023-02-24T05:08:19.825" v="58" actId="20577"/>
        <pc:sldMkLst>
          <pc:docMk/>
          <pc:sldMk cId="3922583308" sldId="284"/>
        </pc:sldMkLst>
      </pc:sldChg>
      <pc:sldChg chg="addSp modSp mod">
        <pc:chgData name="Leonie Smith" userId="fed1330f33f5650e" providerId="LiveId" clId="{8B187954-7E63-4CC0-BAE5-79EDD91F3818}" dt="2023-02-24T05:08:25.407" v="60" actId="20577"/>
        <pc:sldMkLst>
          <pc:docMk/>
          <pc:sldMk cId="1850742486" sldId="286"/>
        </pc:sldMkLst>
      </pc:sldChg>
      <pc:sldChg chg="addSp modSp mod">
        <pc:chgData name="Leonie Smith" userId="fed1330f33f5650e" providerId="LiveId" clId="{8B187954-7E63-4CC0-BAE5-79EDD91F3818}" dt="2023-02-24T05:08:31.248" v="62" actId="20577"/>
        <pc:sldMkLst>
          <pc:docMk/>
          <pc:sldMk cId="1828872212" sldId="288"/>
        </pc:sldMkLst>
      </pc:sldChg>
      <pc:sldChg chg="addSp modSp mod">
        <pc:chgData name="Leonie Smith" userId="fed1330f33f5650e" providerId="LiveId" clId="{8B187954-7E63-4CC0-BAE5-79EDD91F3818}" dt="2023-02-24T05:08:43.976" v="65" actId="1076"/>
        <pc:sldMkLst>
          <pc:docMk/>
          <pc:sldMk cId="1292473336" sldId="290"/>
        </pc:sldMkLst>
      </pc:sldChg>
      <pc:sldChg chg="addSp modSp mod">
        <pc:chgData name="Leonie Smith" userId="fed1330f33f5650e" providerId="LiveId" clId="{8B187954-7E63-4CC0-BAE5-79EDD91F3818}" dt="2023-02-24T05:08:49.957" v="67" actId="20577"/>
        <pc:sldMkLst>
          <pc:docMk/>
          <pc:sldMk cId="1014080634" sldId="292"/>
        </pc:sldMkLst>
      </pc:sldChg>
      <pc:sldChg chg="addSp modSp mod">
        <pc:chgData name="Leonie Smith" userId="fed1330f33f5650e" providerId="LiveId" clId="{8B187954-7E63-4CC0-BAE5-79EDD91F3818}" dt="2023-02-24T05:09:04.142" v="73" actId="1076"/>
        <pc:sldMkLst>
          <pc:docMk/>
          <pc:sldMk cId="2859407553" sldId="294"/>
        </pc:sldMkLst>
      </pc:sldChg>
      <pc:sldChg chg="addSp modSp mod">
        <pc:chgData name="Leonie Smith" userId="fed1330f33f5650e" providerId="LiveId" clId="{8B187954-7E63-4CC0-BAE5-79EDD91F3818}" dt="2023-02-24T05:09:11.272" v="75" actId="20577"/>
        <pc:sldMkLst>
          <pc:docMk/>
          <pc:sldMk cId="287424606" sldId="297"/>
        </pc:sldMkLst>
      </pc:sldChg>
      <pc:sldChg chg="addSp modSp mod">
        <pc:chgData name="Leonie Smith" userId="fed1330f33f5650e" providerId="LiveId" clId="{8B187954-7E63-4CC0-BAE5-79EDD91F3818}" dt="2023-02-24T05:09:22.266" v="79" actId="20577"/>
        <pc:sldMkLst>
          <pc:docMk/>
          <pc:sldMk cId="3592788240" sldId="299"/>
        </pc:sldMkLst>
      </pc:sldChg>
      <pc:sldChg chg="addSp modSp mod">
        <pc:chgData name="Leonie Smith" userId="fed1330f33f5650e" providerId="LiveId" clId="{8B187954-7E63-4CC0-BAE5-79EDD91F3818}" dt="2023-02-24T05:09:28.828" v="81" actId="20577"/>
        <pc:sldMkLst>
          <pc:docMk/>
          <pc:sldMk cId="2915537304" sldId="304"/>
        </pc:sldMkLst>
      </pc:sldChg>
      <pc:sldChg chg="new del">
        <pc:chgData name="Leonie Smith" userId="fed1330f33f5650e" providerId="LiveId" clId="{8B187954-7E63-4CC0-BAE5-79EDD91F3818}" dt="2023-02-24T05:26:27.473" v="83" actId="2696"/>
        <pc:sldMkLst>
          <pc:docMk/>
          <pc:sldMk cId="4267278639" sldId="305"/>
        </pc:sldMkLst>
      </pc:sldChg>
    </pc:docChg>
  </pc:docChgLst>
  <pc:docChgLst>
    <pc:chgData name="Alfred Smith" userId="3c60a3631c0db8ad" providerId="LiveId" clId="{BE2F410D-F8EB-4AA8-BE72-9409949C9F4F}"/>
    <pc:docChg chg="custSel modSld">
      <pc:chgData name="Alfred Smith" userId="3c60a3631c0db8ad" providerId="LiveId" clId="{BE2F410D-F8EB-4AA8-BE72-9409949C9F4F}" dt="2025-05-29T07:21:48.652" v="59"/>
      <pc:docMkLst>
        <pc:docMk/>
      </pc:docMkLst>
      <pc:sldChg chg="modSp mod">
        <pc:chgData name="Alfred Smith" userId="3c60a3631c0db8ad" providerId="LiveId" clId="{BE2F410D-F8EB-4AA8-BE72-9409949C9F4F}" dt="2025-05-29T07:06:34.035" v="1" actId="27636"/>
        <pc:sldMkLst>
          <pc:docMk/>
          <pc:sldMk cId="1499918570" sldId="257"/>
        </pc:sldMkLst>
        <pc:spChg chg="mod">
          <ac:chgData name="Alfred Smith" userId="3c60a3631c0db8ad" providerId="LiveId" clId="{BE2F410D-F8EB-4AA8-BE72-9409949C9F4F}" dt="2025-05-29T07:06:34.035" v="1" actId="27636"/>
          <ac:spMkLst>
            <pc:docMk/>
            <pc:sldMk cId="1499918570" sldId="257"/>
            <ac:spMk id="6" creationId="{A82040BE-B83B-D640-3B95-A21702732C65}"/>
          </ac:spMkLst>
        </pc:spChg>
      </pc:sldChg>
      <pc:sldChg chg="modSp">
        <pc:chgData name="Alfred Smith" userId="3c60a3631c0db8ad" providerId="LiveId" clId="{BE2F410D-F8EB-4AA8-BE72-9409949C9F4F}" dt="2025-05-29T07:07:05.055" v="2"/>
        <pc:sldMkLst>
          <pc:docMk/>
          <pc:sldMk cId="3788111665" sldId="258"/>
        </pc:sldMkLst>
        <pc:spChg chg="mod">
          <ac:chgData name="Alfred Smith" userId="3c60a3631c0db8ad" providerId="LiveId" clId="{BE2F410D-F8EB-4AA8-BE72-9409949C9F4F}" dt="2025-05-29T07:07:05.055" v="2"/>
          <ac:spMkLst>
            <pc:docMk/>
            <pc:sldMk cId="3788111665" sldId="258"/>
            <ac:spMk id="7" creationId="{7457ECF9-E481-4D20-7985-287C925479B1}"/>
          </ac:spMkLst>
        </pc:spChg>
      </pc:sldChg>
      <pc:sldChg chg="modSp">
        <pc:chgData name="Alfred Smith" userId="3c60a3631c0db8ad" providerId="LiveId" clId="{BE2F410D-F8EB-4AA8-BE72-9409949C9F4F}" dt="2025-05-29T07:07:05.055" v="2"/>
        <pc:sldMkLst>
          <pc:docMk/>
          <pc:sldMk cId="454763615" sldId="259"/>
        </pc:sldMkLst>
        <pc:spChg chg="mod">
          <ac:chgData name="Alfred Smith" userId="3c60a3631c0db8ad" providerId="LiveId" clId="{BE2F410D-F8EB-4AA8-BE72-9409949C9F4F}" dt="2025-05-29T07:07:05.055" v="2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BE2F410D-F8EB-4AA8-BE72-9409949C9F4F}" dt="2025-05-29T07:08:20.123" v="4"/>
        <pc:sldMkLst>
          <pc:docMk/>
          <pc:sldMk cId="2346136586" sldId="260"/>
        </pc:sldMkLst>
        <pc:spChg chg="del">
          <ac:chgData name="Alfred Smith" userId="3c60a3631c0db8ad" providerId="LiveId" clId="{BE2F410D-F8EB-4AA8-BE72-9409949C9F4F}" dt="2025-05-29T07:08:19.568" v="3" actId="478"/>
          <ac:spMkLst>
            <pc:docMk/>
            <pc:sldMk cId="2346136586" sldId="260"/>
            <ac:spMk id="2" creationId="{95A28C69-43CC-5D08-B4F6-D29879AF3B4C}"/>
          </ac:spMkLst>
        </pc:spChg>
        <pc:spChg chg="add mod">
          <ac:chgData name="Alfred Smith" userId="3c60a3631c0db8ad" providerId="LiveId" clId="{BE2F410D-F8EB-4AA8-BE72-9409949C9F4F}" dt="2025-05-29T07:08:20.123" v="4"/>
          <ac:spMkLst>
            <pc:docMk/>
            <pc:sldMk cId="2346136586" sldId="260"/>
            <ac:spMk id="3" creationId="{764FF38F-B5CE-37AB-3448-87B2AF8E7857}"/>
          </ac:spMkLst>
        </pc:spChg>
        <pc:spChg chg="add mod">
          <ac:chgData name="Alfred Smith" userId="3c60a3631c0db8ad" providerId="LiveId" clId="{BE2F410D-F8EB-4AA8-BE72-9409949C9F4F}" dt="2025-05-29T07:08:20.123" v="4"/>
          <ac:spMkLst>
            <pc:docMk/>
            <pc:sldMk cId="2346136586" sldId="260"/>
            <ac:spMk id="4" creationId="{21F5DBA3-8A9B-471C-C66A-93E2805E55FF}"/>
          </ac:spMkLst>
        </pc:spChg>
        <pc:spChg chg="del">
          <ac:chgData name="Alfred Smith" userId="3c60a3631c0db8ad" providerId="LiveId" clId="{BE2F410D-F8EB-4AA8-BE72-9409949C9F4F}" dt="2025-05-29T07:08:19.568" v="3" actId="478"/>
          <ac:spMkLst>
            <pc:docMk/>
            <pc:sldMk cId="2346136586" sldId="260"/>
            <ac:spMk id="5" creationId="{2CA278F2-0B23-F980-1CBD-7E7523105FA6}"/>
          </ac:spMkLst>
        </pc:spChg>
      </pc:sldChg>
      <pc:sldChg chg="addSp delSp modSp mod">
        <pc:chgData name="Alfred Smith" userId="3c60a3631c0db8ad" providerId="LiveId" clId="{BE2F410D-F8EB-4AA8-BE72-9409949C9F4F}" dt="2025-05-29T07:08:39.465" v="6"/>
        <pc:sldMkLst>
          <pc:docMk/>
          <pc:sldMk cId="4037329247" sldId="261"/>
        </pc:sldMkLst>
        <pc:spChg chg="del">
          <ac:chgData name="Alfred Smith" userId="3c60a3631c0db8ad" providerId="LiveId" clId="{BE2F410D-F8EB-4AA8-BE72-9409949C9F4F}" dt="2025-05-29T07:08:38.895" v="5" actId="478"/>
          <ac:spMkLst>
            <pc:docMk/>
            <pc:sldMk cId="4037329247" sldId="261"/>
            <ac:spMk id="2" creationId="{29EA78A4-DFF2-A69F-68C2-31D7666CCF08}"/>
          </ac:spMkLst>
        </pc:spChg>
        <pc:spChg chg="add mod">
          <ac:chgData name="Alfred Smith" userId="3c60a3631c0db8ad" providerId="LiveId" clId="{BE2F410D-F8EB-4AA8-BE72-9409949C9F4F}" dt="2025-05-29T07:08:39.465" v="6"/>
          <ac:spMkLst>
            <pc:docMk/>
            <pc:sldMk cId="4037329247" sldId="261"/>
            <ac:spMk id="3" creationId="{9CD652A1-DEE6-B24C-DAAC-A85173604860}"/>
          </ac:spMkLst>
        </pc:spChg>
        <pc:spChg chg="add mod">
          <ac:chgData name="Alfred Smith" userId="3c60a3631c0db8ad" providerId="LiveId" clId="{BE2F410D-F8EB-4AA8-BE72-9409949C9F4F}" dt="2025-05-29T07:08:39.465" v="6"/>
          <ac:spMkLst>
            <pc:docMk/>
            <pc:sldMk cId="4037329247" sldId="261"/>
            <ac:spMk id="4" creationId="{E3A90102-DDFC-A6C3-D9D5-07184E6DE851}"/>
          </ac:spMkLst>
        </pc:spChg>
        <pc:spChg chg="del">
          <ac:chgData name="Alfred Smith" userId="3c60a3631c0db8ad" providerId="LiveId" clId="{BE2F410D-F8EB-4AA8-BE72-9409949C9F4F}" dt="2025-05-29T07:08:38.895" v="5" actId="478"/>
          <ac:spMkLst>
            <pc:docMk/>
            <pc:sldMk cId="4037329247" sldId="261"/>
            <ac:spMk id="5" creationId="{6341FAE6-3427-98BA-3224-A44A677C3C05}"/>
          </ac:spMkLst>
        </pc:spChg>
      </pc:sldChg>
      <pc:sldChg chg="addSp delSp modSp mod">
        <pc:chgData name="Alfred Smith" userId="3c60a3631c0db8ad" providerId="LiveId" clId="{BE2F410D-F8EB-4AA8-BE72-9409949C9F4F}" dt="2025-05-29T07:09:04.892" v="8"/>
        <pc:sldMkLst>
          <pc:docMk/>
          <pc:sldMk cId="1909638311" sldId="262"/>
        </pc:sldMkLst>
        <pc:spChg chg="del">
          <ac:chgData name="Alfred Smith" userId="3c60a3631c0db8ad" providerId="LiveId" clId="{BE2F410D-F8EB-4AA8-BE72-9409949C9F4F}" dt="2025-05-29T07:09:04.194" v="7" actId="478"/>
          <ac:spMkLst>
            <pc:docMk/>
            <pc:sldMk cId="1909638311" sldId="262"/>
            <ac:spMk id="2" creationId="{1E00D1BA-D90C-12C3-B97A-B7287D221A69}"/>
          </ac:spMkLst>
        </pc:spChg>
        <pc:spChg chg="add mod">
          <ac:chgData name="Alfred Smith" userId="3c60a3631c0db8ad" providerId="LiveId" clId="{BE2F410D-F8EB-4AA8-BE72-9409949C9F4F}" dt="2025-05-29T07:09:04.892" v="8"/>
          <ac:spMkLst>
            <pc:docMk/>
            <pc:sldMk cId="1909638311" sldId="262"/>
            <ac:spMk id="3" creationId="{13CE0079-A67C-5645-110A-5C28950DB101}"/>
          </ac:spMkLst>
        </pc:spChg>
        <pc:spChg chg="add mod">
          <ac:chgData name="Alfred Smith" userId="3c60a3631c0db8ad" providerId="LiveId" clId="{BE2F410D-F8EB-4AA8-BE72-9409949C9F4F}" dt="2025-05-29T07:09:04.892" v="8"/>
          <ac:spMkLst>
            <pc:docMk/>
            <pc:sldMk cId="1909638311" sldId="262"/>
            <ac:spMk id="4" creationId="{D99FFBB0-1D6C-C2EA-0953-56195285280E}"/>
          </ac:spMkLst>
        </pc:spChg>
        <pc:spChg chg="del">
          <ac:chgData name="Alfred Smith" userId="3c60a3631c0db8ad" providerId="LiveId" clId="{BE2F410D-F8EB-4AA8-BE72-9409949C9F4F}" dt="2025-05-29T07:09:04.194" v="7" actId="478"/>
          <ac:spMkLst>
            <pc:docMk/>
            <pc:sldMk cId="1909638311" sldId="262"/>
            <ac:spMk id="5" creationId="{B2A966D2-5E66-738F-D54E-0F8213275BE4}"/>
          </ac:spMkLst>
        </pc:spChg>
      </pc:sldChg>
      <pc:sldChg chg="addSp delSp modSp mod">
        <pc:chgData name="Alfred Smith" userId="3c60a3631c0db8ad" providerId="LiveId" clId="{BE2F410D-F8EB-4AA8-BE72-9409949C9F4F}" dt="2025-05-29T07:09:32.630" v="10"/>
        <pc:sldMkLst>
          <pc:docMk/>
          <pc:sldMk cId="641208035" sldId="263"/>
        </pc:sldMkLst>
        <pc:spChg chg="del">
          <ac:chgData name="Alfred Smith" userId="3c60a3631c0db8ad" providerId="LiveId" clId="{BE2F410D-F8EB-4AA8-BE72-9409949C9F4F}" dt="2025-05-29T07:09:32.071" v="9" actId="478"/>
          <ac:spMkLst>
            <pc:docMk/>
            <pc:sldMk cId="641208035" sldId="263"/>
            <ac:spMk id="2" creationId="{C9837039-A874-F692-C67E-241669C0728D}"/>
          </ac:spMkLst>
        </pc:spChg>
        <pc:spChg chg="add mod">
          <ac:chgData name="Alfred Smith" userId="3c60a3631c0db8ad" providerId="LiveId" clId="{BE2F410D-F8EB-4AA8-BE72-9409949C9F4F}" dt="2025-05-29T07:09:32.630" v="10"/>
          <ac:spMkLst>
            <pc:docMk/>
            <pc:sldMk cId="641208035" sldId="263"/>
            <ac:spMk id="3" creationId="{9BCA6D9A-97D2-9F6D-EF2D-EEF1ABD276EE}"/>
          </ac:spMkLst>
        </pc:spChg>
        <pc:spChg chg="add mod">
          <ac:chgData name="Alfred Smith" userId="3c60a3631c0db8ad" providerId="LiveId" clId="{BE2F410D-F8EB-4AA8-BE72-9409949C9F4F}" dt="2025-05-29T07:09:32.630" v="10"/>
          <ac:spMkLst>
            <pc:docMk/>
            <pc:sldMk cId="641208035" sldId="263"/>
            <ac:spMk id="4" creationId="{32820972-529F-A961-9A1F-244748DBE027}"/>
          </ac:spMkLst>
        </pc:spChg>
        <pc:spChg chg="del">
          <ac:chgData name="Alfred Smith" userId="3c60a3631c0db8ad" providerId="LiveId" clId="{BE2F410D-F8EB-4AA8-BE72-9409949C9F4F}" dt="2025-05-29T07:09:32.071" v="9" actId="478"/>
          <ac:spMkLst>
            <pc:docMk/>
            <pc:sldMk cId="641208035" sldId="263"/>
            <ac:spMk id="5" creationId="{29BF3158-8CCE-4CCA-9CA5-5376133802BF}"/>
          </ac:spMkLst>
        </pc:spChg>
      </pc:sldChg>
      <pc:sldChg chg="addSp delSp modSp mod">
        <pc:chgData name="Alfred Smith" userId="3c60a3631c0db8ad" providerId="LiveId" clId="{BE2F410D-F8EB-4AA8-BE72-9409949C9F4F}" dt="2025-05-29T07:09:55.701" v="12"/>
        <pc:sldMkLst>
          <pc:docMk/>
          <pc:sldMk cId="4044745628" sldId="264"/>
        </pc:sldMkLst>
        <pc:spChg chg="del">
          <ac:chgData name="Alfred Smith" userId="3c60a3631c0db8ad" providerId="LiveId" clId="{BE2F410D-F8EB-4AA8-BE72-9409949C9F4F}" dt="2025-05-29T07:09:54.710" v="11" actId="478"/>
          <ac:spMkLst>
            <pc:docMk/>
            <pc:sldMk cId="4044745628" sldId="264"/>
            <ac:spMk id="2" creationId="{790C84E0-FEF4-561A-D4CC-C754A01E7F8E}"/>
          </ac:spMkLst>
        </pc:spChg>
        <pc:spChg chg="add mod">
          <ac:chgData name="Alfred Smith" userId="3c60a3631c0db8ad" providerId="LiveId" clId="{BE2F410D-F8EB-4AA8-BE72-9409949C9F4F}" dt="2025-05-29T07:09:55.701" v="12"/>
          <ac:spMkLst>
            <pc:docMk/>
            <pc:sldMk cId="4044745628" sldId="264"/>
            <ac:spMk id="3" creationId="{2794C433-47AC-5B22-B6A4-612011D823F7}"/>
          </ac:spMkLst>
        </pc:spChg>
        <pc:spChg chg="add mod">
          <ac:chgData name="Alfred Smith" userId="3c60a3631c0db8ad" providerId="LiveId" clId="{BE2F410D-F8EB-4AA8-BE72-9409949C9F4F}" dt="2025-05-29T07:09:55.701" v="12"/>
          <ac:spMkLst>
            <pc:docMk/>
            <pc:sldMk cId="4044745628" sldId="264"/>
            <ac:spMk id="4" creationId="{CBBA5A86-BC9A-8432-36CD-3934DDF1711D}"/>
          </ac:spMkLst>
        </pc:spChg>
        <pc:spChg chg="del">
          <ac:chgData name="Alfred Smith" userId="3c60a3631c0db8ad" providerId="LiveId" clId="{BE2F410D-F8EB-4AA8-BE72-9409949C9F4F}" dt="2025-05-29T07:09:54.710" v="11" actId="478"/>
          <ac:spMkLst>
            <pc:docMk/>
            <pc:sldMk cId="4044745628" sldId="264"/>
            <ac:spMk id="5" creationId="{8B1170F4-E131-7DA3-044D-B33DD6014547}"/>
          </ac:spMkLst>
        </pc:spChg>
      </pc:sldChg>
      <pc:sldChg chg="addSp delSp modSp mod">
        <pc:chgData name="Alfred Smith" userId="3c60a3631c0db8ad" providerId="LiveId" clId="{BE2F410D-F8EB-4AA8-BE72-9409949C9F4F}" dt="2025-05-29T07:10:24.552" v="14"/>
        <pc:sldMkLst>
          <pc:docMk/>
          <pc:sldMk cId="978260341" sldId="265"/>
        </pc:sldMkLst>
        <pc:spChg chg="del">
          <ac:chgData name="Alfred Smith" userId="3c60a3631c0db8ad" providerId="LiveId" clId="{BE2F410D-F8EB-4AA8-BE72-9409949C9F4F}" dt="2025-05-29T07:10:23.175" v="13" actId="478"/>
          <ac:spMkLst>
            <pc:docMk/>
            <pc:sldMk cId="978260341" sldId="265"/>
            <ac:spMk id="2" creationId="{E9AAAFFC-D23C-6DB0-8F49-2F1311688862}"/>
          </ac:spMkLst>
        </pc:spChg>
        <pc:spChg chg="add mod">
          <ac:chgData name="Alfred Smith" userId="3c60a3631c0db8ad" providerId="LiveId" clId="{BE2F410D-F8EB-4AA8-BE72-9409949C9F4F}" dt="2025-05-29T07:10:24.552" v="14"/>
          <ac:spMkLst>
            <pc:docMk/>
            <pc:sldMk cId="978260341" sldId="265"/>
            <ac:spMk id="3" creationId="{4D7E6C3F-B6D6-227A-973D-A3920656C066}"/>
          </ac:spMkLst>
        </pc:spChg>
        <pc:spChg chg="add mod">
          <ac:chgData name="Alfred Smith" userId="3c60a3631c0db8ad" providerId="LiveId" clId="{BE2F410D-F8EB-4AA8-BE72-9409949C9F4F}" dt="2025-05-29T07:10:24.552" v="14"/>
          <ac:spMkLst>
            <pc:docMk/>
            <pc:sldMk cId="978260341" sldId="265"/>
            <ac:spMk id="4" creationId="{3EA2398A-7402-4419-5324-3EA05E768641}"/>
          </ac:spMkLst>
        </pc:spChg>
        <pc:spChg chg="del">
          <ac:chgData name="Alfred Smith" userId="3c60a3631c0db8ad" providerId="LiveId" clId="{BE2F410D-F8EB-4AA8-BE72-9409949C9F4F}" dt="2025-05-29T07:10:23.175" v="13" actId="478"/>
          <ac:spMkLst>
            <pc:docMk/>
            <pc:sldMk cId="978260341" sldId="265"/>
            <ac:spMk id="5" creationId="{C59743F9-8B53-3A6C-42C7-739020FFF16F}"/>
          </ac:spMkLst>
        </pc:spChg>
      </pc:sldChg>
      <pc:sldChg chg="addSp delSp modSp mod">
        <pc:chgData name="Alfred Smith" userId="3c60a3631c0db8ad" providerId="LiveId" clId="{BE2F410D-F8EB-4AA8-BE72-9409949C9F4F}" dt="2025-05-29T07:10:50.766" v="16"/>
        <pc:sldMkLst>
          <pc:docMk/>
          <pc:sldMk cId="3575870363" sldId="266"/>
        </pc:sldMkLst>
        <pc:spChg chg="del">
          <ac:chgData name="Alfred Smith" userId="3c60a3631c0db8ad" providerId="LiveId" clId="{BE2F410D-F8EB-4AA8-BE72-9409949C9F4F}" dt="2025-05-29T07:10:50.179" v="15" actId="478"/>
          <ac:spMkLst>
            <pc:docMk/>
            <pc:sldMk cId="3575870363" sldId="266"/>
            <ac:spMk id="2" creationId="{860C1936-7CCA-ED45-D588-59B4DC8DF212}"/>
          </ac:spMkLst>
        </pc:spChg>
        <pc:spChg chg="add mod">
          <ac:chgData name="Alfred Smith" userId="3c60a3631c0db8ad" providerId="LiveId" clId="{BE2F410D-F8EB-4AA8-BE72-9409949C9F4F}" dt="2025-05-29T07:10:50.766" v="16"/>
          <ac:spMkLst>
            <pc:docMk/>
            <pc:sldMk cId="3575870363" sldId="266"/>
            <ac:spMk id="3" creationId="{F0E1622F-9B47-305D-C0A9-BB4D2D5C9416}"/>
          </ac:spMkLst>
        </pc:spChg>
        <pc:spChg chg="add mod">
          <ac:chgData name="Alfred Smith" userId="3c60a3631c0db8ad" providerId="LiveId" clId="{BE2F410D-F8EB-4AA8-BE72-9409949C9F4F}" dt="2025-05-29T07:10:50.766" v="16"/>
          <ac:spMkLst>
            <pc:docMk/>
            <pc:sldMk cId="3575870363" sldId="266"/>
            <ac:spMk id="4" creationId="{93C928D2-9EA5-3A79-811B-63A1CE393214}"/>
          </ac:spMkLst>
        </pc:spChg>
        <pc:spChg chg="del">
          <ac:chgData name="Alfred Smith" userId="3c60a3631c0db8ad" providerId="LiveId" clId="{BE2F410D-F8EB-4AA8-BE72-9409949C9F4F}" dt="2025-05-29T07:10:50.179" v="15" actId="478"/>
          <ac:spMkLst>
            <pc:docMk/>
            <pc:sldMk cId="3575870363" sldId="266"/>
            <ac:spMk id="5" creationId="{C7CCB645-A235-6985-DC93-5D0887F6499E}"/>
          </ac:spMkLst>
        </pc:spChg>
      </pc:sldChg>
      <pc:sldChg chg="addSp delSp modSp mod">
        <pc:chgData name="Alfred Smith" userId="3c60a3631c0db8ad" providerId="LiveId" clId="{BE2F410D-F8EB-4AA8-BE72-9409949C9F4F}" dt="2025-05-29T07:11:11.763" v="18"/>
        <pc:sldMkLst>
          <pc:docMk/>
          <pc:sldMk cId="4017137865" sldId="267"/>
        </pc:sldMkLst>
        <pc:spChg chg="del mod">
          <ac:chgData name="Alfred Smith" userId="3c60a3631c0db8ad" providerId="LiveId" clId="{BE2F410D-F8EB-4AA8-BE72-9409949C9F4F}" dt="2025-05-29T07:11:11.137" v="17" actId="478"/>
          <ac:spMkLst>
            <pc:docMk/>
            <pc:sldMk cId="4017137865" sldId="267"/>
            <ac:spMk id="2" creationId="{14256ABF-7850-9D74-EA9C-3D86BAB63ADA}"/>
          </ac:spMkLst>
        </pc:spChg>
        <pc:spChg chg="add mod">
          <ac:chgData name="Alfred Smith" userId="3c60a3631c0db8ad" providerId="LiveId" clId="{BE2F410D-F8EB-4AA8-BE72-9409949C9F4F}" dt="2025-05-29T07:11:11.763" v="18"/>
          <ac:spMkLst>
            <pc:docMk/>
            <pc:sldMk cId="4017137865" sldId="267"/>
            <ac:spMk id="3" creationId="{C7E067AE-9EC3-F60F-07C7-12A9E6841E56}"/>
          </ac:spMkLst>
        </pc:spChg>
        <pc:spChg chg="add mod">
          <ac:chgData name="Alfred Smith" userId="3c60a3631c0db8ad" providerId="LiveId" clId="{BE2F410D-F8EB-4AA8-BE72-9409949C9F4F}" dt="2025-05-29T07:11:11.763" v="18"/>
          <ac:spMkLst>
            <pc:docMk/>
            <pc:sldMk cId="4017137865" sldId="267"/>
            <ac:spMk id="4" creationId="{173B4A96-E11F-6531-9E4E-71678B380DDA}"/>
          </ac:spMkLst>
        </pc:spChg>
        <pc:spChg chg="del">
          <ac:chgData name="Alfred Smith" userId="3c60a3631c0db8ad" providerId="LiveId" clId="{BE2F410D-F8EB-4AA8-BE72-9409949C9F4F}" dt="2025-05-29T07:11:11.137" v="17" actId="478"/>
          <ac:spMkLst>
            <pc:docMk/>
            <pc:sldMk cId="4017137865" sldId="267"/>
            <ac:spMk id="5" creationId="{3FC845AB-F458-B347-50CE-4C6269350DD3}"/>
          </ac:spMkLst>
        </pc:spChg>
      </pc:sldChg>
      <pc:sldChg chg="addSp delSp modSp mod">
        <pc:chgData name="Alfred Smith" userId="3c60a3631c0db8ad" providerId="LiveId" clId="{BE2F410D-F8EB-4AA8-BE72-9409949C9F4F}" dt="2025-05-29T07:12:02.319" v="20"/>
        <pc:sldMkLst>
          <pc:docMk/>
          <pc:sldMk cId="3137811553" sldId="268"/>
        </pc:sldMkLst>
        <pc:spChg chg="del">
          <ac:chgData name="Alfred Smith" userId="3c60a3631c0db8ad" providerId="LiveId" clId="{BE2F410D-F8EB-4AA8-BE72-9409949C9F4F}" dt="2025-05-29T07:12:01.471" v="19" actId="478"/>
          <ac:spMkLst>
            <pc:docMk/>
            <pc:sldMk cId="3137811553" sldId="268"/>
            <ac:spMk id="2" creationId="{CBB3128B-42D3-8235-F2D3-902268B97594}"/>
          </ac:spMkLst>
        </pc:spChg>
        <pc:spChg chg="add mod">
          <ac:chgData name="Alfred Smith" userId="3c60a3631c0db8ad" providerId="LiveId" clId="{BE2F410D-F8EB-4AA8-BE72-9409949C9F4F}" dt="2025-05-29T07:12:02.319" v="20"/>
          <ac:spMkLst>
            <pc:docMk/>
            <pc:sldMk cId="3137811553" sldId="268"/>
            <ac:spMk id="3" creationId="{A4D597D9-EF99-D7A4-3C96-2197C3880ED0}"/>
          </ac:spMkLst>
        </pc:spChg>
        <pc:spChg chg="add mod">
          <ac:chgData name="Alfred Smith" userId="3c60a3631c0db8ad" providerId="LiveId" clId="{BE2F410D-F8EB-4AA8-BE72-9409949C9F4F}" dt="2025-05-29T07:12:02.319" v="20"/>
          <ac:spMkLst>
            <pc:docMk/>
            <pc:sldMk cId="3137811553" sldId="268"/>
            <ac:spMk id="4" creationId="{0584AFB8-E273-D102-23BB-32F2EFD90E63}"/>
          </ac:spMkLst>
        </pc:spChg>
        <pc:spChg chg="del">
          <ac:chgData name="Alfred Smith" userId="3c60a3631c0db8ad" providerId="LiveId" clId="{BE2F410D-F8EB-4AA8-BE72-9409949C9F4F}" dt="2025-05-29T07:12:01.471" v="19" actId="478"/>
          <ac:spMkLst>
            <pc:docMk/>
            <pc:sldMk cId="3137811553" sldId="268"/>
            <ac:spMk id="5" creationId="{D9EA99DF-7E16-B944-3996-A4695CEA91C0}"/>
          </ac:spMkLst>
        </pc:spChg>
      </pc:sldChg>
      <pc:sldChg chg="addSp delSp modSp mod">
        <pc:chgData name="Alfred Smith" userId="3c60a3631c0db8ad" providerId="LiveId" clId="{BE2F410D-F8EB-4AA8-BE72-9409949C9F4F}" dt="2025-05-29T07:13:55.937" v="24"/>
        <pc:sldMkLst>
          <pc:docMk/>
          <pc:sldMk cId="100491716" sldId="269"/>
        </pc:sldMkLst>
        <pc:spChg chg="del">
          <ac:chgData name="Alfred Smith" userId="3c60a3631c0db8ad" providerId="LiveId" clId="{BE2F410D-F8EB-4AA8-BE72-9409949C9F4F}" dt="2025-05-29T07:13:55.391" v="23" actId="478"/>
          <ac:spMkLst>
            <pc:docMk/>
            <pc:sldMk cId="100491716" sldId="269"/>
            <ac:spMk id="2" creationId="{26EC0544-DF83-0FE8-D925-5A3816F94E61}"/>
          </ac:spMkLst>
        </pc:spChg>
        <pc:spChg chg="add mod">
          <ac:chgData name="Alfred Smith" userId="3c60a3631c0db8ad" providerId="LiveId" clId="{BE2F410D-F8EB-4AA8-BE72-9409949C9F4F}" dt="2025-05-29T07:13:55.937" v="24"/>
          <ac:spMkLst>
            <pc:docMk/>
            <pc:sldMk cId="100491716" sldId="269"/>
            <ac:spMk id="3" creationId="{07C62689-01EF-B37E-2861-FC4892E73372}"/>
          </ac:spMkLst>
        </pc:spChg>
        <pc:spChg chg="add mod">
          <ac:chgData name="Alfred Smith" userId="3c60a3631c0db8ad" providerId="LiveId" clId="{BE2F410D-F8EB-4AA8-BE72-9409949C9F4F}" dt="2025-05-29T07:13:55.937" v="24"/>
          <ac:spMkLst>
            <pc:docMk/>
            <pc:sldMk cId="100491716" sldId="269"/>
            <ac:spMk id="4" creationId="{D98696FF-FD21-DA15-E296-86B82B3000A5}"/>
          </ac:spMkLst>
        </pc:spChg>
        <pc:spChg chg="del">
          <ac:chgData name="Alfred Smith" userId="3c60a3631c0db8ad" providerId="LiveId" clId="{BE2F410D-F8EB-4AA8-BE72-9409949C9F4F}" dt="2025-05-29T07:13:55.391" v="23" actId="478"/>
          <ac:spMkLst>
            <pc:docMk/>
            <pc:sldMk cId="100491716" sldId="269"/>
            <ac:spMk id="5" creationId="{D188F32C-CFC3-906C-7E31-8395DA88EE60}"/>
          </ac:spMkLst>
        </pc:spChg>
      </pc:sldChg>
      <pc:sldChg chg="modSp">
        <pc:chgData name="Alfred Smith" userId="3c60a3631c0db8ad" providerId="LiveId" clId="{BE2F410D-F8EB-4AA8-BE72-9409949C9F4F}" dt="2025-05-29T07:07:05.055" v="2"/>
        <pc:sldMkLst>
          <pc:docMk/>
          <pc:sldMk cId="4120481681" sldId="270"/>
        </pc:sldMkLst>
        <pc:spChg chg="mod">
          <ac:chgData name="Alfred Smith" userId="3c60a3631c0db8ad" providerId="LiveId" clId="{BE2F410D-F8EB-4AA8-BE72-9409949C9F4F}" dt="2025-05-29T07:07:05.055" v="2"/>
          <ac:spMkLst>
            <pc:docMk/>
            <pc:sldMk cId="4120481681" sldId="270"/>
            <ac:spMk id="4" creationId="{D79BFFFF-0F92-0C95-07EA-2F708AC6286C}"/>
          </ac:spMkLst>
        </pc:spChg>
      </pc:sldChg>
      <pc:sldChg chg="modSp">
        <pc:chgData name="Alfred Smith" userId="3c60a3631c0db8ad" providerId="LiveId" clId="{BE2F410D-F8EB-4AA8-BE72-9409949C9F4F}" dt="2025-05-29T07:07:05.055" v="2"/>
        <pc:sldMkLst>
          <pc:docMk/>
          <pc:sldMk cId="939110669" sldId="271"/>
        </pc:sldMkLst>
        <pc:spChg chg="mod">
          <ac:chgData name="Alfred Smith" userId="3c60a3631c0db8ad" providerId="LiveId" clId="{BE2F410D-F8EB-4AA8-BE72-9409949C9F4F}" dt="2025-05-29T07:07:05.055" v="2"/>
          <ac:spMkLst>
            <pc:docMk/>
            <pc:sldMk cId="939110669" sldId="271"/>
            <ac:spMk id="5" creationId="{8416BC14-6220-507C-E544-A9347267E012}"/>
          </ac:spMkLst>
        </pc:spChg>
      </pc:sldChg>
      <pc:sldChg chg="modSp">
        <pc:chgData name="Alfred Smith" userId="3c60a3631c0db8ad" providerId="LiveId" clId="{BE2F410D-F8EB-4AA8-BE72-9409949C9F4F}" dt="2025-05-29T07:07:05.055" v="2"/>
        <pc:sldMkLst>
          <pc:docMk/>
          <pc:sldMk cId="4024569785" sldId="272"/>
        </pc:sldMkLst>
        <pc:spChg chg="mod">
          <ac:chgData name="Alfred Smith" userId="3c60a3631c0db8ad" providerId="LiveId" clId="{BE2F410D-F8EB-4AA8-BE72-9409949C9F4F}" dt="2025-05-29T07:07:05.055" v="2"/>
          <ac:spMkLst>
            <pc:docMk/>
            <pc:sldMk cId="4024569785" sldId="272"/>
            <ac:spMk id="7" creationId="{76E4A680-36EF-C433-A5B3-6DAA66224BE3}"/>
          </ac:spMkLst>
        </pc:spChg>
      </pc:sldChg>
      <pc:sldChg chg="modSp">
        <pc:chgData name="Alfred Smith" userId="3c60a3631c0db8ad" providerId="LiveId" clId="{BE2F410D-F8EB-4AA8-BE72-9409949C9F4F}" dt="2025-05-29T07:07:05.055" v="2"/>
        <pc:sldMkLst>
          <pc:docMk/>
          <pc:sldMk cId="487179600" sldId="273"/>
        </pc:sldMkLst>
        <pc:spChg chg="mod">
          <ac:chgData name="Alfred Smith" userId="3c60a3631c0db8ad" providerId="LiveId" clId="{BE2F410D-F8EB-4AA8-BE72-9409949C9F4F}" dt="2025-05-29T07:07:05.055" v="2"/>
          <ac:spMkLst>
            <pc:docMk/>
            <pc:sldMk cId="487179600" sldId="273"/>
            <ac:spMk id="4" creationId="{25795B3B-6B15-295B-A517-4E6CC83979D1}"/>
          </ac:spMkLst>
        </pc:spChg>
      </pc:sldChg>
      <pc:sldChg chg="modSp">
        <pc:chgData name="Alfred Smith" userId="3c60a3631c0db8ad" providerId="LiveId" clId="{BE2F410D-F8EB-4AA8-BE72-9409949C9F4F}" dt="2025-05-29T07:07:05.055" v="2"/>
        <pc:sldMkLst>
          <pc:docMk/>
          <pc:sldMk cId="2168401200" sldId="274"/>
        </pc:sldMkLst>
        <pc:spChg chg="mod">
          <ac:chgData name="Alfred Smith" userId="3c60a3631c0db8ad" providerId="LiveId" clId="{BE2F410D-F8EB-4AA8-BE72-9409949C9F4F}" dt="2025-05-29T07:07:05.055" v="2"/>
          <ac:spMkLst>
            <pc:docMk/>
            <pc:sldMk cId="2168401200" sldId="274"/>
            <ac:spMk id="6" creationId="{C56759A4-2728-231E-2780-9F2021076C8A}"/>
          </ac:spMkLst>
        </pc:spChg>
      </pc:sldChg>
      <pc:sldChg chg="modSp">
        <pc:chgData name="Alfred Smith" userId="3c60a3631c0db8ad" providerId="LiveId" clId="{BE2F410D-F8EB-4AA8-BE72-9409949C9F4F}" dt="2025-05-29T07:07:05.055" v="2"/>
        <pc:sldMkLst>
          <pc:docMk/>
          <pc:sldMk cId="2996969115" sldId="275"/>
        </pc:sldMkLst>
        <pc:spChg chg="mod">
          <ac:chgData name="Alfred Smith" userId="3c60a3631c0db8ad" providerId="LiveId" clId="{BE2F410D-F8EB-4AA8-BE72-9409949C9F4F}" dt="2025-05-29T07:07:05.055" v="2"/>
          <ac:spMkLst>
            <pc:docMk/>
            <pc:sldMk cId="2996969115" sldId="275"/>
            <ac:spMk id="4" creationId="{234FB5E9-381B-9FB0-1EFC-8F499A11550F}"/>
          </ac:spMkLst>
        </pc:spChg>
      </pc:sldChg>
      <pc:sldChg chg="modSp">
        <pc:chgData name="Alfred Smith" userId="3c60a3631c0db8ad" providerId="LiveId" clId="{BE2F410D-F8EB-4AA8-BE72-9409949C9F4F}" dt="2025-05-29T07:07:05.055" v="2"/>
        <pc:sldMkLst>
          <pc:docMk/>
          <pc:sldMk cId="2390376940" sldId="276"/>
        </pc:sldMkLst>
        <pc:spChg chg="mod">
          <ac:chgData name="Alfred Smith" userId="3c60a3631c0db8ad" providerId="LiveId" clId="{BE2F410D-F8EB-4AA8-BE72-9409949C9F4F}" dt="2025-05-29T07:07:05.055" v="2"/>
          <ac:spMkLst>
            <pc:docMk/>
            <pc:sldMk cId="2390376940" sldId="276"/>
            <ac:spMk id="4" creationId="{CA4B8378-B3A0-37DC-EED3-A9E90C646029}"/>
          </ac:spMkLst>
        </pc:spChg>
      </pc:sldChg>
      <pc:sldChg chg="modSp">
        <pc:chgData name="Alfred Smith" userId="3c60a3631c0db8ad" providerId="LiveId" clId="{BE2F410D-F8EB-4AA8-BE72-9409949C9F4F}" dt="2025-05-29T07:07:05.055" v="2"/>
        <pc:sldMkLst>
          <pc:docMk/>
          <pc:sldMk cId="4265919077" sldId="277"/>
        </pc:sldMkLst>
        <pc:spChg chg="mod">
          <ac:chgData name="Alfred Smith" userId="3c60a3631c0db8ad" providerId="LiveId" clId="{BE2F410D-F8EB-4AA8-BE72-9409949C9F4F}" dt="2025-05-29T07:07:05.055" v="2"/>
          <ac:spMkLst>
            <pc:docMk/>
            <pc:sldMk cId="4265919077" sldId="277"/>
            <ac:spMk id="4" creationId="{5B478707-4185-1719-55EF-195002558244}"/>
          </ac:spMkLst>
        </pc:spChg>
      </pc:sldChg>
      <pc:sldChg chg="modSp">
        <pc:chgData name="Alfred Smith" userId="3c60a3631c0db8ad" providerId="LiveId" clId="{BE2F410D-F8EB-4AA8-BE72-9409949C9F4F}" dt="2025-05-29T07:07:05.055" v="2"/>
        <pc:sldMkLst>
          <pc:docMk/>
          <pc:sldMk cId="210266664" sldId="278"/>
        </pc:sldMkLst>
        <pc:spChg chg="mod">
          <ac:chgData name="Alfred Smith" userId="3c60a3631c0db8ad" providerId="LiveId" clId="{BE2F410D-F8EB-4AA8-BE72-9409949C9F4F}" dt="2025-05-29T07:07:05.055" v="2"/>
          <ac:spMkLst>
            <pc:docMk/>
            <pc:sldMk cId="210266664" sldId="278"/>
            <ac:spMk id="4" creationId="{34B94FD6-97A7-D779-6D15-4DAEE2DD70C5}"/>
          </ac:spMkLst>
        </pc:spChg>
      </pc:sldChg>
      <pc:sldChg chg="modSp">
        <pc:chgData name="Alfred Smith" userId="3c60a3631c0db8ad" providerId="LiveId" clId="{BE2F410D-F8EB-4AA8-BE72-9409949C9F4F}" dt="2025-05-29T07:07:05.055" v="2"/>
        <pc:sldMkLst>
          <pc:docMk/>
          <pc:sldMk cId="888433145" sldId="279"/>
        </pc:sldMkLst>
        <pc:spChg chg="mod">
          <ac:chgData name="Alfred Smith" userId="3c60a3631c0db8ad" providerId="LiveId" clId="{BE2F410D-F8EB-4AA8-BE72-9409949C9F4F}" dt="2025-05-29T07:07:05.055" v="2"/>
          <ac:spMkLst>
            <pc:docMk/>
            <pc:sldMk cId="888433145" sldId="279"/>
            <ac:spMk id="4" creationId="{37769A14-042D-6FC6-2792-15AACE3082F8}"/>
          </ac:spMkLst>
        </pc:spChg>
      </pc:sldChg>
      <pc:sldChg chg="modSp">
        <pc:chgData name="Alfred Smith" userId="3c60a3631c0db8ad" providerId="LiveId" clId="{BE2F410D-F8EB-4AA8-BE72-9409949C9F4F}" dt="2025-05-29T07:07:05.055" v="2"/>
        <pc:sldMkLst>
          <pc:docMk/>
          <pc:sldMk cId="791300187" sldId="280"/>
        </pc:sldMkLst>
        <pc:spChg chg="mod">
          <ac:chgData name="Alfred Smith" userId="3c60a3631c0db8ad" providerId="LiveId" clId="{BE2F410D-F8EB-4AA8-BE72-9409949C9F4F}" dt="2025-05-29T07:07:05.055" v="2"/>
          <ac:spMkLst>
            <pc:docMk/>
            <pc:sldMk cId="791300187" sldId="280"/>
            <ac:spMk id="4" creationId="{5A0F1A1B-14DD-F5E7-03A9-0F8ACA9E8F3B}"/>
          </ac:spMkLst>
        </pc:spChg>
      </pc:sldChg>
      <pc:sldChg chg="addSp delSp modSp mod">
        <pc:chgData name="Alfred Smith" userId="3c60a3631c0db8ad" providerId="LiveId" clId="{BE2F410D-F8EB-4AA8-BE72-9409949C9F4F}" dt="2025-05-29T07:14:17.908" v="26"/>
        <pc:sldMkLst>
          <pc:docMk/>
          <pc:sldMk cId="1922139011" sldId="281"/>
        </pc:sldMkLst>
        <pc:spChg chg="del">
          <ac:chgData name="Alfred Smith" userId="3c60a3631c0db8ad" providerId="LiveId" clId="{BE2F410D-F8EB-4AA8-BE72-9409949C9F4F}" dt="2025-05-29T07:14:17.282" v="25" actId="478"/>
          <ac:spMkLst>
            <pc:docMk/>
            <pc:sldMk cId="1922139011" sldId="281"/>
            <ac:spMk id="2" creationId="{66A20BC5-8AB2-D219-7983-024FF6D0AB1E}"/>
          </ac:spMkLst>
        </pc:spChg>
        <pc:spChg chg="add mod">
          <ac:chgData name="Alfred Smith" userId="3c60a3631c0db8ad" providerId="LiveId" clId="{BE2F410D-F8EB-4AA8-BE72-9409949C9F4F}" dt="2025-05-29T07:14:17.908" v="26"/>
          <ac:spMkLst>
            <pc:docMk/>
            <pc:sldMk cId="1922139011" sldId="281"/>
            <ac:spMk id="3" creationId="{F5B95B83-8A24-6114-906F-3989FF185B8E}"/>
          </ac:spMkLst>
        </pc:spChg>
        <pc:spChg chg="add mod">
          <ac:chgData name="Alfred Smith" userId="3c60a3631c0db8ad" providerId="LiveId" clId="{BE2F410D-F8EB-4AA8-BE72-9409949C9F4F}" dt="2025-05-29T07:14:17.908" v="26"/>
          <ac:spMkLst>
            <pc:docMk/>
            <pc:sldMk cId="1922139011" sldId="281"/>
            <ac:spMk id="4" creationId="{0BCBFC11-F7C8-56C5-4935-D22EDA99C756}"/>
          </ac:spMkLst>
        </pc:spChg>
        <pc:spChg chg="del">
          <ac:chgData name="Alfred Smith" userId="3c60a3631c0db8ad" providerId="LiveId" clId="{BE2F410D-F8EB-4AA8-BE72-9409949C9F4F}" dt="2025-05-29T07:14:17.282" v="25" actId="478"/>
          <ac:spMkLst>
            <pc:docMk/>
            <pc:sldMk cId="1922139011" sldId="281"/>
            <ac:spMk id="5" creationId="{46E4C136-D92D-C351-CFC3-05B8BD268692}"/>
          </ac:spMkLst>
        </pc:spChg>
      </pc:sldChg>
      <pc:sldChg chg="modSp">
        <pc:chgData name="Alfred Smith" userId="3c60a3631c0db8ad" providerId="LiveId" clId="{BE2F410D-F8EB-4AA8-BE72-9409949C9F4F}" dt="2025-05-29T07:07:05.055" v="2"/>
        <pc:sldMkLst>
          <pc:docMk/>
          <pc:sldMk cId="1126511635" sldId="282"/>
        </pc:sldMkLst>
        <pc:spChg chg="mod">
          <ac:chgData name="Alfred Smith" userId="3c60a3631c0db8ad" providerId="LiveId" clId="{BE2F410D-F8EB-4AA8-BE72-9409949C9F4F}" dt="2025-05-29T07:07:05.055" v="2"/>
          <ac:spMkLst>
            <pc:docMk/>
            <pc:sldMk cId="1126511635" sldId="282"/>
            <ac:spMk id="4" creationId="{44EE68EA-CAEA-6581-1669-3E765E8BF3E3}"/>
          </ac:spMkLst>
        </pc:spChg>
      </pc:sldChg>
      <pc:sldChg chg="addSp delSp modSp mod">
        <pc:chgData name="Alfred Smith" userId="3c60a3631c0db8ad" providerId="LiveId" clId="{BE2F410D-F8EB-4AA8-BE72-9409949C9F4F}" dt="2025-05-29T07:18:46.656" v="43" actId="5793"/>
        <pc:sldMkLst>
          <pc:docMk/>
          <pc:sldMk cId="3166251957" sldId="283"/>
        </pc:sldMkLst>
        <pc:spChg chg="del">
          <ac:chgData name="Alfred Smith" userId="3c60a3631c0db8ad" providerId="LiveId" clId="{BE2F410D-F8EB-4AA8-BE72-9409949C9F4F}" dt="2025-05-29T07:14:50.820" v="27" actId="478"/>
          <ac:spMkLst>
            <pc:docMk/>
            <pc:sldMk cId="3166251957" sldId="283"/>
            <ac:spMk id="2" creationId="{7CE0FCA8-74E0-1679-8AA8-0D9694FC1439}"/>
          </ac:spMkLst>
        </pc:spChg>
        <pc:spChg chg="add mod">
          <ac:chgData name="Alfred Smith" userId="3c60a3631c0db8ad" providerId="LiveId" clId="{BE2F410D-F8EB-4AA8-BE72-9409949C9F4F}" dt="2025-05-29T07:18:46.656" v="43" actId="5793"/>
          <ac:spMkLst>
            <pc:docMk/>
            <pc:sldMk cId="3166251957" sldId="283"/>
            <ac:spMk id="3" creationId="{D3122B95-F158-F86E-6974-CF348C7148A4}"/>
          </ac:spMkLst>
        </pc:spChg>
        <pc:spChg chg="add mod">
          <ac:chgData name="Alfred Smith" userId="3c60a3631c0db8ad" providerId="LiveId" clId="{BE2F410D-F8EB-4AA8-BE72-9409949C9F4F}" dt="2025-05-29T07:18:44.070" v="39" actId="20577"/>
          <ac:spMkLst>
            <pc:docMk/>
            <pc:sldMk cId="3166251957" sldId="283"/>
            <ac:spMk id="4" creationId="{7FFA0EB9-8A78-D69B-E219-FFE7C941CBF7}"/>
          </ac:spMkLst>
        </pc:spChg>
        <pc:spChg chg="del">
          <ac:chgData name="Alfred Smith" userId="3c60a3631c0db8ad" providerId="LiveId" clId="{BE2F410D-F8EB-4AA8-BE72-9409949C9F4F}" dt="2025-05-29T07:14:50.820" v="27" actId="478"/>
          <ac:spMkLst>
            <pc:docMk/>
            <pc:sldMk cId="3166251957" sldId="283"/>
            <ac:spMk id="5" creationId="{74FB927D-DADA-76D2-823E-39907C16918F}"/>
          </ac:spMkLst>
        </pc:spChg>
      </pc:sldChg>
      <pc:sldChg chg="modSp">
        <pc:chgData name="Alfred Smith" userId="3c60a3631c0db8ad" providerId="LiveId" clId="{BE2F410D-F8EB-4AA8-BE72-9409949C9F4F}" dt="2025-05-29T07:07:05.055" v="2"/>
        <pc:sldMkLst>
          <pc:docMk/>
          <pc:sldMk cId="3922583308" sldId="284"/>
        </pc:sldMkLst>
        <pc:spChg chg="mod">
          <ac:chgData name="Alfred Smith" userId="3c60a3631c0db8ad" providerId="LiveId" clId="{BE2F410D-F8EB-4AA8-BE72-9409949C9F4F}" dt="2025-05-29T07:07:05.055" v="2"/>
          <ac:spMkLst>
            <pc:docMk/>
            <pc:sldMk cId="3922583308" sldId="284"/>
            <ac:spMk id="4" creationId="{7837F998-A5EA-5D9B-49CD-F7962A5AB3DB}"/>
          </ac:spMkLst>
        </pc:spChg>
      </pc:sldChg>
      <pc:sldChg chg="modSp mod">
        <pc:chgData name="Alfred Smith" userId="3c60a3631c0db8ad" providerId="LiveId" clId="{BE2F410D-F8EB-4AA8-BE72-9409949C9F4F}" dt="2025-05-29T07:19:11.009" v="45"/>
        <pc:sldMkLst>
          <pc:docMk/>
          <pc:sldMk cId="1522780631" sldId="285"/>
        </pc:sldMkLst>
        <pc:spChg chg="mod">
          <ac:chgData name="Alfred Smith" userId="3c60a3631c0db8ad" providerId="LiveId" clId="{BE2F410D-F8EB-4AA8-BE72-9409949C9F4F}" dt="2025-05-29T07:19:11.009" v="45"/>
          <ac:spMkLst>
            <pc:docMk/>
            <pc:sldMk cId="1522780631" sldId="285"/>
            <ac:spMk id="2" creationId="{77BEADA6-2425-9420-A949-8EE61592882C}"/>
          </ac:spMkLst>
        </pc:spChg>
      </pc:sldChg>
      <pc:sldChg chg="modSp">
        <pc:chgData name="Alfred Smith" userId="3c60a3631c0db8ad" providerId="LiveId" clId="{BE2F410D-F8EB-4AA8-BE72-9409949C9F4F}" dt="2025-05-29T07:07:05.055" v="2"/>
        <pc:sldMkLst>
          <pc:docMk/>
          <pc:sldMk cId="1850742486" sldId="286"/>
        </pc:sldMkLst>
        <pc:spChg chg="mod">
          <ac:chgData name="Alfred Smith" userId="3c60a3631c0db8ad" providerId="LiveId" clId="{BE2F410D-F8EB-4AA8-BE72-9409949C9F4F}" dt="2025-05-29T07:07:05.055" v="2"/>
          <ac:spMkLst>
            <pc:docMk/>
            <pc:sldMk cId="1850742486" sldId="286"/>
            <ac:spMk id="4" creationId="{0D8B175C-268A-84AD-FC62-932B231C118C}"/>
          </ac:spMkLst>
        </pc:spChg>
      </pc:sldChg>
      <pc:sldChg chg="addSp delSp modSp mod">
        <pc:chgData name="Alfred Smith" userId="3c60a3631c0db8ad" providerId="LiveId" clId="{BE2F410D-F8EB-4AA8-BE72-9409949C9F4F}" dt="2025-05-29T07:19:36.236" v="47"/>
        <pc:sldMkLst>
          <pc:docMk/>
          <pc:sldMk cId="2332778949" sldId="287"/>
        </pc:sldMkLst>
        <pc:spChg chg="del">
          <ac:chgData name="Alfred Smith" userId="3c60a3631c0db8ad" providerId="LiveId" clId="{BE2F410D-F8EB-4AA8-BE72-9409949C9F4F}" dt="2025-05-29T07:19:34.519" v="46" actId="478"/>
          <ac:spMkLst>
            <pc:docMk/>
            <pc:sldMk cId="2332778949" sldId="287"/>
            <ac:spMk id="2" creationId="{F18AD8B9-DFB8-40E2-DACA-A37F7A6E3FFB}"/>
          </ac:spMkLst>
        </pc:spChg>
        <pc:spChg chg="add mod">
          <ac:chgData name="Alfred Smith" userId="3c60a3631c0db8ad" providerId="LiveId" clId="{BE2F410D-F8EB-4AA8-BE72-9409949C9F4F}" dt="2025-05-29T07:19:36.236" v="47"/>
          <ac:spMkLst>
            <pc:docMk/>
            <pc:sldMk cId="2332778949" sldId="287"/>
            <ac:spMk id="3" creationId="{BEFC72E1-B57A-80BA-2A43-6433EA6A8176}"/>
          </ac:spMkLst>
        </pc:spChg>
        <pc:spChg chg="add mod">
          <ac:chgData name="Alfred Smith" userId="3c60a3631c0db8ad" providerId="LiveId" clId="{BE2F410D-F8EB-4AA8-BE72-9409949C9F4F}" dt="2025-05-29T07:19:36.236" v="47"/>
          <ac:spMkLst>
            <pc:docMk/>
            <pc:sldMk cId="2332778949" sldId="287"/>
            <ac:spMk id="4" creationId="{8B90021F-FA5F-1928-5E94-318E789DBF18}"/>
          </ac:spMkLst>
        </pc:spChg>
        <pc:spChg chg="del">
          <ac:chgData name="Alfred Smith" userId="3c60a3631c0db8ad" providerId="LiveId" clId="{BE2F410D-F8EB-4AA8-BE72-9409949C9F4F}" dt="2025-05-29T07:19:34.519" v="46" actId="478"/>
          <ac:spMkLst>
            <pc:docMk/>
            <pc:sldMk cId="2332778949" sldId="287"/>
            <ac:spMk id="5" creationId="{BA7CD54B-36CD-80A7-A4CC-BD2F6685D600}"/>
          </ac:spMkLst>
        </pc:spChg>
      </pc:sldChg>
      <pc:sldChg chg="modSp">
        <pc:chgData name="Alfred Smith" userId="3c60a3631c0db8ad" providerId="LiveId" clId="{BE2F410D-F8EB-4AA8-BE72-9409949C9F4F}" dt="2025-05-29T07:07:05.055" v="2"/>
        <pc:sldMkLst>
          <pc:docMk/>
          <pc:sldMk cId="1828872212" sldId="288"/>
        </pc:sldMkLst>
        <pc:spChg chg="mod">
          <ac:chgData name="Alfred Smith" userId="3c60a3631c0db8ad" providerId="LiveId" clId="{BE2F410D-F8EB-4AA8-BE72-9409949C9F4F}" dt="2025-05-29T07:07:05.055" v="2"/>
          <ac:spMkLst>
            <pc:docMk/>
            <pc:sldMk cId="1828872212" sldId="288"/>
            <ac:spMk id="4" creationId="{310AE67E-8DA2-534B-A886-04DB82FACF59}"/>
          </ac:spMkLst>
        </pc:spChg>
      </pc:sldChg>
      <pc:sldChg chg="addSp delSp modSp mod">
        <pc:chgData name="Alfred Smith" userId="3c60a3631c0db8ad" providerId="LiveId" clId="{BE2F410D-F8EB-4AA8-BE72-9409949C9F4F}" dt="2025-05-29T07:20:00.640" v="49"/>
        <pc:sldMkLst>
          <pc:docMk/>
          <pc:sldMk cId="3153919605" sldId="289"/>
        </pc:sldMkLst>
        <pc:spChg chg="del">
          <ac:chgData name="Alfred Smith" userId="3c60a3631c0db8ad" providerId="LiveId" clId="{BE2F410D-F8EB-4AA8-BE72-9409949C9F4F}" dt="2025-05-29T07:20:00.092" v="48" actId="478"/>
          <ac:spMkLst>
            <pc:docMk/>
            <pc:sldMk cId="3153919605" sldId="289"/>
            <ac:spMk id="2" creationId="{98C8E58F-2B71-C184-5705-B51F78A02A40}"/>
          </ac:spMkLst>
        </pc:spChg>
        <pc:spChg chg="add mod">
          <ac:chgData name="Alfred Smith" userId="3c60a3631c0db8ad" providerId="LiveId" clId="{BE2F410D-F8EB-4AA8-BE72-9409949C9F4F}" dt="2025-05-29T07:20:00.640" v="49"/>
          <ac:spMkLst>
            <pc:docMk/>
            <pc:sldMk cId="3153919605" sldId="289"/>
            <ac:spMk id="3" creationId="{A061357D-988E-A2E7-9D1F-B38B18ED23C2}"/>
          </ac:spMkLst>
        </pc:spChg>
        <pc:spChg chg="add mod">
          <ac:chgData name="Alfred Smith" userId="3c60a3631c0db8ad" providerId="LiveId" clId="{BE2F410D-F8EB-4AA8-BE72-9409949C9F4F}" dt="2025-05-29T07:20:00.640" v="49"/>
          <ac:spMkLst>
            <pc:docMk/>
            <pc:sldMk cId="3153919605" sldId="289"/>
            <ac:spMk id="4" creationId="{BAD52195-1536-9CEF-B25D-993794EEB3DC}"/>
          </ac:spMkLst>
        </pc:spChg>
        <pc:spChg chg="del">
          <ac:chgData name="Alfred Smith" userId="3c60a3631c0db8ad" providerId="LiveId" clId="{BE2F410D-F8EB-4AA8-BE72-9409949C9F4F}" dt="2025-05-29T07:20:00.092" v="48" actId="478"/>
          <ac:spMkLst>
            <pc:docMk/>
            <pc:sldMk cId="3153919605" sldId="289"/>
            <ac:spMk id="5" creationId="{16BCBA72-6962-2B59-8B0B-16F25464B2E5}"/>
          </ac:spMkLst>
        </pc:spChg>
      </pc:sldChg>
      <pc:sldChg chg="modSp">
        <pc:chgData name="Alfred Smith" userId="3c60a3631c0db8ad" providerId="LiveId" clId="{BE2F410D-F8EB-4AA8-BE72-9409949C9F4F}" dt="2025-05-29T07:07:05.055" v="2"/>
        <pc:sldMkLst>
          <pc:docMk/>
          <pc:sldMk cId="1292473336" sldId="290"/>
        </pc:sldMkLst>
        <pc:spChg chg="mod">
          <ac:chgData name="Alfred Smith" userId="3c60a3631c0db8ad" providerId="LiveId" clId="{BE2F410D-F8EB-4AA8-BE72-9409949C9F4F}" dt="2025-05-29T07:07:05.055" v="2"/>
          <ac:spMkLst>
            <pc:docMk/>
            <pc:sldMk cId="1292473336" sldId="290"/>
            <ac:spMk id="4" creationId="{B7C37B3D-2A03-DF91-B723-4AFBB353A286}"/>
          </ac:spMkLst>
        </pc:spChg>
      </pc:sldChg>
      <pc:sldChg chg="addSp delSp modSp mod">
        <pc:chgData name="Alfred Smith" userId="3c60a3631c0db8ad" providerId="LiveId" clId="{BE2F410D-F8EB-4AA8-BE72-9409949C9F4F}" dt="2025-05-29T07:20:20.873" v="51"/>
        <pc:sldMkLst>
          <pc:docMk/>
          <pc:sldMk cId="1878919862" sldId="291"/>
        </pc:sldMkLst>
        <pc:spChg chg="del">
          <ac:chgData name="Alfred Smith" userId="3c60a3631c0db8ad" providerId="LiveId" clId="{BE2F410D-F8EB-4AA8-BE72-9409949C9F4F}" dt="2025-05-29T07:20:20.293" v="50" actId="478"/>
          <ac:spMkLst>
            <pc:docMk/>
            <pc:sldMk cId="1878919862" sldId="291"/>
            <ac:spMk id="2" creationId="{C634C670-1AEA-A58A-E8B5-82AA54B300D1}"/>
          </ac:spMkLst>
        </pc:spChg>
        <pc:spChg chg="add mod">
          <ac:chgData name="Alfred Smith" userId="3c60a3631c0db8ad" providerId="LiveId" clId="{BE2F410D-F8EB-4AA8-BE72-9409949C9F4F}" dt="2025-05-29T07:20:20.873" v="51"/>
          <ac:spMkLst>
            <pc:docMk/>
            <pc:sldMk cId="1878919862" sldId="291"/>
            <ac:spMk id="3" creationId="{2AD98F41-C1DF-B7C9-6226-76EC68AEE70A}"/>
          </ac:spMkLst>
        </pc:spChg>
        <pc:spChg chg="add mod">
          <ac:chgData name="Alfred Smith" userId="3c60a3631c0db8ad" providerId="LiveId" clId="{BE2F410D-F8EB-4AA8-BE72-9409949C9F4F}" dt="2025-05-29T07:20:20.873" v="51"/>
          <ac:spMkLst>
            <pc:docMk/>
            <pc:sldMk cId="1878919862" sldId="291"/>
            <ac:spMk id="4" creationId="{61F2582D-07C1-B65E-7509-05174AA79A83}"/>
          </ac:spMkLst>
        </pc:spChg>
        <pc:spChg chg="del">
          <ac:chgData name="Alfred Smith" userId="3c60a3631c0db8ad" providerId="LiveId" clId="{BE2F410D-F8EB-4AA8-BE72-9409949C9F4F}" dt="2025-05-29T07:20:20.293" v="50" actId="478"/>
          <ac:spMkLst>
            <pc:docMk/>
            <pc:sldMk cId="1878919862" sldId="291"/>
            <ac:spMk id="5" creationId="{6ED7568F-7B4E-F410-F7A7-20D04A448BD3}"/>
          </ac:spMkLst>
        </pc:spChg>
      </pc:sldChg>
      <pc:sldChg chg="modSp">
        <pc:chgData name="Alfred Smith" userId="3c60a3631c0db8ad" providerId="LiveId" clId="{BE2F410D-F8EB-4AA8-BE72-9409949C9F4F}" dt="2025-05-29T07:07:05.055" v="2"/>
        <pc:sldMkLst>
          <pc:docMk/>
          <pc:sldMk cId="1014080634" sldId="292"/>
        </pc:sldMkLst>
        <pc:spChg chg="mod">
          <ac:chgData name="Alfred Smith" userId="3c60a3631c0db8ad" providerId="LiveId" clId="{BE2F410D-F8EB-4AA8-BE72-9409949C9F4F}" dt="2025-05-29T07:07:05.055" v="2"/>
          <ac:spMkLst>
            <pc:docMk/>
            <pc:sldMk cId="1014080634" sldId="292"/>
            <ac:spMk id="4" creationId="{D9EB96F1-F732-BBCD-B844-E073F89A0605}"/>
          </ac:spMkLst>
        </pc:spChg>
      </pc:sldChg>
      <pc:sldChg chg="addSp delSp modSp mod">
        <pc:chgData name="Alfred Smith" userId="3c60a3631c0db8ad" providerId="LiveId" clId="{BE2F410D-F8EB-4AA8-BE72-9409949C9F4F}" dt="2025-05-29T07:20:48.248" v="53"/>
        <pc:sldMkLst>
          <pc:docMk/>
          <pc:sldMk cId="2219299321" sldId="293"/>
        </pc:sldMkLst>
        <pc:spChg chg="del">
          <ac:chgData name="Alfred Smith" userId="3c60a3631c0db8ad" providerId="LiveId" clId="{BE2F410D-F8EB-4AA8-BE72-9409949C9F4F}" dt="2025-05-29T07:20:47.699" v="52" actId="478"/>
          <ac:spMkLst>
            <pc:docMk/>
            <pc:sldMk cId="2219299321" sldId="293"/>
            <ac:spMk id="2" creationId="{3EE63F73-1490-0E09-49D3-DEB5233BFB76}"/>
          </ac:spMkLst>
        </pc:spChg>
        <pc:spChg chg="add mod">
          <ac:chgData name="Alfred Smith" userId="3c60a3631c0db8ad" providerId="LiveId" clId="{BE2F410D-F8EB-4AA8-BE72-9409949C9F4F}" dt="2025-05-29T07:20:48.248" v="53"/>
          <ac:spMkLst>
            <pc:docMk/>
            <pc:sldMk cId="2219299321" sldId="293"/>
            <ac:spMk id="3" creationId="{3E6A97AF-3F84-CFCA-ADAD-89EDD0A50167}"/>
          </ac:spMkLst>
        </pc:spChg>
        <pc:spChg chg="add mod">
          <ac:chgData name="Alfred Smith" userId="3c60a3631c0db8ad" providerId="LiveId" clId="{BE2F410D-F8EB-4AA8-BE72-9409949C9F4F}" dt="2025-05-29T07:20:48.248" v="53"/>
          <ac:spMkLst>
            <pc:docMk/>
            <pc:sldMk cId="2219299321" sldId="293"/>
            <ac:spMk id="4" creationId="{4BDC0879-F662-F87C-8F74-8A8E9944D379}"/>
          </ac:spMkLst>
        </pc:spChg>
        <pc:spChg chg="del">
          <ac:chgData name="Alfred Smith" userId="3c60a3631c0db8ad" providerId="LiveId" clId="{BE2F410D-F8EB-4AA8-BE72-9409949C9F4F}" dt="2025-05-29T07:20:47.699" v="52" actId="478"/>
          <ac:spMkLst>
            <pc:docMk/>
            <pc:sldMk cId="2219299321" sldId="293"/>
            <ac:spMk id="5" creationId="{5820E0CD-5D44-589F-8508-C38B3F294A35}"/>
          </ac:spMkLst>
        </pc:spChg>
      </pc:sldChg>
      <pc:sldChg chg="modSp">
        <pc:chgData name="Alfred Smith" userId="3c60a3631c0db8ad" providerId="LiveId" clId="{BE2F410D-F8EB-4AA8-BE72-9409949C9F4F}" dt="2025-05-29T07:07:05.055" v="2"/>
        <pc:sldMkLst>
          <pc:docMk/>
          <pc:sldMk cId="2859407553" sldId="294"/>
        </pc:sldMkLst>
        <pc:spChg chg="mod">
          <ac:chgData name="Alfred Smith" userId="3c60a3631c0db8ad" providerId="LiveId" clId="{BE2F410D-F8EB-4AA8-BE72-9409949C9F4F}" dt="2025-05-29T07:07:05.055" v="2"/>
          <ac:spMkLst>
            <pc:docMk/>
            <pc:sldMk cId="2859407553" sldId="294"/>
            <ac:spMk id="4" creationId="{048A517C-0471-CAA5-C372-8C346F3B5D28}"/>
          </ac:spMkLst>
        </pc:spChg>
      </pc:sldChg>
      <pc:sldChg chg="addSp delSp modSp mod">
        <pc:chgData name="Alfred Smith" userId="3c60a3631c0db8ad" providerId="LiveId" clId="{BE2F410D-F8EB-4AA8-BE72-9409949C9F4F}" dt="2025-05-29T07:21:07.006" v="55"/>
        <pc:sldMkLst>
          <pc:docMk/>
          <pc:sldMk cId="3279066978" sldId="295"/>
        </pc:sldMkLst>
        <pc:spChg chg="del">
          <ac:chgData name="Alfred Smith" userId="3c60a3631c0db8ad" providerId="LiveId" clId="{BE2F410D-F8EB-4AA8-BE72-9409949C9F4F}" dt="2025-05-29T07:21:06.529" v="54" actId="478"/>
          <ac:spMkLst>
            <pc:docMk/>
            <pc:sldMk cId="3279066978" sldId="295"/>
            <ac:spMk id="2" creationId="{B4A3382A-8CCA-4501-35C5-A5E849D416A6}"/>
          </ac:spMkLst>
        </pc:spChg>
        <pc:spChg chg="add mod">
          <ac:chgData name="Alfred Smith" userId="3c60a3631c0db8ad" providerId="LiveId" clId="{BE2F410D-F8EB-4AA8-BE72-9409949C9F4F}" dt="2025-05-29T07:21:07.006" v="55"/>
          <ac:spMkLst>
            <pc:docMk/>
            <pc:sldMk cId="3279066978" sldId="295"/>
            <ac:spMk id="3" creationId="{DE472EFC-E1D6-6D74-B18D-1EB7CC2130BE}"/>
          </ac:spMkLst>
        </pc:spChg>
        <pc:spChg chg="add mod">
          <ac:chgData name="Alfred Smith" userId="3c60a3631c0db8ad" providerId="LiveId" clId="{BE2F410D-F8EB-4AA8-BE72-9409949C9F4F}" dt="2025-05-29T07:21:07.006" v="55"/>
          <ac:spMkLst>
            <pc:docMk/>
            <pc:sldMk cId="3279066978" sldId="295"/>
            <ac:spMk id="4" creationId="{24599F57-7554-D2C5-0BDA-1AEABE78F22B}"/>
          </ac:spMkLst>
        </pc:spChg>
        <pc:spChg chg="del">
          <ac:chgData name="Alfred Smith" userId="3c60a3631c0db8ad" providerId="LiveId" clId="{BE2F410D-F8EB-4AA8-BE72-9409949C9F4F}" dt="2025-05-29T07:21:06.529" v="54" actId="478"/>
          <ac:spMkLst>
            <pc:docMk/>
            <pc:sldMk cId="3279066978" sldId="295"/>
            <ac:spMk id="5" creationId="{4DE5C361-FFA5-C54E-8532-C5C9C71F4FA0}"/>
          </ac:spMkLst>
        </pc:spChg>
      </pc:sldChg>
      <pc:sldChg chg="modSp">
        <pc:chgData name="Alfred Smith" userId="3c60a3631c0db8ad" providerId="LiveId" clId="{BE2F410D-F8EB-4AA8-BE72-9409949C9F4F}" dt="2025-05-29T07:07:05.055" v="2"/>
        <pc:sldMkLst>
          <pc:docMk/>
          <pc:sldMk cId="287424606" sldId="297"/>
        </pc:sldMkLst>
        <pc:spChg chg="mod">
          <ac:chgData name="Alfred Smith" userId="3c60a3631c0db8ad" providerId="LiveId" clId="{BE2F410D-F8EB-4AA8-BE72-9409949C9F4F}" dt="2025-05-29T07:07:05.055" v="2"/>
          <ac:spMkLst>
            <pc:docMk/>
            <pc:sldMk cId="287424606" sldId="297"/>
            <ac:spMk id="4" creationId="{88A1C56B-7BC2-E0C2-FA53-BF97A30CF7B3}"/>
          </ac:spMkLst>
        </pc:spChg>
      </pc:sldChg>
      <pc:sldChg chg="addSp delSp modSp mod">
        <pc:chgData name="Alfred Smith" userId="3c60a3631c0db8ad" providerId="LiveId" clId="{BE2F410D-F8EB-4AA8-BE72-9409949C9F4F}" dt="2025-05-29T07:21:26.732" v="57"/>
        <pc:sldMkLst>
          <pc:docMk/>
          <pc:sldMk cId="2704069153" sldId="298"/>
        </pc:sldMkLst>
        <pc:spChg chg="del">
          <ac:chgData name="Alfred Smith" userId="3c60a3631c0db8ad" providerId="LiveId" clId="{BE2F410D-F8EB-4AA8-BE72-9409949C9F4F}" dt="2025-05-29T07:21:26.179" v="56" actId="478"/>
          <ac:spMkLst>
            <pc:docMk/>
            <pc:sldMk cId="2704069153" sldId="298"/>
            <ac:spMk id="2" creationId="{BD198D4B-5FF7-034F-6F15-5A71581B44C1}"/>
          </ac:spMkLst>
        </pc:spChg>
        <pc:spChg chg="add mod">
          <ac:chgData name="Alfred Smith" userId="3c60a3631c0db8ad" providerId="LiveId" clId="{BE2F410D-F8EB-4AA8-BE72-9409949C9F4F}" dt="2025-05-29T07:21:26.732" v="57"/>
          <ac:spMkLst>
            <pc:docMk/>
            <pc:sldMk cId="2704069153" sldId="298"/>
            <ac:spMk id="3" creationId="{5BE180AD-A462-EFB9-0437-D145E28534E6}"/>
          </ac:spMkLst>
        </pc:spChg>
        <pc:spChg chg="add mod">
          <ac:chgData name="Alfred Smith" userId="3c60a3631c0db8ad" providerId="LiveId" clId="{BE2F410D-F8EB-4AA8-BE72-9409949C9F4F}" dt="2025-05-29T07:21:26.732" v="57"/>
          <ac:spMkLst>
            <pc:docMk/>
            <pc:sldMk cId="2704069153" sldId="298"/>
            <ac:spMk id="4" creationId="{4A6F27A3-844D-D85D-D4DC-CB375E379048}"/>
          </ac:spMkLst>
        </pc:spChg>
        <pc:spChg chg="del">
          <ac:chgData name="Alfred Smith" userId="3c60a3631c0db8ad" providerId="LiveId" clId="{BE2F410D-F8EB-4AA8-BE72-9409949C9F4F}" dt="2025-05-29T07:21:26.179" v="56" actId="478"/>
          <ac:spMkLst>
            <pc:docMk/>
            <pc:sldMk cId="2704069153" sldId="298"/>
            <ac:spMk id="5" creationId="{475D4CC8-0873-DC23-AE73-4B226D6762AD}"/>
          </ac:spMkLst>
        </pc:spChg>
      </pc:sldChg>
      <pc:sldChg chg="modSp">
        <pc:chgData name="Alfred Smith" userId="3c60a3631c0db8ad" providerId="LiveId" clId="{BE2F410D-F8EB-4AA8-BE72-9409949C9F4F}" dt="2025-05-29T07:07:05.055" v="2"/>
        <pc:sldMkLst>
          <pc:docMk/>
          <pc:sldMk cId="3592788240" sldId="299"/>
        </pc:sldMkLst>
        <pc:spChg chg="mod">
          <ac:chgData name="Alfred Smith" userId="3c60a3631c0db8ad" providerId="LiveId" clId="{BE2F410D-F8EB-4AA8-BE72-9409949C9F4F}" dt="2025-05-29T07:07:05.055" v="2"/>
          <ac:spMkLst>
            <pc:docMk/>
            <pc:sldMk cId="3592788240" sldId="299"/>
            <ac:spMk id="4" creationId="{7CB1BDE1-6C02-DCA4-7394-E52399C6D589}"/>
          </ac:spMkLst>
        </pc:spChg>
      </pc:sldChg>
      <pc:sldChg chg="addSp delSp modSp mod">
        <pc:chgData name="Alfred Smith" userId="3c60a3631c0db8ad" providerId="LiveId" clId="{BE2F410D-F8EB-4AA8-BE72-9409949C9F4F}" dt="2025-05-29T07:21:48.652" v="59"/>
        <pc:sldMkLst>
          <pc:docMk/>
          <pc:sldMk cId="414712044" sldId="300"/>
        </pc:sldMkLst>
        <pc:spChg chg="del">
          <ac:chgData name="Alfred Smith" userId="3c60a3631c0db8ad" providerId="LiveId" clId="{BE2F410D-F8EB-4AA8-BE72-9409949C9F4F}" dt="2025-05-29T07:21:48.119" v="58" actId="478"/>
          <ac:spMkLst>
            <pc:docMk/>
            <pc:sldMk cId="414712044" sldId="300"/>
            <ac:spMk id="2" creationId="{C804268F-794D-38C8-6F81-ED799126A3C7}"/>
          </ac:spMkLst>
        </pc:spChg>
        <pc:spChg chg="add mod">
          <ac:chgData name="Alfred Smith" userId="3c60a3631c0db8ad" providerId="LiveId" clId="{BE2F410D-F8EB-4AA8-BE72-9409949C9F4F}" dt="2025-05-29T07:21:48.652" v="59"/>
          <ac:spMkLst>
            <pc:docMk/>
            <pc:sldMk cId="414712044" sldId="300"/>
            <ac:spMk id="3" creationId="{28F73527-B0B4-34A7-1ED5-91F0ECD6BE80}"/>
          </ac:spMkLst>
        </pc:spChg>
        <pc:spChg chg="add mod">
          <ac:chgData name="Alfred Smith" userId="3c60a3631c0db8ad" providerId="LiveId" clId="{BE2F410D-F8EB-4AA8-BE72-9409949C9F4F}" dt="2025-05-29T07:21:48.652" v="59"/>
          <ac:spMkLst>
            <pc:docMk/>
            <pc:sldMk cId="414712044" sldId="300"/>
            <ac:spMk id="4" creationId="{6C8E0620-DC0E-1D08-E664-AC3E3C9F5C6E}"/>
          </ac:spMkLst>
        </pc:spChg>
        <pc:spChg chg="del">
          <ac:chgData name="Alfred Smith" userId="3c60a3631c0db8ad" providerId="LiveId" clId="{BE2F410D-F8EB-4AA8-BE72-9409949C9F4F}" dt="2025-05-29T07:21:48.119" v="58" actId="478"/>
          <ac:spMkLst>
            <pc:docMk/>
            <pc:sldMk cId="414712044" sldId="300"/>
            <ac:spMk id="5" creationId="{E43CAA84-391D-0790-15A5-48D37BD9B3E7}"/>
          </ac:spMkLst>
        </pc:spChg>
      </pc:sldChg>
      <pc:sldChg chg="modSp">
        <pc:chgData name="Alfred Smith" userId="3c60a3631c0db8ad" providerId="LiveId" clId="{BE2F410D-F8EB-4AA8-BE72-9409949C9F4F}" dt="2025-05-29T07:07:05.055" v="2"/>
        <pc:sldMkLst>
          <pc:docMk/>
          <pc:sldMk cId="2915537304" sldId="304"/>
        </pc:sldMkLst>
        <pc:spChg chg="mod">
          <ac:chgData name="Alfred Smith" userId="3c60a3631c0db8ad" providerId="LiveId" clId="{BE2F410D-F8EB-4AA8-BE72-9409949C9F4F}" dt="2025-05-29T07:07:05.055" v="2"/>
          <ac:spMkLst>
            <pc:docMk/>
            <pc:sldMk cId="2915537304" sldId="304"/>
            <ac:spMk id="2" creationId="{EF7871CB-1B50-2647-4D45-268E57FC6E39}"/>
          </ac:spMkLst>
        </pc:spChg>
      </pc:sldChg>
      <pc:sldChg chg="addSp delSp modSp mod">
        <pc:chgData name="Alfred Smith" userId="3c60a3631c0db8ad" providerId="LiveId" clId="{BE2F410D-F8EB-4AA8-BE72-9409949C9F4F}" dt="2025-05-29T07:12:36.398" v="22"/>
        <pc:sldMkLst>
          <pc:docMk/>
          <pc:sldMk cId="3819864752" sldId="305"/>
        </pc:sldMkLst>
        <pc:spChg chg="del">
          <ac:chgData name="Alfred Smith" userId="3c60a3631c0db8ad" providerId="LiveId" clId="{BE2F410D-F8EB-4AA8-BE72-9409949C9F4F}" dt="2025-05-29T07:12:35.866" v="21" actId="478"/>
          <ac:spMkLst>
            <pc:docMk/>
            <pc:sldMk cId="3819864752" sldId="305"/>
            <ac:spMk id="2" creationId="{2496C4F6-6448-29EA-58C2-2243EA79EAEE}"/>
          </ac:spMkLst>
        </pc:spChg>
        <pc:spChg chg="add mod">
          <ac:chgData name="Alfred Smith" userId="3c60a3631c0db8ad" providerId="LiveId" clId="{BE2F410D-F8EB-4AA8-BE72-9409949C9F4F}" dt="2025-05-29T07:12:36.398" v="22"/>
          <ac:spMkLst>
            <pc:docMk/>
            <pc:sldMk cId="3819864752" sldId="305"/>
            <ac:spMk id="3" creationId="{47C95DEC-38CA-9FF3-BD69-342DFA394377}"/>
          </ac:spMkLst>
        </pc:spChg>
        <pc:spChg chg="add mod">
          <ac:chgData name="Alfred Smith" userId="3c60a3631c0db8ad" providerId="LiveId" clId="{BE2F410D-F8EB-4AA8-BE72-9409949C9F4F}" dt="2025-05-29T07:12:36.398" v="22"/>
          <ac:spMkLst>
            <pc:docMk/>
            <pc:sldMk cId="3819864752" sldId="305"/>
            <ac:spMk id="4" creationId="{5F0B29CD-6B8C-C5F7-3118-9CF2E86009E6}"/>
          </ac:spMkLst>
        </pc:spChg>
        <pc:spChg chg="del">
          <ac:chgData name="Alfred Smith" userId="3c60a3631c0db8ad" providerId="LiveId" clId="{BE2F410D-F8EB-4AA8-BE72-9409949C9F4F}" dt="2025-05-29T07:12:35.866" v="21" actId="478"/>
          <ac:spMkLst>
            <pc:docMk/>
            <pc:sldMk cId="3819864752" sldId="305"/>
            <ac:spMk id="5" creationId="{379DCDD1-DE7A-D547-C857-159C1E9C0237}"/>
          </ac:spMkLst>
        </pc:spChg>
      </pc:sldChg>
      <pc:sldChg chg="addSp delSp modSp mod">
        <pc:chgData name="Alfred Smith" userId="3c60a3631c0db8ad" providerId="LiveId" clId="{BE2F410D-F8EB-4AA8-BE72-9409949C9F4F}" dt="2025-05-29T07:18:33.922" v="32"/>
        <pc:sldMkLst>
          <pc:docMk/>
          <pc:sldMk cId="1207601566" sldId="306"/>
        </pc:sldMkLst>
        <pc:spChg chg="add mod">
          <ac:chgData name="Alfred Smith" userId="3c60a3631c0db8ad" providerId="LiveId" clId="{BE2F410D-F8EB-4AA8-BE72-9409949C9F4F}" dt="2025-05-29T07:18:33.922" v="32"/>
          <ac:spMkLst>
            <pc:docMk/>
            <pc:sldMk cId="1207601566" sldId="306"/>
            <ac:spMk id="2" creationId="{F91120F4-1100-1A9D-F3D2-AA140EA57D21}"/>
          </ac:spMkLst>
        </pc:spChg>
        <pc:spChg chg="del">
          <ac:chgData name="Alfred Smith" userId="3c60a3631c0db8ad" providerId="LiveId" clId="{BE2F410D-F8EB-4AA8-BE72-9409949C9F4F}" dt="2025-05-29T07:16:54.138" v="29" actId="478"/>
          <ac:spMkLst>
            <pc:docMk/>
            <pc:sldMk cId="1207601566" sldId="306"/>
            <ac:spMk id="3" creationId="{A58184BD-88F1-BA02-40C1-D8403D0EEC0D}"/>
          </ac:spMkLst>
        </pc:spChg>
      </pc:sldChg>
      <pc:sldChg chg="modSp">
        <pc:chgData name="Alfred Smith" userId="3c60a3631c0db8ad" providerId="LiveId" clId="{BE2F410D-F8EB-4AA8-BE72-9409949C9F4F}" dt="2025-05-29T07:07:05.055" v="2"/>
        <pc:sldMkLst>
          <pc:docMk/>
          <pc:sldMk cId="16134585" sldId="307"/>
        </pc:sldMkLst>
        <pc:spChg chg="mod">
          <ac:chgData name="Alfred Smith" userId="3c60a3631c0db8ad" providerId="LiveId" clId="{BE2F410D-F8EB-4AA8-BE72-9409949C9F4F}" dt="2025-05-29T07:07:05.055" v="2"/>
          <ac:spMkLst>
            <pc:docMk/>
            <pc:sldMk cId="16134585" sldId="307"/>
            <ac:spMk id="4" creationId="{34B94FD6-97A7-D779-6D15-4DAEE2DD70C5}"/>
          </ac:spMkLst>
        </pc:spChg>
      </pc:sldChg>
      <pc:sldChg chg="modSp">
        <pc:chgData name="Alfred Smith" userId="3c60a3631c0db8ad" providerId="LiveId" clId="{BE2F410D-F8EB-4AA8-BE72-9409949C9F4F}" dt="2025-05-29T07:07:05.055" v="2"/>
        <pc:sldMkLst>
          <pc:docMk/>
          <pc:sldMk cId="4058885198" sldId="308"/>
        </pc:sldMkLst>
        <pc:spChg chg="mod">
          <ac:chgData name="Alfred Smith" userId="3c60a3631c0db8ad" providerId="LiveId" clId="{BE2F410D-F8EB-4AA8-BE72-9409949C9F4F}" dt="2025-05-29T07:07:05.055" v="2"/>
          <ac:spMkLst>
            <pc:docMk/>
            <pc:sldMk cId="4058885198" sldId="308"/>
            <ac:spMk id="4" creationId="{7837F998-A5EA-5D9B-49CD-F7962A5AB3D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29-05-2025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54 </a:t>
            </a:r>
            <a:r>
              <a:rPr lang="en-IN" sz="1200" b="1" i="0" u="none" strike="noStrike" baseline="0" dirty="0">
                <a:latin typeface="TimesNewRomanPS-BoldMT"/>
              </a:rPr>
              <a:t>Paul’s 3rd journey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Apollos – Acts 18:24-28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2 years in Ephesus – Acts 19:1-10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7 sons of </a:t>
            </a:r>
            <a:r>
              <a:rPr lang="en-US" sz="1200" b="0" i="0" u="none" strike="noStrike" baseline="0" dirty="0" err="1">
                <a:latin typeface="TimesNewRomanPSMT"/>
              </a:rPr>
              <a:t>Sceva</a:t>
            </a:r>
            <a:r>
              <a:rPr lang="en-US" sz="1200" b="0" i="0" u="none" strike="noStrike" baseline="0" dirty="0">
                <a:latin typeface="TimesNewRomanPSMT"/>
              </a:rPr>
              <a:t> – Acts 19:11-20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Artemis of the Ephesians – Acts 19:21 – 20:1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Eutychus – Acts 20:6-12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Paul visits the Ephesian Elders – Acts 20:16-38 (Center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Agabus’ prophecy – Acts 21:8-15 (Left Bottom)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54-6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D1EEC18-BA66-6776-184A-B5281EBE4B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82040BE-B83B-D640-3B95-A21702732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4"/>
    </mc:Choice>
    <mc:Fallback xmlns="">
      <p:transition spd="slow" advTm="3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CFD9A2-6979-A351-7FDC-EC0A911A4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27865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795B3B-6B15-295B-A517-4E6CC83979D1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:18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BA35C1C8-0A59-E557-40AF-B10C1A80F0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CA6D9A-97D2-9F6D-EF2D-EEF1ABD276E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19ངས་ཕྱོགས་ཀུན་ནས་ཁེངས་སྐྱུང་གིས་གཙོ་བོ་ལ་ཞབས་ཕྱི་བསྒྲུབས་པ་དང་མིག་ལས་མཆི་མ་བཞུར་ཞིང༌། ཡ་ཧུ་དཱ་པའི་ཇུས་ངན་དེ་དག་བདག་ལ་ཕོག་ནས་ཚོད་བགམ་ཡང་མྱངས༌པ་ཡིན་ནོ།། </a:t>
            </a:r>
            <a:endParaRPr lang="en-IN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820972-529F-A961-9A1F-244748DBE02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19I served the Lord with great humility and with tears, especially in the trials that came upon me through the plots of the Jews.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82"/>
    </mc:Choice>
    <mc:Fallback xmlns="">
      <p:transition spd="slow" advTm="13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1C561E-7C8E-D10A-D191-7260ABD0E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6279" y="0"/>
            <a:ext cx="1290828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6759A4-2728-231E-2780-9F2021076C8A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:19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CF014954-A441-CF09-B72F-06FADBEDC3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94C433-47AC-5B22-B6A4-612011D823F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20ངས་ཁྱོད་རྣམས་ལ་ཕན་ཐོགས་པའི་དོན་གང་ཞིག་འཛེམ་བག་མེད་པར་སྨྲས༌ཤིང༌། མི་ཚོགས་ཀྱི་མདུན་དང་ཡང་ན་མི་རེ་རེའི་ཁྱིམ་ཚང་དུའང་ཆོས་གསུངས་མྱོང༌བ་ཁྱོད་རྣམས་ཀྱིས་ཀྱང་ཤེས་སོ།། </a:t>
            </a:r>
            <a:endParaRPr lang="en-IN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BA5A86-BC9A-8432-36CD-3934DDF1711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20I did not shrink back from declaring anything that was helpful to you as I taught you publicly and from house to house,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47"/>
    </mc:Choice>
    <mc:Fallback xmlns="">
      <p:transition spd="slow" advTm="14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17CE39-0FDF-D7E3-DDBA-738BCD398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293"/>
            <a:ext cx="12192000" cy="70402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4FB5E9-381B-9FB0-1EFC-8F499A11550F}"/>
              </a:ext>
            </a:extLst>
          </p:cNvPr>
          <p:cNvSpPr txBox="1"/>
          <p:nvPr/>
        </p:nvSpPr>
        <p:spPr>
          <a:xfrm>
            <a:off x="204902" y="5629145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:20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F42665EE-EA85-9929-D2F0-CD5C3CE32A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7E6C3F-B6D6-227A-973D-A3920656C06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21ཡང་དཀོན་མཆོག་གི་ཕྱོགས་སུ་འགྱོད་བཤགས་བྱེད་པ༌དང༌། བདག་ཅག་གི་གཙོ་བོ་ཡེ་ཤུ་མཱ་ཤི་ཀ་ལ་དད་པ་བྱེད་དགོས་པ་དེ་ཡ་ཧུ་དཱ་པ་དང་གྷི་རིག་པ་རྣམས་ལ་བདེན་དཔང་བྱས་མྱོ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A2398A-7402-4419-5324-3EA05E76864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21testifying to Jews and Greeks alike about repentance to God and faith in our Lord Jesus Christ.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1"/>
    </mc:Choice>
    <mc:Fallback xmlns="">
      <p:transition spd="slow" advTm="11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722540-3C9E-A990-B32C-7F77C194F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31868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4B8378-B3A0-37DC-EED3-A9E90C646029}"/>
              </a:ext>
            </a:extLst>
          </p:cNvPr>
          <p:cNvSpPr txBox="1"/>
          <p:nvPr/>
        </p:nvSpPr>
        <p:spPr>
          <a:xfrm>
            <a:off x="191854" y="57547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:21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2B94CA5-E60F-8493-86E2-CD8207604D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E1622F-9B47-305D-C0A9-BB4D2D5C941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22ད་ལྟ་ལྟོས༌དང༌། དམ་པའི་ཐུགས་ཉིད་ཀྱིས་བསྐུལ་བ་བཞིན་ང་རང་ཡེ་རུ་སཱ་ལེམ་དུ་འགྲོ་བཞིན་ཡོད༌ཅིང༌། གནས་དེར་དོན་ཅི་ཞིག་དང་འཕྲད་ངེས་པ་མི་ཤེས༌ཀྱང༌།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C928D2-9EA5-3A79-811B-63A1CE39321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22And now, compelled by the Spirit, I am going to Jerusalem, not knowing what will happen to me there.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8"/>
    </mc:Choice>
    <mc:Fallback xmlns="">
      <p:transition spd="slow" advTm="7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4092A6-1AC2-30D6-4A50-C0791C17D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2388"/>
            <a:ext cx="12635345" cy="68703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478707-4185-1719-55EF-195002558244}"/>
              </a:ext>
            </a:extLst>
          </p:cNvPr>
          <p:cNvSpPr txBox="1"/>
          <p:nvPr/>
        </p:nvSpPr>
        <p:spPr>
          <a:xfrm>
            <a:off x="9338083" y="4080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:22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0A31AA66-0896-E929-FEEB-EEFBD9EA7C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E067AE-9EC3-F60F-07C7-12A9E6841E5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23དམ་པའི་ཐུགས་ཉིད་ཀྱིས་དེ་སྔར་གྲོང་ཁྱེར་སོ་སོ་ནས་བདག་ལ་བདེན་དཔང་མཛད་པ་ལྟར། ང་རང་བཙོན་དུ་འཇུག་པ་དང་དཀའ་སྡུག་སྣ་ཚོགས་དང་འཕྲད་ངེས་པའང་བདག་གིས་ཤེས་སོ།།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3B4A96-E11F-6531-9E4E-71678B380DD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23I only know that in town after town the Holy Spirit warns me that chains and afflictions await me.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38"/>
    </mc:Choice>
    <mc:Fallback xmlns="">
      <p:transition spd="slow" advTm="12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AD2848-EF6B-1EA6-33CB-546CD68309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57ECF9-E481-4D20-7985-287C925479B1}"/>
              </a:ext>
            </a:extLst>
          </p:cNvPr>
          <p:cNvSpPr txBox="1"/>
          <p:nvPr/>
        </p:nvSpPr>
        <p:spPr>
          <a:xfrm>
            <a:off x="7352778" y="0"/>
            <a:ext cx="4839222" cy="51983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མཛད་འཕྲིན 20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ཨེ་ཕེ་སུའི་ཆོས་ཚོགས་ཀྱི་འགན་འཁུར་བ་རྣམས་ལ་བཤད་པ།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573C2E-FB3F-4919-30A7-2886E75E9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35669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B94FD6-97A7-D779-6D15-4DAEE2DD70C5}"/>
              </a:ext>
            </a:extLst>
          </p:cNvPr>
          <p:cNvSpPr txBox="1"/>
          <p:nvPr/>
        </p:nvSpPr>
        <p:spPr>
          <a:xfrm>
            <a:off x="9338083" y="1413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:23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0AB111DD-2766-C863-7F0D-B26C78D959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D597D9-EF99-D7A4-3C96-2197C3880ED0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24འོན༌ཀྱང༌། ང་རང་སྲོག་ལ་ཞེན་མི་ཆགས་ཞིང་དེ་རིན་ཐང་དང་ལྡན་པ་ཞིག་ཏུའང་མི་བརྩི༌བར། རང་གི་ལམ་ཐག་མཇུག་རྫོགས་དགོས༌ཏེ། </a:t>
            </a:r>
            <a:r>
              <a:rPr lang="en-IN" sz="6000" dirty="0">
                <a:solidFill>
                  <a:srgbClr val="777A7B"/>
                </a:solidFill>
                <a:latin typeface="Arial" panose="020B0604020202020204" pitchFamily="34" charset="0"/>
              </a:rPr>
              <a:t>…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84AFB8-E273-D102-23BB-32F2EFD90E63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24But I consider my life of no value to me, if only I may finish my course…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29"/>
    </mc:Choice>
    <mc:Fallback xmlns="">
      <p:transition spd="slow" advTm="11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573C2E-FB3F-4919-30A7-2886E75E9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64921"/>
            <a:ext cx="15625509" cy="80229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B94FD6-97A7-D779-6D15-4DAEE2DD70C5}"/>
              </a:ext>
            </a:extLst>
          </p:cNvPr>
          <p:cNvSpPr txBox="1"/>
          <p:nvPr/>
        </p:nvSpPr>
        <p:spPr>
          <a:xfrm>
            <a:off x="9338083" y="1413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:24</a:t>
            </a:r>
          </a:p>
        </p:txBody>
      </p:sp>
    </p:spTree>
    <p:extLst>
      <p:ext uri="{BB962C8B-B14F-4D97-AF65-F5344CB8AC3E}">
        <p14:creationId xmlns:p14="http://schemas.microsoft.com/office/powerpoint/2010/main" val="16134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DAA47366-CC2D-7D6F-E8F5-FD4EDB1C52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C95DEC-38CA-9FF3-BD69-342DFA39437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ེ་ནི་གཙོ་བོ་ཡེ་ཤུས་བདག་ལ་གནང་བའི་དཀོན་མཆོག་གི་ཐུགས་རྗེའི་འཕྲིན་བཟང་ལ་བདེན་དཔང་བྱེད་པའི་ཆོས་ཀྱི་ལས་འགན་ཡིན༌ན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0B29CD-6B8C-C5F7-3118-9CF2E86009E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and complete the ministry I have received from the Lord Jesus—the ministry of testifying to the good news of God’s grace.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1986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43"/>
    </mc:Choice>
    <mc:Fallback xmlns="">
      <p:transition spd="slow" advTm="12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904CFB-DD74-B713-55B4-DFBA4082F9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769A14-042D-6FC6-2792-15AACE3082F8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:24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7527E395-B808-C738-4CAD-45E0A814B3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C62689-01EF-B37E-2861-FC4892E7337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25ཡང་ལྟོས༌དང༌། ང་རང་རྒྱུན་དུ་ཁྱོད་ཅག་གི་ཁྲོད་ནས་འགྲོ་འོང་བྱས་ཏེ་དཀོན་མཆོག་གི་རྒྱལ་སྲིད་སྐོར་བསྒྲགས་མྱོང་ལ། ད་ལྟ་ངས་ཤེས་པ་ནི་ཕྱིས་སུ་ཁྱོད་ཅག་ཐམས་ཅད་ཀྱིས་ང་རང་མཐོང་བར་མི་འགྱུར༌བས།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8696FF-FD21-DA15-E296-86B82B3000A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25Now I know that none of you among whom I have preached the kingdom will see my face again.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34"/>
    </mc:Choice>
    <mc:Fallback xmlns="">
      <p:transition spd="slow" advTm="10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ACBCD8-32E5-4623-4F08-44DF9D170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9085" y="0"/>
            <a:ext cx="1294108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0F1A1B-14DD-F5E7-03A9-0F8ACA9E8F3B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:25</a:t>
            </a: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310B4C92-DF85-B95F-657E-2217223D89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B95B83-8A24-6114-906F-3989FF185B8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26ངས་དེ་རིང་ཁྱོད་ཅག་ལ་བདེན་དཔང་བྱེད༌དེ། བདག་ལ་མི་ཐམས་ཅད་ཀྱི་ཁྲག་བཞུར་བའི་ཐད་ཉེས་པ་ཅི་ཡང་མེད་དོ།། 27རྒྱུ་མཚན་ནི་ངས་དཀོན་མཆོག་གི་དགོངས་པ་ཐམས་ཅད་འཛེམ་བག་མེད་པར་ཁྱོད་རྣམས་ལ་སྨྲས༌པ་ཡིན།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CBFC11-F7C8-56C5-4935-D22EDA99C75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26Therefore I testify to you this day that I am innocent of the blood of all men. 27For I did not shrink back from declaring to you the whole will of God.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86"/>
    </mc:Choice>
    <mc:Fallback xmlns="">
      <p:transition spd="slow" advTm="15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5DDE2E-82B6-A9B2-20F3-2082CC81C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45474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EE68EA-CAEA-6581-1669-3E765E8BF3E3}"/>
              </a:ext>
            </a:extLst>
          </p:cNvPr>
          <p:cNvSpPr txBox="1"/>
          <p:nvPr/>
        </p:nvSpPr>
        <p:spPr>
          <a:xfrm>
            <a:off x="229954" y="242953"/>
            <a:ext cx="28539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:26,27</a:t>
            </a: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00748780-CBF0-FF4D-9D9C-1B666A6574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122B95-F158-F86E-6974-CF348C7148A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28དམ་པའི་ཐུགས་ཉིད་ཀྱིས་ཁྱོད་རྣམས་ནི་དད་ལྡན་ཀུན་ལ་དོ་དམ་བྱེད་པར་བསྐོས༌པས། ཁྱོད་ཅག་གིས་རང་ཉིད་དང་དད་ལྡན་རྣམས་ཀྱི་ཕྱིར་གཟབ་གཟབ་གྱིས།</a:t>
            </a:r>
            <a:r>
              <a:rPr lang="en-IN" sz="5400" dirty="0">
                <a:solidFill>
                  <a:srgbClr val="777A7B"/>
                </a:solidFill>
                <a:latin typeface="Arial" panose="020B0604020202020204" pitchFamily="34" charset="0"/>
              </a:rPr>
              <a:t>…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FA0EB9-8A78-D69B-E219-FFE7C941CBF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28Keep watch over yourselves and the entire flock of which the Holy Spirit has made you overseers….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73"/>
    </mc:Choice>
    <mc:Fallback xmlns="">
      <p:transition spd="slow" advTm="11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8000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མཛད་འཕྲིན 20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ཨེ་ཕེ་སུའི་ཆོས་ཚོགས་ཀྱི་འགན་འཁུར་བ་རྣམས་ལ་བཤད་པ།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277091" y="299898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Paul teaches the Ephesian Elders – Acts 20:16-38 </a:t>
            </a:r>
            <a:endParaRPr lang="en-IN" sz="6000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BBEC0E0-FF98-C689-77B9-3AE65D17E9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3"/>
    </mc:Choice>
    <mc:Fallback xmlns="">
      <p:transition spd="slow" advTm="6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64044B-0C90-F9BB-FC04-2D32959534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37F998-A5EA-5D9B-49CD-F7962A5AB3DB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:28</a:t>
            </a:r>
          </a:p>
        </p:txBody>
      </p:sp>
    </p:spTree>
    <p:extLst>
      <p:ext uri="{BB962C8B-B14F-4D97-AF65-F5344CB8AC3E}">
        <p14:creationId xmlns:p14="http://schemas.microsoft.com/office/powerpoint/2010/main" val="40588851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Be shepherds of the church of God, which He purchased with His own blood.</a:t>
            </a:r>
            <a:endParaRPr lang="en-IN" dirty="0"/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BCA4A265-19B0-C6F7-2A1E-3B086772C3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1120F4-1100-1A9D-F3D2-AA140EA57D2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དཀོན་མཆོག་གིས་རང་ཉིད་ཀྱི་སྐུ་ཁྲག་གིས་བླུས་པའི་ཆོས་ཚོགས་དེ་ཁྱོད་ཅག་གིས་བདག་སྐྱོང་བྱེད་དགོས་སོ།།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0760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54"/>
    </mc:Choice>
    <mc:Fallback xmlns="">
      <p:transition spd="slow" advTm="14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64044B-0C90-F9BB-FC04-2D32959534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"/>
          <a:stretch/>
        </p:blipFill>
        <p:spPr>
          <a:xfrm>
            <a:off x="-1338617" y="-751562"/>
            <a:ext cx="13530617" cy="76095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37F998-A5EA-5D9B-49CD-F7962A5AB3DB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:28</a:t>
            </a: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BE1B3C0-AFE1-3B5E-3864-8CB67D7CF7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BEADA6-2425-9420-A949-8EE61592882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29ཡང་ང་རང་སོང་བའི་རྗེས༌སུ། གདུག་རྩུབ་ཆེ་བའི་སྤྱང་ཀི་ལྟ་བུ་རྣམས་ཁྱོད་ཅག་གི་ཁྲོད་དུ་འཛུལ་ཏེ་ཆོས་ཚོགས་ལ་མི་ཕངས་པའང་བདག་གིས་ཤེས་པ༌དང༌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54D095-68EC-3849-ABD1-004B24ABE82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29I know that after my departure, savage wolves will come in among you and will not spare the flock.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58"/>
    </mc:Choice>
    <mc:Fallback xmlns="">
      <p:transition spd="slow" advTm="12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B50902-A23E-C36A-195B-762C41946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6820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8B175C-268A-84AD-FC62-932B231C118C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:29</a:t>
            </a: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D53995E-9374-51E3-429E-2024151615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FC72E1-B57A-80BA-2A43-6433EA6A817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30ཐ་ན་ཁྱོད་ཅག་གི་ཁྲོད་དུའང་མི་འགའ་ཞིག་འབྱུང་ངེས༌ཤིང༌། རྗེས་འབྲང་པ་རྣམས་ཀྱང་དེ་དག་གི་རྗེས་སུ་འབྲང་དུ་འཇུག་པའི༌ཕྱིར། ཁུངས་ལུང་མེད་པའི་གཏམ་སྨྲ་བར་འགྱུར་རོ།།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90021F-FA5F-1928-5E94-318E789DBF1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30Even from your own number, men will rise up and distort the truth to draw away disciples after them.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15"/>
    </mc:Choice>
    <mc:Fallback xmlns="">
      <p:transition spd="slow" advTm="9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025A2D-1FBD-9FEB-3252-3028DA142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9985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0AE67E-8DA2-534B-A886-04DB82FACF59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:30</a:t>
            </a: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AA769AC2-0F63-B489-E82F-EF482D66B8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61357D-988E-A2E7-9D1F-B38B18ED23C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31དེ་བས་ཁྱོད་ཅག་གིས་གཟབ་པར༌གྱིས། ངས་ལོ་གསུམ་གྱི་རིང་ལ་ཉིན་མཚན་ཀུན་ཏུ་མཆི་མ་དང་བཅས་ཁྱོད་ཅག་མི་རེ་རེར་བསླབ་བྱ་གནང་བ་དེ་དག་མི་བརྗེད་པར་ཡིད་ལ༌ཟུངས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D52195-1536-9CEF-B25D-993794EEB3D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31Therefore be alert and remember that for three years I never stopped warning each of you night and day with tears.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5391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40"/>
    </mc:Choice>
    <mc:Fallback xmlns="">
      <p:transition spd="slow" advTm="11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2E1C09-A001-4E36-AD83-61BB719AF3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C37B3D-2A03-DF91-B723-4AFBB353A286}"/>
              </a:ext>
            </a:extLst>
          </p:cNvPr>
          <p:cNvSpPr txBox="1"/>
          <p:nvPr/>
        </p:nvSpPr>
        <p:spPr>
          <a:xfrm>
            <a:off x="292584" y="5716827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:31</a:t>
            </a:r>
          </a:p>
        </p:txBody>
      </p:sp>
    </p:spTree>
    <p:extLst>
      <p:ext uri="{BB962C8B-B14F-4D97-AF65-F5344CB8AC3E}">
        <p14:creationId xmlns:p14="http://schemas.microsoft.com/office/powerpoint/2010/main" val="12924733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5FB43D5-B7B6-2DAF-1356-FB9C9F5FE6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D98F41-C1DF-B7C9-6226-76EC68AEE70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32ད་ལྟ་ངས་ཁྱོད་རྣམས་དཀོན་མཆོག་དང་ཁོང་གི་ཐུགས་རྗེའི་བཀའ་ལ་བཅོལ་བར༌བྱའོ།། བཀའ་འདིས་ཁྱོད་རྣམས་ཀྱི་དད་པ་བརྟན་པོར་བྱེད་ནུས་པ༌དང༌། དམ་པར་གྱུར་པའི་མི་རྣམས་དང་མཉམ་དུ་ཁྱོད་རྣམས་ལའང་བགོ་སྐལ་འཐོབ་པར་མཛད་ནུས༌པ་ཡིན་ནོ།།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F2582D-07C1-B65E-7509-05174AA79A8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32And now I commit you to God and to the word of His grace, which can build you up and give you an inheritance among all who are sanctified.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7891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12"/>
    </mc:Choice>
    <mc:Fallback xmlns="">
      <p:transition spd="slow" advTm="16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D0E7B8-AD4D-4C4E-5430-06FC12EC01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9BFFFF-0F92-0C95-07EA-2F708AC6286C}"/>
              </a:ext>
            </a:extLst>
          </p:cNvPr>
          <p:cNvSpPr txBox="1"/>
          <p:nvPr/>
        </p:nvSpPr>
        <p:spPr>
          <a:xfrm>
            <a:off x="7352778" y="0"/>
            <a:ext cx="4839222" cy="51983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མཛད་འཕྲིན 20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ཨེ་ཕེ་སུའི་ཆོས་ཚོགས་ཀྱི་འགན་འཁུར་བ་རྣམས་ལ་བཤད་པ།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6459AB-093D-8458-DE06-8BCE1A4378CB}"/>
              </a:ext>
            </a:extLst>
          </p:cNvPr>
          <p:cNvSpPr txBox="1"/>
          <p:nvPr/>
        </p:nvSpPr>
        <p:spPr>
          <a:xfrm>
            <a:off x="522605" y="593502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4E807A-302E-D0E6-FBD9-9189D33133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EB96F1-F732-BBCD-B844-E073F89A0605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:32</a:t>
            </a:r>
          </a:p>
        </p:txBody>
      </p:sp>
    </p:spTree>
    <p:extLst>
      <p:ext uri="{BB962C8B-B14F-4D97-AF65-F5344CB8AC3E}">
        <p14:creationId xmlns:p14="http://schemas.microsoft.com/office/powerpoint/2010/main" val="10140806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4AB0F5E3-2440-3A50-7074-EBEDC26A1A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6A97AF-3F84-CFCA-ADAD-89EDD0A50167}"/>
              </a:ext>
            </a:extLst>
          </p:cNvPr>
          <p:cNvSpPr txBox="1"/>
          <p:nvPr/>
        </p:nvSpPr>
        <p:spPr>
          <a:xfrm>
            <a:off x="6096000" y="149948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33ངས་མི་སུ་ཞིག་གི་གསེར་རམ༌དངུལ། ཡང་ན་གྱོན་གོས་བཅས་ལ་ཧམ་སེམས་བཅངས་མ་མྱོང༌ལ། 34རང་གི་ལག་པ་འདི་གཉིས་ལ་བརྟེན་ནས་ང་རང་དང་མཉམ་དུ་ཡོད་པའི་མི་གཞན་རྣམས་ཀྱི་དགོས་མཁོ་བསྐངས་པ་ནི་ཁྱོད་རྣམས་ཀྱིས་ཀྱང་ཤེས༌པ་ཡིན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DC0879-F662-F87C-8F74-8A8E9944D379}"/>
              </a:ext>
            </a:extLst>
          </p:cNvPr>
          <p:cNvSpPr txBox="1"/>
          <p:nvPr/>
        </p:nvSpPr>
        <p:spPr>
          <a:xfrm>
            <a:off x="110836" y="149949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33I have not coveted anyone’s silver or gold or clothing. 34You yourselves know that these hands of mine have ministered to my own needs and those of my companions.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1929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75"/>
    </mc:Choice>
    <mc:Fallback xmlns="">
      <p:transition spd="slow" advTm="13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E0D601-C59D-DA13-5B61-21DBA05F3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134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8A517C-0471-CAA5-C372-8C346F3B5D28}"/>
              </a:ext>
            </a:extLst>
          </p:cNvPr>
          <p:cNvSpPr txBox="1"/>
          <p:nvPr/>
        </p:nvSpPr>
        <p:spPr>
          <a:xfrm>
            <a:off x="8815154" y="395353"/>
            <a:ext cx="28539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:33,34</a:t>
            </a:r>
          </a:p>
        </p:txBody>
      </p:sp>
    </p:spTree>
    <p:extLst>
      <p:ext uri="{BB962C8B-B14F-4D97-AF65-F5344CB8AC3E}">
        <p14:creationId xmlns:p14="http://schemas.microsoft.com/office/powerpoint/2010/main" val="28594075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6894FDCF-1E77-2D12-CD80-DD09AFF713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472EFC-E1D6-6D74-B18D-1EB7CC2130B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35ངས་ཕྱོགས་ཀུན་ནས་འདི་ལྟར་ལས་ལ་བརྩོན་ནས་མི་གཉོམ་ཆུང་ཀུན་ལ་རོགས་རམ་བྱེད་དགོས་ཚུལ་ཁྱོད་རྣམས་ལ་མིག་དཔེ་བསྟན༌ཅིང༌། གཞན་ཡང་གཙོ་བོ་ཡེ་ཤུའི་གསུང༌སྟེ། ཚུར་ལེན་པ་ལས་ཕར་སྦྱིན་པ་བྱིན་རླབས་ཆེ་ཞེས་གསུངས་པ་དེ་ཉིད་ཡིད་ལ་འཛིན་པར་འོས་ཞེས་གསུངས༌སོ།།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99F57-7554-D2C5-0BDA-1AEABE78F22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35In everything, I showed you that by this kind of hard work we must help the weak, remembering the words of the Lord Jesus Himself: ‘It is more blessed to give than to receive.’”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7906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35"/>
    </mc:Choice>
    <mc:Fallback xmlns="">
      <p:transition spd="slow" advTm="15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34361D-4F4F-8DAC-251C-737AE23D54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A1C56B-7BC2-E0C2-FA53-BF97A30CF7B3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:35</a:t>
            </a:r>
          </a:p>
        </p:txBody>
      </p:sp>
    </p:spTree>
    <p:extLst>
      <p:ext uri="{BB962C8B-B14F-4D97-AF65-F5344CB8AC3E}">
        <p14:creationId xmlns:p14="http://schemas.microsoft.com/office/powerpoint/2010/main" val="2874246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4F94E41B-706F-A8FC-AE94-14EBD0BAE2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E180AD-A462-EFB9-0437-D145E28534E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36ཕོལ་ལོལ་གྱིས་དེ་སྐད་གསུངས༌རྗེས། པུས་མོ་ས་ལ་བཙུགས་ནས་མི་ཐམས་ཅད་དང་མཉམ་དུ་གསོལ་བ་བཏབ་བོ།། 37དེ་ནས་མི་ཀུན་ངུ་ཞིང་ཕོལ་ལོལ་ལ་འཐམས་ནས་འགྲམ་པར་འོ་བྱས་སོ།།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6F27A3-844D-D85D-D4DC-CB375E37904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36When Paul had said this, he knelt down with all of them and prayed. 37They all wept openly as they embraced Paul and kissed him.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0406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70"/>
    </mc:Choice>
    <mc:Fallback xmlns="">
      <p:transition spd="slow" advTm="12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022DB9-68FF-B7CC-F794-3268B80A2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5821" y="0"/>
            <a:ext cx="1251782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B1BDE1-6C02-DCA4-7394-E52399C6D589}"/>
              </a:ext>
            </a:extLst>
          </p:cNvPr>
          <p:cNvSpPr txBox="1"/>
          <p:nvPr/>
        </p:nvSpPr>
        <p:spPr>
          <a:xfrm>
            <a:off x="229954" y="242953"/>
            <a:ext cx="28539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:6,37</a:t>
            </a:r>
          </a:p>
        </p:txBody>
      </p:sp>
    </p:spTree>
    <p:extLst>
      <p:ext uri="{BB962C8B-B14F-4D97-AF65-F5344CB8AC3E}">
        <p14:creationId xmlns:p14="http://schemas.microsoft.com/office/powerpoint/2010/main" val="35927882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150AE049-4454-EA60-C80E-A45F53D213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F73527-B0B4-34A7-1ED5-91F0ECD6BE8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38མི་དེ་རྣམས་ཆེས་ཡིད་སྐྱོ་བ་ནི་ཁོང་གིས་འདི་སྐད༌དུ། ཕྱིས་སུ་ཁྱོད་ཅག་ཐམས་ཅད་ཀྱིས་ང་རང་མཐོང་བར་མི་འགྱུར་ཞེས་གསུངས་པ་དེ་ཡིན་ནོ།། དེ་ནས་མི་དེ་རྣམས་ཀྱིས་ཁོང་ཉིད་གྲུ་གཟིངས་ནང་དུ་བསྐྱལ༌ཏོ།།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8E0620-DC0E-1D08-E664-AC3E3C9F5C6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38They were especially grieved by his statement that they would never see his face again. </a:t>
            </a:r>
            <a:r>
              <a:rPr lang="en-US" sz="4400">
                <a:solidFill>
                  <a:srgbClr val="777A7B"/>
                </a:solidFill>
                <a:latin typeface="Arial" panose="020B0604020202020204" pitchFamily="34" charset="0"/>
              </a:rPr>
              <a:t>Then they accompanied him to the ship.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471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8"/>
    </mc:Choice>
    <mc:Fallback xmlns="">
      <p:transition spd="slow" advTm="11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AD2848-EF6B-1EA6-33CB-546CD68309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7871CB-1B50-2647-4D45-268E57FC6E39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:38</a:t>
            </a:r>
          </a:p>
        </p:txBody>
      </p:sp>
    </p:spTree>
    <p:extLst>
      <p:ext uri="{BB962C8B-B14F-4D97-AF65-F5344CB8AC3E}">
        <p14:creationId xmlns:p14="http://schemas.microsoft.com/office/powerpoint/2010/main" val="2915537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69BC8A95-8905-C006-A4D2-153D154B23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4FF38F-B5CE-37AB-3448-87B2AF8E785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16རྒྱུ་མཚན་ནི་ཕོལ་ལོལ་གྱིས་ཨེ་ཞི་ཡཱ་ཡུལ་དུ་དུས་འགྱངས་པར་བསམས་ནས་ཨེ་ཕེ་སི་རུ་མི་འགྲོ་བར་ཐག་གིས་བཅད༌དེ། མྱུར་བ་མྱུར་དུ་ལྔ་བཅུའི་དུས་ཆེན་གྱི་སྐབས་སུ་ཡེ་རུ་སཱ་ལེམ་དུ་སླེབ་ཐུབ་ན་ཅི་མ་རུང་དགོངས་སོ།།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F5DBA3-8A9B-471C-C66A-93E2805E55F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16Paul had decided to sail past Ephesus to avoid spending time in the province of Asia, because he was in a hurry to reach Jerusalem, if possible, by the day of Pentecost.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52"/>
    </mc:Choice>
    <mc:Fallback xmlns="">
      <p:transition spd="slow" advTm="10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4927A5-1758-81AE-6628-0F7B20C46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1835" y="0"/>
            <a:ext cx="1302383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16BC14-6220-507C-E544-A9347267E012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:16</a:t>
            </a: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17B1513-7100-CAFB-72BA-07280B19D2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D652A1-DEE6-B24C-DAAC-A8517360486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17དེ་ནས་ཕོལ་ལོལ་གྱིས་མུ་ལེ་ཐུ་ནས་ཨེ་ཕེ་སི་རུ་མི་མངགས་ཏེ་ཆོས་ཚོགས་ཀྱི་རྒན་པོ་རྣམས་བོས༌ཤིང༌།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A90102-DDFC-A6C3-D9D5-07184E6DE85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17From Miletus, Paul sent to Ephesus for the elders of the church.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4"/>
    </mc:Choice>
    <mc:Fallback xmlns="">
      <p:transition spd="slow" advTm="7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CD5F87-78E3-051D-69B4-CB11BE6BD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4240" y="0"/>
            <a:ext cx="1271624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E4A680-36EF-C433-A5B3-6DAA66224BE3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:17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3650AAC1-62AF-3F28-09EF-2785C3D9A4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CE0079-A67C-5645-110A-5C28950DB10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18མི་དེ་རྣམས་སླེབས་རྗེས་ཁོང་གིས་འདི་སྐད༌དུ། ང་རང་ཨེ་ཞི་ཡཱ་ཡུལ་དུ་སླེབས་པའི་ཉིན་ནས༌བཟུང༌། ཁྱོད་རྣམས་ཀྱི་ཁྲོད་དུ་བདག་གི་སྤྱོད་ལམ་ནམ་རྒྱུན་ཅི་འདྲ་ཡིན་པ་ཁྱོད་ཅག་གིས་ཤེས༌ཏེ།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9FFBB0-1D6C-C2EA-0953-56195285280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18When they came to him, he said, “You know how I lived the whole time I was with you, from the first day I arrived in the province of Asia.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81"/>
    </mc:Choice>
    <mc:Fallback xmlns="">
      <p:transition spd="slow" advTm="13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4146</TotalTime>
  <Words>1906</Words>
  <Application>Microsoft Office PowerPoint</Application>
  <PresentationFormat>Widescreen</PresentationFormat>
  <Paragraphs>94</Paragraphs>
  <Slides>48</Slides>
  <Notes>1</Notes>
  <HiddenSlides>0</HiddenSlides>
  <MMClips>24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54-6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2025-05-29T07:21:55Z</dcterms:modified>
</cp:coreProperties>
</file>