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96" r:id="rId12"/>
    <p:sldId id="297" r:id="rId13"/>
    <p:sldId id="263" r:id="rId14"/>
    <p:sldId id="274" r:id="rId15"/>
    <p:sldId id="264" r:id="rId16"/>
    <p:sldId id="275" r:id="rId17"/>
    <p:sldId id="265" r:id="rId18"/>
    <p:sldId id="276" r:id="rId19"/>
    <p:sldId id="266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B82FC-999D-4348-9535-179B0E3F7424}" v="1" dt="2025-05-29T07:23:05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48" d="100"/>
          <a:sy n="48" d="100"/>
        </p:scale>
        <p:origin x="72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3498B1A8-C10E-4874-B72B-2E2ABD5C045A}"/>
    <pc:docChg chg="custSel modSld">
      <pc:chgData name="Alfred Smith" userId="3c60a3631c0db8ad" providerId="LiveId" clId="{3498B1A8-C10E-4874-B72B-2E2ABD5C045A}" dt="2025-05-06T12:42:00.044" v="20"/>
      <pc:docMkLst>
        <pc:docMk/>
      </pc:docMkLst>
      <pc:sldChg chg="addSp delSp modSp mod">
        <pc:chgData name="Alfred Smith" userId="3c60a3631c0db8ad" providerId="LiveId" clId="{3498B1A8-C10E-4874-B72B-2E2ABD5C045A}" dt="2025-05-06T12:38:32.916" v="2"/>
        <pc:sldMkLst>
          <pc:docMk/>
          <pc:sldMk cId="1499918570" sldId="257"/>
        </pc:sldMkLst>
        <pc:spChg chg="add mod">
          <ac:chgData name="Alfred Smith" userId="3c60a3631c0db8ad" providerId="LiveId" clId="{3498B1A8-C10E-4874-B72B-2E2ABD5C045A}" dt="2025-05-06T12:38:32.916" v="2"/>
          <ac:spMkLst>
            <pc:docMk/>
            <pc:sldMk cId="1499918570" sldId="257"/>
            <ac:spMk id="6" creationId="{6F67A349-C38E-EB6B-9373-D8E4BB7D42C7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3788111665" sldId="258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3788111665" sldId="258"/>
            <ac:spMk id="5" creationId="{0048172E-5CCB-41C0-49E0-3EB1174EA400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454763615" sldId="259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454763615" sldId="259"/>
            <ac:spMk id="3" creationId="{A58184BD-88F1-BA02-40C1-D8403D0EEC0D}"/>
          </ac:spMkLst>
        </pc:spChg>
      </pc:sldChg>
      <pc:sldChg chg="addSp delSp modSp mod">
        <pc:chgData name="Alfred Smith" userId="3c60a3631c0db8ad" providerId="LiveId" clId="{3498B1A8-C10E-4874-B72B-2E2ABD5C045A}" dt="2025-05-06T12:40:55.895" v="6"/>
        <pc:sldMkLst>
          <pc:docMk/>
          <pc:sldMk cId="2346136586" sldId="260"/>
        </pc:sldMkLst>
        <pc:spChg chg="add mod">
          <ac:chgData name="Alfred Smith" userId="3c60a3631c0db8ad" providerId="LiveId" clId="{3498B1A8-C10E-4874-B72B-2E2ABD5C045A}" dt="2025-05-06T12:40:55.895" v="6"/>
          <ac:spMkLst>
            <pc:docMk/>
            <pc:sldMk cId="2346136586" sldId="260"/>
            <ac:spMk id="2" creationId="{A2E072CE-9C4A-78E5-8270-217858C9742F}"/>
          </ac:spMkLst>
        </pc:spChg>
        <pc:spChg chg="add mod">
          <ac:chgData name="Alfred Smith" userId="3c60a3631c0db8ad" providerId="LiveId" clId="{3498B1A8-C10E-4874-B72B-2E2ABD5C045A}" dt="2025-05-06T12:40:55.895" v="6"/>
          <ac:spMkLst>
            <pc:docMk/>
            <pc:sldMk cId="2346136586" sldId="260"/>
            <ac:spMk id="5" creationId="{35F4D748-3578-714D-8EBF-03199063E0A1}"/>
          </ac:spMkLst>
        </pc:spChg>
      </pc:sldChg>
      <pc:sldChg chg="addSp delSp modSp mod">
        <pc:chgData name="Alfred Smith" userId="3c60a3631c0db8ad" providerId="LiveId" clId="{3498B1A8-C10E-4874-B72B-2E2ABD5C045A}" dt="2025-05-06T12:41:04.035" v="8"/>
        <pc:sldMkLst>
          <pc:docMk/>
          <pc:sldMk cId="4037329247" sldId="261"/>
        </pc:sldMkLst>
        <pc:spChg chg="add mod">
          <ac:chgData name="Alfred Smith" userId="3c60a3631c0db8ad" providerId="LiveId" clId="{3498B1A8-C10E-4874-B72B-2E2ABD5C045A}" dt="2025-05-06T12:41:04.035" v="8"/>
          <ac:spMkLst>
            <pc:docMk/>
            <pc:sldMk cId="4037329247" sldId="261"/>
            <ac:spMk id="2" creationId="{DBA245D9-4F1C-7A33-BD6E-38726B4B1EAA}"/>
          </ac:spMkLst>
        </pc:spChg>
        <pc:spChg chg="add mod">
          <ac:chgData name="Alfred Smith" userId="3c60a3631c0db8ad" providerId="LiveId" clId="{3498B1A8-C10E-4874-B72B-2E2ABD5C045A}" dt="2025-05-06T12:41:04.035" v="8"/>
          <ac:spMkLst>
            <pc:docMk/>
            <pc:sldMk cId="4037329247" sldId="261"/>
            <ac:spMk id="5" creationId="{47A905C2-EA6A-409B-4E33-5EE4ECFF8AB0}"/>
          </ac:spMkLst>
        </pc:spChg>
      </pc:sldChg>
      <pc:sldChg chg="addSp delSp modSp mod">
        <pc:chgData name="Alfred Smith" userId="3c60a3631c0db8ad" providerId="LiveId" clId="{3498B1A8-C10E-4874-B72B-2E2ABD5C045A}" dt="2025-05-06T12:41:13.040" v="10"/>
        <pc:sldMkLst>
          <pc:docMk/>
          <pc:sldMk cId="1909638311" sldId="262"/>
        </pc:sldMkLst>
        <pc:spChg chg="add mod">
          <ac:chgData name="Alfred Smith" userId="3c60a3631c0db8ad" providerId="LiveId" clId="{3498B1A8-C10E-4874-B72B-2E2ABD5C045A}" dt="2025-05-06T12:41:13.040" v="10"/>
          <ac:spMkLst>
            <pc:docMk/>
            <pc:sldMk cId="1909638311" sldId="262"/>
            <ac:spMk id="2" creationId="{0C575DBD-7173-6FD0-D15F-0609E34548EA}"/>
          </ac:spMkLst>
        </pc:spChg>
        <pc:spChg chg="add mod">
          <ac:chgData name="Alfred Smith" userId="3c60a3631c0db8ad" providerId="LiveId" clId="{3498B1A8-C10E-4874-B72B-2E2ABD5C045A}" dt="2025-05-06T12:41:13.040" v="10"/>
          <ac:spMkLst>
            <pc:docMk/>
            <pc:sldMk cId="1909638311" sldId="262"/>
            <ac:spMk id="5" creationId="{F2674213-D58D-E0C3-4FAE-E8A4C06CAA69}"/>
          </ac:spMkLst>
        </pc:spChg>
      </pc:sldChg>
      <pc:sldChg chg="addSp delSp modSp mod">
        <pc:chgData name="Alfred Smith" userId="3c60a3631c0db8ad" providerId="LiveId" clId="{3498B1A8-C10E-4874-B72B-2E2ABD5C045A}" dt="2025-05-06T12:41:30.348" v="14"/>
        <pc:sldMkLst>
          <pc:docMk/>
          <pc:sldMk cId="641208035" sldId="263"/>
        </pc:sldMkLst>
        <pc:spChg chg="add mod">
          <ac:chgData name="Alfred Smith" userId="3c60a3631c0db8ad" providerId="LiveId" clId="{3498B1A8-C10E-4874-B72B-2E2ABD5C045A}" dt="2025-05-06T12:41:30.348" v="14"/>
          <ac:spMkLst>
            <pc:docMk/>
            <pc:sldMk cId="641208035" sldId="263"/>
            <ac:spMk id="2" creationId="{6D4C2A3E-195E-8214-28DC-A9E649535BEB}"/>
          </ac:spMkLst>
        </pc:spChg>
        <pc:spChg chg="add mod">
          <ac:chgData name="Alfred Smith" userId="3c60a3631c0db8ad" providerId="LiveId" clId="{3498B1A8-C10E-4874-B72B-2E2ABD5C045A}" dt="2025-05-06T12:41:30.348" v="14"/>
          <ac:spMkLst>
            <pc:docMk/>
            <pc:sldMk cId="641208035" sldId="263"/>
            <ac:spMk id="5" creationId="{AE9A692C-D516-50FB-7BE5-AAC3F46EF5A4}"/>
          </ac:spMkLst>
        </pc:spChg>
      </pc:sldChg>
      <pc:sldChg chg="addSp delSp modSp mod">
        <pc:chgData name="Alfred Smith" userId="3c60a3631c0db8ad" providerId="LiveId" clId="{3498B1A8-C10E-4874-B72B-2E2ABD5C045A}" dt="2025-05-06T12:41:43.199" v="16"/>
        <pc:sldMkLst>
          <pc:docMk/>
          <pc:sldMk cId="4044745628" sldId="264"/>
        </pc:sldMkLst>
        <pc:spChg chg="add mod">
          <ac:chgData name="Alfred Smith" userId="3c60a3631c0db8ad" providerId="LiveId" clId="{3498B1A8-C10E-4874-B72B-2E2ABD5C045A}" dt="2025-05-06T12:41:43.199" v="16"/>
          <ac:spMkLst>
            <pc:docMk/>
            <pc:sldMk cId="4044745628" sldId="264"/>
            <ac:spMk id="2" creationId="{A3E45F72-AE4A-B4E8-02F5-DD2136427250}"/>
          </ac:spMkLst>
        </pc:spChg>
        <pc:spChg chg="add mod">
          <ac:chgData name="Alfred Smith" userId="3c60a3631c0db8ad" providerId="LiveId" clId="{3498B1A8-C10E-4874-B72B-2E2ABD5C045A}" dt="2025-05-06T12:41:43.199" v="16"/>
          <ac:spMkLst>
            <pc:docMk/>
            <pc:sldMk cId="4044745628" sldId="264"/>
            <ac:spMk id="5" creationId="{DCEC9A38-C3B1-9BF4-EE13-C64E2BB7EFE6}"/>
          </ac:spMkLst>
        </pc:spChg>
      </pc:sldChg>
      <pc:sldChg chg="addSp delSp modSp mod">
        <pc:chgData name="Alfred Smith" userId="3c60a3631c0db8ad" providerId="LiveId" clId="{3498B1A8-C10E-4874-B72B-2E2ABD5C045A}" dt="2025-05-06T12:41:51.396" v="18"/>
        <pc:sldMkLst>
          <pc:docMk/>
          <pc:sldMk cId="978260341" sldId="265"/>
        </pc:sldMkLst>
        <pc:spChg chg="add mod">
          <ac:chgData name="Alfred Smith" userId="3c60a3631c0db8ad" providerId="LiveId" clId="{3498B1A8-C10E-4874-B72B-2E2ABD5C045A}" dt="2025-05-06T12:41:51.396" v="18"/>
          <ac:spMkLst>
            <pc:docMk/>
            <pc:sldMk cId="978260341" sldId="265"/>
            <ac:spMk id="2" creationId="{4CFC9A2C-FE21-08C2-B738-1EE8A5C0E51A}"/>
          </ac:spMkLst>
        </pc:spChg>
        <pc:spChg chg="add mod">
          <ac:chgData name="Alfred Smith" userId="3c60a3631c0db8ad" providerId="LiveId" clId="{3498B1A8-C10E-4874-B72B-2E2ABD5C045A}" dt="2025-05-06T12:41:51.396" v="18"/>
          <ac:spMkLst>
            <pc:docMk/>
            <pc:sldMk cId="978260341" sldId="265"/>
            <ac:spMk id="5" creationId="{637AA1AC-BE94-CFF1-CC97-D4DE5E771BF8}"/>
          </ac:spMkLst>
        </pc:spChg>
      </pc:sldChg>
      <pc:sldChg chg="addSp delSp modSp mod">
        <pc:chgData name="Alfred Smith" userId="3c60a3631c0db8ad" providerId="LiveId" clId="{3498B1A8-C10E-4874-B72B-2E2ABD5C045A}" dt="2025-05-06T12:42:00.044" v="20"/>
        <pc:sldMkLst>
          <pc:docMk/>
          <pc:sldMk cId="3575870363" sldId="266"/>
        </pc:sldMkLst>
        <pc:spChg chg="add mod">
          <ac:chgData name="Alfred Smith" userId="3c60a3631c0db8ad" providerId="LiveId" clId="{3498B1A8-C10E-4874-B72B-2E2ABD5C045A}" dt="2025-05-06T12:42:00.044" v="20"/>
          <ac:spMkLst>
            <pc:docMk/>
            <pc:sldMk cId="3575870363" sldId="266"/>
            <ac:spMk id="2" creationId="{D9D4BA04-9BB5-15C8-0956-328053BE8E35}"/>
          </ac:spMkLst>
        </pc:spChg>
        <pc:spChg chg="add mod">
          <ac:chgData name="Alfred Smith" userId="3c60a3631c0db8ad" providerId="LiveId" clId="{3498B1A8-C10E-4874-B72B-2E2ABD5C045A}" dt="2025-05-06T12:42:00.044" v="20"/>
          <ac:spMkLst>
            <pc:docMk/>
            <pc:sldMk cId="3575870363" sldId="266"/>
            <ac:spMk id="5" creationId="{050EBD51-5A62-4316-36D9-592A55FCDD08}"/>
          </ac:spMkLst>
        </pc:spChg>
      </pc:sldChg>
      <pc:sldChg chg="addSp modSp">
        <pc:chgData name="Alfred Smith" userId="3c60a3631c0db8ad" providerId="LiveId" clId="{3498B1A8-C10E-4874-B72B-2E2ABD5C045A}" dt="2025-05-06T12:40:31.563" v="4"/>
        <pc:sldMkLst>
          <pc:docMk/>
          <pc:sldMk cId="4120481681" sldId="270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4120481681" sldId="270"/>
            <ac:spMk id="3" creationId="{68817497-E874-44A6-1238-C40EF50FE5A1}"/>
          </ac:spMkLst>
        </pc:spChg>
        <pc:spChg chg="add mod">
          <ac:chgData name="Alfred Smith" userId="3c60a3631c0db8ad" providerId="LiveId" clId="{3498B1A8-C10E-4874-B72B-2E2ABD5C045A}" dt="2025-05-06T12:40:31.563" v="4"/>
          <ac:spMkLst>
            <pc:docMk/>
            <pc:sldMk cId="4120481681" sldId="270"/>
            <ac:spMk id="4" creationId="{EBEBF66A-655E-A64F-B065-FEE1EA51EC1D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939110669" sldId="271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939110669" sldId="271"/>
            <ac:spMk id="4" creationId="{0BFD2CDD-22C0-86CE-A310-93BDD985FB6B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4024569785" sldId="272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4024569785" sldId="272"/>
            <ac:spMk id="4" creationId="{DC362AFD-149F-4127-3EE3-5C6CA2FCBD5E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487179600" sldId="273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487179600" sldId="273"/>
            <ac:spMk id="4" creationId="{582EA38D-374E-CCCD-3FFE-8AD17A529A99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2168401200" sldId="274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2168401200" sldId="274"/>
            <ac:spMk id="4" creationId="{8AF44CE7-919A-5A49-0632-3BEEE371CD89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2996969115" sldId="275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2996969115" sldId="275"/>
            <ac:spMk id="4" creationId="{04862CDF-669E-C034-53E0-D66226A585B4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2390376940" sldId="276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2390376940" sldId="276"/>
            <ac:spMk id="4" creationId="{738842BC-6665-30C0-89E9-C984FDF2102F}"/>
          </ac:spMkLst>
        </pc:spChg>
      </pc:sldChg>
      <pc:sldChg chg="addSp delSp modSp mod">
        <pc:chgData name="Alfred Smith" userId="3c60a3631c0db8ad" providerId="LiveId" clId="{3498B1A8-C10E-4874-B72B-2E2ABD5C045A}" dt="2025-05-06T12:41:21.524" v="12"/>
        <pc:sldMkLst>
          <pc:docMk/>
          <pc:sldMk cId="2769942397" sldId="296"/>
        </pc:sldMkLst>
        <pc:spChg chg="add mod">
          <ac:chgData name="Alfred Smith" userId="3c60a3631c0db8ad" providerId="LiveId" clId="{3498B1A8-C10E-4874-B72B-2E2ABD5C045A}" dt="2025-05-06T12:41:21.524" v="12"/>
          <ac:spMkLst>
            <pc:docMk/>
            <pc:sldMk cId="2769942397" sldId="296"/>
            <ac:spMk id="2" creationId="{F8B16A22-69AC-3888-1FAD-16DE0FA75E7D}"/>
          </ac:spMkLst>
        </pc:spChg>
        <pc:spChg chg="add mod">
          <ac:chgData name="Alfred Smith" userId="3c60a3631c0db8ad" providerId="LiveId" clId="{3498B1A8-C10E-4874-B72B-2E2ABD5C045A}" dt="2025-05-06T12:41:21.524" v="12"/>
          <ac:spMkLst>
            <pc:docMk/>
            <pc:sldMk cId="2769942397" sldId="296"/>
            <ac:spMk id="5" creationId="{D964CABC-7BA6-03C6-5C6E-4CA37092CA01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1122923073" sldId="297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1122923073" sldId="297"/>
            <ac:spMk id="4" creationId="{AE94CC80-AC0F-00FA-E812-85C65951D87E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2573489372" sldId="320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2573489372" sldId="320"/>
            <ac:spMk id="2" creationId="{322F51F8-B2A0-94CD-B365-95A4CA86B600}"/>
          </ac:spMkLst>
        </pc:spChg>
      </pc:sldChg>
    </pc:docChg>
  </pc:docChgLst>
  <pc:docChgLst>
    <pc:chgData name="Alfred Smith" userId="3c60a3631c0db8ad" providerId="LiveId" clId="{EB5B82FC-999D-4348-9535-179B0E3F7424}"/>
    <pc:docChg chg="undo custSel modSld">
      <pc:chgData name="Alfred Smith" userId="3c60a3631c0db8ad" providerId="LiveId" clId="{EB5B82FC-999D-4348-9535-179B0E3F7424}" dt="2025-05-29T07:27:00.341" v="20"/>
      <pc:docMkLst>
        <pc:docMk/>
      </pc:docMkLst>
      <pc:sldChg chg="modSp mod">
        <pc:chgData name="Alfred Smith" userId="3c60a3631c0db8ad" providerId="LiveId" clId="{EB5B82FC-999D-4348-9535-179B0E3F7424}" dt="2025-05-29T07:22:41.730" v="1" actId="27636"/>
        <pc:sldMkLst>
          <pc:docMk/>
          <pc:sldMk cId="1499918570" sldId="257"/>
        </pc:sldMkLst>
        <pc:spChg chg="mod">
          <ac:chgData name="Alfred Smith" userId="3c60a3631c0db8ad" providerId="LiveId" clId="{EB5B82FC-999D-4348-9535-179B0E3F7424}" dt="2025-05-29T07:22:41.730" v="1" actId="27636"/>
          <ac:spMkLst>
            <pc:docMk/>
            <pc:sldMk cId="1499918570" sldId="257"/>
            <ac:spMk id="6" creationId="{6F67A349-C38E-EB6B-9373-D8E4BB7D42C7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3788111665" sldId="258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3788111665" sldId="258"/>
            <ac:spMk id="5" creationId="{0048172E-5CCB-41C0-49E0-3EB1174EA400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454763615" sldId="259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454763615" sldId="259"/>
            <ac:spMk id="3" creationId="{A58184BD-88F1-BA02-40C1-D8403D0EEC0D}"/>
          </ac:spMkLst>
        </pc:spChg>
      </pc:sldChg>
      <pc:sldChg chg="modSp mod">
        <pc:chgData name="Alfred Smith" userId="3c60a3631c0db8ad" providerId="LiveId" clId="{EB5B82FC-999D-4348-9535-179B0E3F7424}" dt="2025-05-29T07:23:51.199" v="5" actId="404"/>
        <pc:sldMkLst>
          <pc:docMk/>
          <pc:sldMk cId="2346136586" sldId="260"/>
        </pc:sldMkLst>
        <pc:spChg chg="mod">
          <ac:chgData name="Alfred Smith" userId="3c60a3631c0db8ad" providerId="LiveId" clId="{EB5B82FC-999D-4348-9535-179B0E3F7424}" dt="2025-05-29T07:23:51.199" v="5" actId="404"/>
          <ac:spMkLst>
            <pc:docMk/>
            <pc:sldMk cId="2346136586" sldId="260"/>
            <ac:spMk id="2" creationId="{A2E072CE-9C4A-78E5-8270-217858C9742F}"/>
          </ac:spMkLst>
        </pc:spChg>
      </pc:sldChg>
      <pc:sldChg chg="modSp mod">
        <pc:chgData name="Alfred Smith" userId="3c60a3631c0db8ad" providerId="LiveId" clId="{EB5B82FC-999D-4348-9535-179B0E3F7424}" dt="2025-05-29T07:24:12.602" v="7"/>
        <pc:sldMkLst>
          <pc:docMk/>
          <pc:sldMk cId="4037329247" sldId="261"/>
        </pc:sldMkLst>
        <pc:spChg chg="mod">
          <ac:chgData name="Alfred Smith" userId="3c60a3631c0db8ad" providerId="LiveId" clId="{EB5B82FC-999D-4348-9535-179B0E3F7424}" dt="2025-05-29T07:24:12.602" v="7"/>
          <ac:spMkLst>
            <pc:docMk/>
            <pc:sldMk cId="4037329247" sldId="261"/>
            <ac:spMk id="2" creationId="{DBA245D9-4F1C-7A33-BD6E-38726B4B1EAA}"/>
          </ac:spMkLst>
        </pc:spChg>
      </pc:sldChg>
      <pc:sldChg chg="modSp mod">
        <pc:chgData name="Alfred Smith" userId="3c60a3631c0db8ad" providerId="LiveId" clId="{EB5B82FC-999D-4348-9535-179B0E3F7424}" dt="2025-05-29T07:25:04.279" v="8"/>
        <pc:sldMkLst>
          <pc:docMk/>
          <pc:sldMk cId="1909638311" sldId="262"/>
        </pc:sldMkLst>
        <pc:spChg chg="mod">
          <ac:chgData name="Alfred Smith" userId="3c60a3631c0db8ad" providerId="LiveId" clId="{EB5B82FC-999D-4348-9535-179B0E3F7424}" dt="2025-05-29T07:25:04.279" v="8"/>
          <ac:spMkLst>
            <pc:docMk/>
            <pc:sldMk cId="1909638311" sldId="262"/>
            <ac:spMk id="2" creationId="{0C575DBD-7173-6FD0-D15F-0609E34548EA}"/>
          </ac:spMkLst>
        </pc:spChg>
      </pc:sldChg>
      <pc:sldChg chg="modSp mod">
        <pc:chgData name="Alfred Smith" userId="3c60a3631c0db8ad" providerId="LiveId" clId="{EB5B82FC-999D-4348-9535-179B0E3F7424}" dt="2025-05-29T07:25:43.969" v="11"/>
        <pc:sldMkLst>
          <pc:docMk/>
          <pc:sldMk cId="641208035" sldId="263"/>
        </pc:sldMkLst>
        <pc:spChg chg="mod">
          <ac:chgData name="Alfred Smith" userId="3c60a3631c0db8ad" providerId="LiveId" clId="{EB5B82FC-999D-4348-9535-179B0E3F7424}" dt="2025-05-29T07:25:43.969" v="11"/>
          <ac:spMkLst>
            <pc:docMk/>
            <pc:sldMk cId="641208035" sldId="263"/>
            <ac:spMk id="2" creationId="{6D4C2A3E-195E-8214-28DC-A9E649535BEB}"/>
          </ac:spMkLst>
        </pc:spChg>
      </pc:sldChg>
      <pc:sldChg chg="modSp mod">
        <pc:chgData name="Alfred Smith" userId="3c60a3631c0db8ad" providerId="LiveId" clId="{EB5B82FC-999D-4348-9535-179B0E3F7424}" dt="2025-05-29T07:26:11.610" v="14" actId="404"/>
        <pc:sldMkLst>
          <pc:docMk/>
          <pc:sldMk cId="4044745628" sldId="264"/>
        </pc:sldMkLst>
        <pc:spChg chg="mod">
          <ac:chgData name="Alfred Smith" userId="3c60a3631c0db8ad" providerId="LiveId" clId="{EB5B82FC-999D-4348-9535-179B0E3F7424}" dt="2025-05-29T07:26:11.610" v="14" actId="404"/>
          <ac:spMkLst>
            <pc:docMk/>
            <pc:sldMk cId="4044745628" sldId="264"/>
            <ac:spMk id="2" creationId="{A3E45F72-AE4A-B4E8-02F5-DD2136427250}"/>
          </ac:spMkLst>
        </pc:spChg>
      </pc:sldChg>
      <pc:sldChg chg="modSp mod">
        <pc:chgData name="Alfred Smith" userId="3c60a3631c0db8ad" providerId="LiveId" clId="{EB5B82FC-999D-4348-9535-179B0E3F7424}" dt="2025-05-29T07:26:29.750" v="16"/>
        <pc:sldMkLst>
          <pc:docMk/>
          <pc:sldMk cId="978260341" sldId="265"/>
        </pc:sldMkLst>
        <pc:spChg chg="mod">
          <ac:chgData name="Alfred Smith" userId="3c60a3631c0db8ad" providerId="LiveId" clId="{EB5B82FC-999D-4348-9535-179B0E3F7424}" dt="2025-05-29T07:26:29.750" v="16"/>
          <ac:spMkLst>
            <pc:docMk/>
            <pc:sldMk cId="978260341" sldId="265"/>
            <ac:spMk id="2" creationId="{4CFC9A2C-FE21-08C2-B738-1EE8A5C0E51A}"/>
          </ac:spMkLst>
        </pc:spChg>
      </pc:sldChg>
      <pc:sldChg chg="modSp mod">
        <pc:chgData name="Alfred Smith" userId="3c60a3631c0db8ad" providerId="LiveId" clId="{EB5B82FC-999D-4348-9535-179B0E3F7424}" dt="2025-05-29T07:27:00.341" v="20"/>
        <pc:sldMkLst>
          <pc:docMk/>
          <pc:sldMk cId="3575870363" sldId="266"/>
        </pc:sldMkLst>
        <pc:spChg chg="mod">
          <ac:chgData name="Alfred Smith" userId="3c60a3631c0db8ad" providerId="LiveId" clId="{EB5B82FC-999D-4348-9535-179B0E3F7424}" dt="2025-05-29T07:27:00.341" v="20"/>
          <ac:spMkLst>
            <pc:docMk/>
            <pc:sldMk cId="3575870363" sldId="266"/>
            <ac:spMk id="2" creationId="{D9D4BA04-9BB5-15C8-0956-328053BE8E35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4120481681" sldId="270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4120481681" sldId="270"/>
            <ac:spMk id="3" creationId="{68817497-E874-44A6-1238-C40EF50FE5A1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939110669" sldId="271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939110669" sldId="271"/>
            <ac:spMk id="4" creationId="{0BFD2CDD-22C0-86CE-A310-93BDD985FB6B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4024569785" sldId="272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4024569785" sldId="272"/>
            <ac:spMk id="4" creationId="{DC362AFD-149F-4127-3EE3-5C6CA2FCBD5E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487179600" sldId="273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487179600" sldId="273"/>
            <ac:spMk id="4" creationId="{582EA38D-374E-CCCD-3FFE-8AD17A529A99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2168401200" sldId="274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2168401200" sldId="274"/>
            <ac:spMk id="4" creationId="{8AF44CE7-919A-5A49-0632-3BEEE371CD89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2996969115" sldId="275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2996969115" sldId="275"/>
            <ac:spMk id="4" creationId="{04862CDF-669E-C034-53E0-D66226A585B4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2390376940" sldId="276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2390376940" sldId="276"/>
            <ac:spMk id="4" creationId="{738842BC-6665-30C0-89E9-C984FDF2102F}"/>
          </ac:spMkLst>
        </pc:spChg>
      </pc:sldChg>
      <pc:sldChg chg="modSp mod">
        <pc:chgData name="Alfred Smith" userId="3c60a3631c0db8ad" providerId="LiveId" clId="{EB5B82FC-999D-4348-9535-179B0E3F7424}" dt="2025-05-29T07:25:25.172" v="9"/>
        <pc:sldMkLst>
          <pc:docMk/>
          <pc:sldMk cId="2769942397" sldId="296"/>
        </pc:sldMkLst>
        <pc:spChg chg="mod">
          <ac:chgData name="Alfred Smith" userId="3c60a3631c0db8ad" providerId="LiveId" clId="{EB5B82FC-999D-4348-9535-179B0E3F7424}" dt="2025-05-29T07:25:25.172" v="9"/>
          <ac:spMkLst>
            <pc:docMk/>
            <pc:sldMk cId="2769942397" sldId="296"/>
            <ac:spMk id="2" creationId="{F8B16A22-69AC-3888-1FAD-16DE0FA75E7D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1122923073" sldId="297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1122923073" sldId="297"/>
            <ac:spMk id="4" creationId="{AE94CC80-AC0F-00FA-E812-85C65951D87E}"/>
          </ac:spMkLst>
        </pc:spChg>
      </pc:sldChg>
      <pc:sldChg chg="modSp">
        <pc:chgData name="Alfred Smith" userId="3c60a3631c0db8ad" providerId="LiveId" clId="{EB5B82FC-999D-4348-9535-179B0E3F7424}" dt="2025-05-29T07:23:05.191" v="2"/>
        <pc:sldMkLst>
          <pc:docMk/>
          <pc:sldMk cId="2573489372" sldId="320"/>
        </pc:sldMkLst>
        <pc:spChg chg="mod">
          <ac:chgData name="Alfred Smith" userId="3c60a3631c0db8ad" providerId="LiveId" clId="{EB5B82FC-999D-4348-9535-179B0E3F7424}" dt="2025-05-29T07:23:05.191" v="2"/>
          <ac:spMkLst>
            <pc:docMk/>
            <pc:sldMk cId="2573489372" sldId="320"/>
            <ac:spMk id="2" creationId="{322F51F8-B2A0-94CD-B365-95A4CA86B600}"/>
          </ac:spMkLst>
        </pc:spChg>
      </pc:sldChg>
    </pc:docChg>
  </pc:docChgLst>
  <pc:docChgLst>
    <pc:chgData name="Leonie Smith" userId="fed1330f33f5650e" providerId="LiveId" clId="{679BD3F6-C2F4-41CA-8C20-8752661A2FA8}"/>
    <pc:docChg chg="modSld">
      <pc:chgData name="Leonie Smith" userId="fed1330f33f5650e" providerId="LiveId" clId="{679BD3F6-C2F4-41CA-8C20-8752661A2FA8}" dt="2023-02-24T05:53:12.360" v="37" actId="20577"/>
      <pc:docMkLst>
        <pc:docMk/>
      </pc:docMkLst>
      <pc:sldChg chg="addSp modSp mod">
        <pc:chgData name="Leonie Smith" userId="fed1330f33f5650e" providerId="LiveId" clId="{679BD3F6-C2F4-41CA-8C20-8752661A2FA8}" dt="2023-02-24T05:51:00.965" v="5" actId="14100"/>
        <pc:sldMkLst>
          <pc:docMk/>
          <pc:sldMk cId="3788111665" sldId="258"/>
        </pc:sldMkLst>
      </pc:sldChg>
      <pc:sldChg chg="addSp modSp">
        <pc:chgData name="Leonie Smith" userId="fed1330f33f5650e" providerId="LiveId" clId="{679BD3F6-C2F4-41CA-8C20-8752661A2FA8}" dt="2023-02-24T05:51:04.913" v="6"/>
        <pc:sldMkLst>
          <pc:docMk/>
          <pc:sldMk cId="4120481681" sldId="270"/>
        </pc:sldMkLst>
      </pc:sldChg>
      <pc:sldChg chg="addSp modSp mod">
        <pc:chgData name="Leonie Smith" userId="fed1330f33f5650e" providerId="LiveId" clId="{679BD3F6-C2F4-41CA-8C20-8752661A2FA8}" dt="2023-02-24T05:52:19.902" v="25" actId="1076"/>
        <pc:sldMkLst>
          <pc:docMk/>
          <pc:sldMk cId="939110669" sldId="271"/>
        </pc:sldMkLst>
      </pc:sldChg>
      <pc:sldChg chg="addSp modSp mod">
        <pc:chgData name="Leonie Smith" userId="fed1330f33f5650e" providerId="LiveId" clId="{679BD3F6-C2F4-41CA-8C20-8752661A2FA8}" dt="2023-02-24T05:52:02.303" v="19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679BD3F6-C2F4-41CA-8C20-8752661A2FA8}" dt="2023-02-24T05:52:27.027" v="27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679BD3F6-C2F4-41CA-8C20-8752661A2FA8}" dt="2023-02-24T05:52:46.908" v="31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679BD3F6-C2F4-41CA-8C20-8752661A2FA8}" dt="2023-02-24T05:52:59.181" v="33" actId="20577"/>
        <pc:sldMkLst>
          <pc:docMk/>
          <pc:sldMk cId="2996969115" sldId="275"/>
        </pc:sldMkLst>
      </pc:sldChg>
      <pc:sldChg chg="addSp modSp mod">
        <pc:chgData name="Leonie Smith" userId="fed1330f33f5650e" providerId="LiveId" clId="{679BD3F6-C2F4-41CA-8C20-8752661A2FA8}" dt="2023-02-24T05:53:05.525" v="35" actId="20577"/>
        <pc:sldMkLst>
          <pc:docMk/>
          <pc:sldMk cId="2390376940" sldId="276"/>
        </pc:sldMkLst>
      </pc:sldChg>
      <pc:sldChg chg="addSp modSp mod">
        <pc:chgData name="Leonie Smith" userId="fed1330f33f5650e" providerId="LiveId" clId="{679BD3F6-C2F4-41CA-8C20-8752661A2FA8}" dt="2023-02-24T05:52:39.242" v="29" actId="20577"/>
        <pc:sldMkLst>
          <pc:docMk/>
          <pc:sldMk cId="1122923073" sldId="297"/>
        </pc:sldMkLst>
      </pc:sldChg>
      <pc:sldChg chg="addSp modSp mod">
        <pc:chgData name="Leonie Smith" userId="fed1330f33f5650e" providerId="LiveId" clId="{679BD3F6-C2F4-41CA-8C20-8752661A2FA8}" dt="2023-02-24T05:53:12.360" v="37" actId="20577"/>
        <pc:sldMkLst>
          <pc:docMk/>
          <pc:sldMk cId="2573489372" sldId="320"/>
        </pc:sldMkLst>
      </pc:sldChg>
    </pc:docChg>
  </pc:docChgLst>
  <pc:docChgLst>
    <pc:chgData name="Alfred Smith" userId="3c60a3631c0db8ad" providerId="LiveId" clId="{434D55BC-0EE7-4BD5-95E2-0946B576C700}"/>
    <pc:docChg chg="modSld">
      <pc:chgData name="Alfred Smith" userId="3c60a3631c0db8ad" providerId="LiveId" clId="{434D55BC-0EE7-4BD5-95E2-0946B576C700}" dt="2023-09-11T08:30:28.479" v="0" actId="20577"/>
      <pc:docMkLst>
        <pc:docMk/>
      </pc:docMkLst>
      <pc:sldChg chg="modSp mod">
        <pc:chgData name="Alfred Smith" userId="3c60a3631c0db8ad" providerId="LiveId" clId="{434D55BC-0EE7-4BD5-95E2-0946B576C700}" dt="2023-09-11T08:30:28.479" v="0" actId="20577"/>
        <pc:sldMkLst>
          <pc:docMk/>
          <pc:sldMk cId="454763615" sldId="259"/>
        </pc:sldMkLst>
      </pc:sldChg>
    </pc:docChg>
  </pc:docChgLst>
  <pc:docChgLst>
    <pc:chgData name="Leonie Smith" userId="fed1330f33f5650e" providerId="LiveId" clId="{5DCB4A85-0F08-48E5-8891-16F3CE695014}"/>
    <pc:docChg chg="undo redo custSel modSld">
      <pc:chgData name="Leonie Smith" userId="fed1330f33f5650e" providerId="LiveId" clId="{5DCB4A85-0F08-48E5-8891-16F3CE695014}" dt="2023-05-09T04:07:48.019" v="79" actId="5793"/>
      <pc:docMkLst>
        <pc:docMk/>
      </pc:docMkLst>
      <pc:sldChg chg="addSp modSp modNotesTx">
        <pc:chgData name="Leonie Smith" userId="fed1330f33f5650e" providerId="LiveId" clId="{5DCB4A85-0F08-48E5-8891-16F3CE695014}" dt="2023-05-09T04:07:48.019" v="79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5DCB4A85-0F08-48E5-8891-16F3CE695014}" dt="2023-05-08T04:35:46.599" v="75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5DCB4A85-0F08-48E5-8891-16F3CE695014}" dt="2023-05-08T04:17:47.956" v="26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5DCB4A85-0F08-48E5-8891-16F3CE695014}" dt="2023-05-08T04:20:56.304" v="30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5DCB4A85-0F08-48E5-8891-16F3CE695014}" dt="2023-05-08T04:22:46.750" v="37"/>
        <pc:sldMkLst>
          <pc:docMk/>
          <pc:sldMk cId="1909638311" sldId="262"/>
        </pc:sldMkLst>
      </pc:sldChg>
      <pc:sldChg chg="addSp modSp">
        <pc:chgData name="Leonie Smith" userId="fed1330f33f5650e" providerId="LiveId" clId="{5DCB4A85-0F08-48E5-8891-16F3CE695014}" dt="2023-05-08T04:26:32.728" v="45"/>
        <pc:sldMkLst>
          <pc:docMk/>
          <pc:sldMk cId="641208035" sldId="263"/>
        </pc:sldMkLst>
      </pc:sldChg>
      <pc:sldChg chg="addSp modSp">
        <pc:chgData name="Leonie Smith" userId="fed1330f33f5650e" providerId="LiveId" clId="{5DCB4A85-0F08-48E5-8891-16F3CE695014}" dt="2023-05-08T04:28:52.633" v="46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5DCB4A85-0F08-48E5-8891-16F3CE695014}" dt="2023-05-08T04:34:24.550" v="71"/>
        <pc:sldMkLst>
          <pc:docMk/>
          <pc:sldMk cId="978260341" sldId="265"/>
        </pc:sldMkLst>
      </pc:sldChg>
      <pc:sldChg chg="addSp modSp">
        <pc:chgData name="Leonie Smith" userId="fed1330f33f5650e" providerId="LiveId" clId="{5DCB4A85-0F08-48E5-8891-16F3CE695014}" dt="2023-05-08T04:35:02.001" v="72"/>
        <pc:sldMkLst>
          <pc:docMk/>
          <pc:sldMk cId="3575870363" sldId="266"/>
        </pc:sldMkLst>
      </pc:sldChg>
      <pc:sldChg chg="addSp delSp modSp mod modTransition modAnim">
        <pc:chgData name="Leonie Smith" userId="fed1330f33f5650e" providerId="LiveId" clId="{5DCB4A85-0F08-48E5-8891-16F3CE695014}" dt="2023-05-08T04:25:37.733" v="44"/>
        <pc:sldMkLst>
          <pc:docMk/>
          <pc:sldMk cId="2769942397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54 </a:t>
            </a:r>
            <a:r>
              <a:rPr lang="en-IN" sz="1200" b="1" i="0" u="none" strike="noStrike" baseline="0" dirty="0">
                <a:latin typeface="TimesNewRomanPS-BoldMT"/>
              </a:rPr>
              <a:t>Paul’s 3rd journey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7 sons of </a:t>
            </a:r>
            <a:r>
              <a:rPr lang="en-US" sz="1200" b="0" i="0" u="none" strike="noStrike" baseline="0" dirty="0" err="1">
                <a:latin typeface="TimesNewRomanPSMT"/>
              </a:rPr>
              <a:t>Sceva</a:t>
            </a:r>
            <a:r>
              <a:rPr lang="en-US" sz="12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Agabus’ prophecy – Acts 21:8-15 (Left Bottom)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54-7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12969A0-94E6-B6A4-6947-B35EAD279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67A349-C38E-EB6B-9373-D8E4BB7D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"/>
    </mc:Choice>
    <mc:Fallback xmlns="">
      <p:transition spd="slow" advTm="3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AB077-2EA0-24FD-449E-22B9C267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52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EA38D-374E-CCCD-3FFE-8AD17A529A9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EACE0BF6-8513-8783-7183-98E69693C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16A22-69AC-3888-1FAD-16DE0FA75E7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དམ་པའི་ཐུགས་ཉིད་ཀྱིས་འདི་སྐད་དུ་གསུངས་པ་སྟེ། ཡ་ཧུ་དཱ་པ་རྣམས་ཀྱིས་ཡེ་རུ་སཱ་ལེམ་དུ་སྐེ་རགས་འདིའི་བདག་པོའང་འདི་ལྟར་བསྡམས༌ཏེ་ཕྱི་ཕྱོགས་པ་རྣམས་ཀྱི་ལག་ཏུ་སྤྲོད་པར་འགྱུར་ཞེས་པའོ་ཞེས་སྨྲས་སོ།། </a:t>
            </a:r>
            <a:endParaRPr lang="en-IN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4CABC-7BA6-03C6-5C6E-4CA37092CA0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and said, “The Holy Spirit says: ‘In this way the Jews of Jerusalem will bind the owner of this belt and hand him over to the Gentiles.’”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99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CDD4F-CE7B-DCEF-6C01-6974DF5F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5445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4CC80-AC0F-00FA-E812-85C65951D87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112292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8400C26-6515-ED3A-0E18-E17B39A58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C2A3E-195E-8214-28DC-A9E649535BE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12ངེད་ཅག་དང་གནས་དེའི་མི་རྣམས་ཀྱིས་ལུང་བསྟན་འདི་ཐོས༌རྗེས། ཕོལ་ལོལ་ཁོང་ཉིད་ཡེ་རུ་སཱ་ལེམ་དུ་མི་འགྲོ་བར་ཞུ་བ་ནན་གྱིས་ཞུས༌ནའང༌།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A692C-D516-50FB-7BE5-AAC3F46EF5A4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12When we heard this, we and the people there pleaded with Paul not to go up to Jerusalem.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0"/>
    </mc:Choice>
    <mc:Fallback xmlns="">
      <p:transition spd="slow" advTm="7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A2952-936A-6527-BB76-D26F9DE1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4935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44CE7-919A-5A49-0632-3BEEE371CD8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:12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CE28396-54E3-5046-B107-E99DC67E4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45F72-AE4A-B4E8-02F5-DD213642725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13ཕོལ་ལོལ་གྱིས་འདི་སྐད༌དུ། ཁྱོད་རྣམས་འདི་ལྟར་ངུས་ཏེ་ངའི་སེམས་སྐྱོ་རུ་འཇུག༌པ་ཅི་ཡིན་ནམ། ང་རང་ནི་གཙོ་བོ་ཡེ་ཤུའི་མཚན་གྱི་དོན་དུ་མི་གཞན་གྱིས་བཙན་བཟུང་བྱེད་པ༌དང༌། ཐ་ན་ཡེ་རུ་སཱ་ལེམ་ནས་རང་སྲོག་འཆོར་དགོས་ཀྱང་འགྱོད་པ་སྤུ་ཙམ་ཡང་མེད་ཅེས་གསུངས་སོ།། </a:t>
            </a:r>
            <a:endParaRPr lang="en-IN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C9A38-C3B1-9BF4-EE13-C64E2BB7EFE6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13Then Paul answered, “Why are you weeping and breaking my heart? I am ready not only to be bound, but also to die in Jerusalem for the name of the Lord Jesus.”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1"/>
    </mc:Choice>
    <mc:Fallback xmlns="">
      <p:transition spd="slow" advTm="17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652F-F69C-473A-DAE2-46C3CC55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6343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62CDF-669E-C034-53E0-D66226A585B4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:13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udio 41">
            <a:hlinkClick r:id="" action="ppaction://media"/>
            <a:extLst>
              <a:ext uri="{FF2B5EF4-FFF2-40B4-BE49-F238E27FC236}">
                <a16:creationId xmlns:a16="http://schemas.microsoft.com/office/drawing/2014/main" id="{AD308BDE-B7D5-020F-28E4-07B9610FA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FC9A2C-FE21-08C2-B738-1EE8A5C0E51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14ཁོང་གིས་མི་གཞན་གྱི་ངག་ལ་མི་ཉན་པས་ངེད་རྣམས་ཀྱང་འུ་ཐུག༌ནས། གཙོ་བོའི་དགོངས་པ་བཞིན་དུ་འགྲུབ་པར་སྨོན་ཞེས་སྨྲས་པ་དང་ཞུ་བ་བྱེད་མཚམས་བཞག༌གོ།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AA1AC-BE94-CFF1-CC97-D4DE5E771BF8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14When he would not be dissuaded, we fell silent and said, “The Lord’s will be done.”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5"/>
    </mc:Choice>
    <mc:Fallback xmlns="">
      <p:transition spd="slow" advTm="11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A2CDA-9C63-6039-CD68-7A5713AA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3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8842BC-6665-30C0-89E9-C984FDF2102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:14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DD95F5D-6894-356C-450B-8DC18BC1C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D4BA04-9BB5-15C8-0956-328053BE8E3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15ཡང་ཉིན་དེ་དག་གི་རྗེས༌སུ། ངེད་རྣམས་ཀྱིས་གྲ་སྒྲིག་བྱས་ཏེ་ཡེ་རུ་སཱ་ལེམ་དུ་ཆས་པའི་ཚེ།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EBD51-5A62-4316-36D9-592A55FCDD08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15After these days, we packed up and went on to Jerusalem.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5"/>
    </mc:Choice>
    <mc:Fallback xmlns="">
      <p:transition spd="slow" advTm="6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8172E-5CCB-41C0-49E0-3EB1174EA400}"/>
              </a:ext>
            </a:extLst>
          </p:cNvPr>
          <p:cNvSpPr txBox="1"/>
          <p:nvPr/>
        </p:nvSpPr>
        <p:spPr>
          <a:xfrm>
            <a:off x="6917635" y="0"/>
            <a:ext cx="4784036" cy="4002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 21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པའུ་ལུ་ཡེ་རུ་ཤ་ལེམ་གྲོང་ཁྱེར་དུ་ཕེབས་པ།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2F51F8-B2A0-94CD-B365-95A4CA86B600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:15</a:t>
            </a:r>
          </a:p>
        </p:txBody>
      </p:sp>
    </p:spTree>
    <p:extLst>
      <p:ext uri="{BB962C8B-B14F-4D97-AF65-F5344CB8AC3E}">
        <p14:creationId xmlns:p14="http://schemas.microsoft.com/office/powerpoint/2010/main" val="257348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མཛད་འཕྲིན 21</a:t>
            </a:r>
          </a:p>
          <a:p>
            <a:r>
              <a:rPr lang="bo-CN" sz="8000" dirty="0">
                <a:solidFill>
                  <a:srgbClr val="121212"/>
                </a:solidFill>
                <a:latin typeface="Arial" panose="020B0604020202020204" pitchFamily="34" charset="0"/>
              </a:rPr>
              <a:t>ཨ་ག་བཱུ་ལུང་སྟོན་པ།</a:t>
            </a:r>
            <a:endParaRPr lang="en-IN" sz="8000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510081" y="0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>
                <a:latin typeface="TimesNewRomanPSMT"/>
              </a:rPr>
              <a:t>Agabus’s </a:t>
            </a:r>
            <a:r>
              <a:rPr lang="en-US" sz="6000" b="0" i="0" u="none" strike="noStrike" baseline="0" dirty="0">
                <a:latin typeface="TimesNewRomanPSMT"/>
              </a:rPr>
              <a:t>prophecy – Acts 21:8-15 </a:t>
            </a: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A2462F8F-35AC-8DB0-3F54-7E49FC2E4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0"/>
    </mc:Choice>
    <mc:Fallback xmlns="">
      <p:transition spd="slow" advTm="5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B13A6-25C3-FE98-4BCE-198C87262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17497-E874-44A6-1238-C40EF50FE5A1}"/>
              </a:ext>
            </a:extLst>
          </p:cNvPr>
          <p:cNvSpPr txBox="1"/>
          <p:nvPr/>
        </p:nvSpPr>
        <p:spPr>
          <a:xfrm>
            <a:off x="6917635" y="0"/>
            <a:ext cx="4784036" cy="4002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 21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པའུ་ལུ་ཡེ་རུ་ཤ་ལེམ་གྲོང་ཁྱེར་དུ་ཕེབས་པ།</a:t>
            </a:r>
          </a:p>
          <a:p>
            <a:endParaRPr lang="en-IN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BEBF66A-655E-A64F-B065-FEE1EA51EC1D}"/>
              </a:ext>
            </a:extLst>
          </p:cNvPr>
          <p:cNvSpPr txBox="1"/>
          <p:nvPr/>
        </p:nvSpPr>
        <p:spPr>
          <a:xfrm>
            <a:off x="522605" y="59350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78023EE0-4878-401B-60E5-99AC8B243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072CE-9C4A-78E5-8270-217858C9742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8དེའི་ཕྱི༌ཉིན། ངེད་ཅག་གནས་དེ་དང་ཁ་བྲལ་ནས་ཀེ་སར་ཡཱ་རུ་སླེབས་ཤིང༌། འཕྲིན་བཟང་སྒྲོག་མཁན་ཕི་ལིབ་ཀྱི་ཁྱིམ་དུ་སོང་ནས་ཁོ་དང་མཉམ་དུ་བསྡད། ཕི་ལིབ་ཅེས་བྱ་བ་ནི་ལས་འཛིན་པ་བདུན་ཡོད་པ་ལས་གཅིག་ཡིན།</a:t>
            </a: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4D748-3578-714D-8EBF-03199063E0A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 Luke tells about their journey: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8Leaving the next day, we went on to Caesarea and stayed at the home of Philip the evangelist, who was one of the Seven.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2"/>
    </mc:Choice>
    <mc:Fallback xmlns="">
      <p:transition spd="slow" advTm="13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BF83F-E56A-4413-3FC0-FA4CB683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279" y="1"/>
            <a:ext cx="138402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62AFD-149F-4127-3EE3-5C6CA2FCBD5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:8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73313913-AF6A-061D-7D71-8B4E4BF6F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245D9-4F1C-7A33-BD6E-38726B4B1EA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9ཁོ་ལ་ན་ཆུང་བུ་མོ་བཞི་ཡོད་པ་རེ་རེ་བཞིན་ལུང་སྟོན་མཁན་ཡིན༌པ་རེད། 10ངེད་རྣམས་དེ་ནས་ཉིན་འགར་བསྡད་པ་ལ་ཨ་གཱ་པུ་ཞེས་པའི་ལུང་སྟོན་པ་ཞིག་ཡ་ཧུ་དཱའི་ཡུལ་ནས་ཡོང་བ༌དང༌།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905C2-EA6A-409B-4E33-5EE4ECFF8AB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9He had four unmarried daughters who prophesied.</a:t>
            </a:r>
          </a:p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10After we had been there several days, a prophet named Agabus came down from Judea.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9"/>
    </mc:Choice>
    <mc:Fallback xmlns="">
      <p:transition spd="slow" advTm="12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DBDEF-2C78-7DEE-1558-0232672A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7123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D2CDD-22C0-86CE-A310-93BDD985FB6B}"/>
              </a:ext>
            </a:extLst>
          </p:cNvPr>
          <p:cNvSpPr txBox="1"/>
          <p:nvPr/>
        </p:nvSpPr>
        <p:spPr>
          <a:xfrm>
            <a:off x="9116352" y="242953"/>
            <a:ext cx="2853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:9,10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AB304E1F-FE0E-F262-4C92-12832AEE7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575DBD-7173-6FD0-D15F-0609E34548E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1ཁོ་རང་ངེད་ཅག་གི་གནས་འདིར་སླེབས་རྗེས། ཕོལ་ལོལ་གྱི་སྐེ་རགས་བླངས་ནས་རང་གི་རྐང་ལག་བསྡམས་ཏེ་ན༌རེ།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74213-D58D-E0C3-4FAE-E8A4C06CAA69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11Coming over to us, he took Paul’s belt, bound his own feet and hands,…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8"/>
    </mc:Choice>
    <mc:Fallback xmlns="">
      <p:transition spd="slow" advTm="9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885</Words>
  <Application>Microsoft Office PowerPoint</Application>
  <PresentationFormat>Widescreen</PresentationFormat>
  <Paragraphs>53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54-7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2025-05-29T07:27:02Z</dcterms:modified>
</cp:coreProperties>
</file>