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6" r:id="rId16"/>
    <p:sldId id="277" r:id="rId17"/>
    <p:sldId id="267" r:id="rId18"/>
    <p:sldId id="278" r:id="rId19"/>
    <p:sldId id="268" r:id="rId20"/>
    <p:sldId id="279" r:id="rId21"/>
    <p:sldId id="281" r:id="rId22"/>
    <p:sldId id="282" r:id="rId23"/>
    <p:sldId id="283" r:id="rId24"/>
    <p:sldId id="284" r:id="rId25"/>
    <p:sldId id="285" r:id="rId26"/>
    <p:sldId id="286" r:id="rId27"/>
    <p:sldId id="298" r:id="rId28"/>
    <p:sldId id="299" r:id="rId29"/>
    <p:sldId id="287" r:id="rId30"/>
    <p:sldId id="288" r:id="rId31"/>
    <p:sldId id="289"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05342B-83B4-452E-A294-A7ADD4433E89}" v="17" dt="2025-05-06T12:54:05.9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8" autoAdjust="0"/>
    <p:restoredTop sz="82026" autoAdjust="0"/>
  </p:normalViewPr>
  <p:slideViewPr>
    <p:cSldViewPr snapToGrid="0">
      <p:cViewPr varScale="1">
        <p:scale>
          <a:sx n="54" d="100"/>
          <a:sy n="54" d="100"/>
        </p:scale>
        <p:origin x="78" y="9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1E81468-C072-4582-9820-DD6207062CD7}"/>
    <pc:docChg chg="undo custSel delSld modSld">
      <pc:chgData name="Leonie Smith" userId="fed1330f33f5650e" providerId="LiveId" clId="{21E81468-C072-4582-9820-DD6207062CD7}" dt="2023-05-09T04:12:08.827" v="193" actId="20577"/>
      <pc:docMkLst>
        <pc:docMk/>
      </pc:docMkLst>
      <pc:sldChg chg="addSp delSp modSp mod modTransition modAnim modNotesTx">
        <pc:chgData name="Leonie Smith" userId="fed1330f33f5650e" providerId="LiveId" clId="{21E81468-C072-4582-9820-DD6207062CD7}" dt="2023-05-09T04:12:08.827" v="193" actId="20577"/>
        <pc:sldMkLst>
          <pc:docMk/>
          <pc:sldMk cId="1499918570" sldId="257"/>
        </pc:sldMkLst>
      </pc:sldChg>
      <pc:sldChg chg="addSp modSp mod">
        <pc:chgData name="Leonie Smith" userId="fed1330f33f5650e" providerId="LiveId" clId="{21E81468-C072-4582-9820-DD6207062CD7}" dt="2023-05-08T05:04:55.806" v="19"/>
        <pc:sldMkLst>
          <pc:docMk/>
          <pc:sldMk cId="454763615" sldId="259"/>
        </pc:sldMkLst>
      </pc:sldChg>
      <pc:sldChg chg="addSp modSp">
        <pc:chgData name="Leonie Smith" userId="fed1330f33f5650e" providerId="LiveId" clId="{21E81468-C072-4582-9820-DD6207062CD7}" dt="2023-05-08T05:05:46.994" v="20"/>
        <pc:sldMkLst>
          <pc:docMk/>
          <pc:sldMk cId="2346136586" sldId="260"/>
        </pc:sldMkLst>
      </pc:sldChg>
      <pc:sldChg chg="addSp delSp modSp mod modTransition modAnim">
        <pc:chgData name="Leonie Smith" userId="fed1330f33f5650e" providerId="LiveId" clId="{21E81468-C072-4582-9820-DD6207062CD7}" dt="2023-05-08T05:08:10.810" v="61"/>
        <pc:sldMkLst>
          <pc:docMk/>
          <pc:sldMk cId="4037329247" sldId="261"/>
        </pc:sldMkLst>
      </pc:sldChg>
      <pc:sldChg chg="addSp delSp modSp mod modTransition modAnim">
        <pc:chgData name="Leonie Smith" userId="fed1330f33f5650e" providerId="LiveId" clId="{21E81468-C072-4582-9820-DD6207062CD7}" dt="2023-05-08T05:10:48.941" v="68"/>
        <pc:sldMkLst>
          <pc:docMk/>
          <pc:sldMk cId="1909638311" sldId="262"/>
        </pc:sldMkLst>
      </pc:sldChg>
      <pc:sldChg chg="addSp delSp modSp mod modTransition modAnim">
        <pc:chgData name="Leonie Smith" userId="fed1330f33f5650e" providerId="LiveId" clId="{21E81468-C072-4582-9820-DD6207062CD7}" dt="2023-05-08T05:15:02.689" v="78"/>
        <pc:sldMkLst>
          <pc:docMk/>
          <pc:sldMk cId="641208035" sldId="263"/>
        </pc:sldMkLst>
      </pc:sldChg>
      <pc:sldChg chg="addSp delSp modSp mod modTransition modAnim">
        <pc:chgData name="Leonie Smith" userId="fed1330f33f5650e" providerId="LiveId" clId="{21E81468-C072-4582-9820-DD6207062CD7}" dt="2023-05-08T05:18:20.312" v="88"/>
        <pc:sldMkLst>
          <pc:docMk/>
          <pc:sldMk cId="4044745628" sldId="264"/>
        </pc:sldMkLst>
      </pc:sldChg>
      <pc:sldChg chg="addSp modSp">
        <pc:chgData name="Leonie Smith" userId="fed1330f33f5650e" providerId="LiveId" clId="{21E81468-C072-4582-9820-DD6207062CD7}" dt="2023-05-08T05:20:17.855" v="89"/>
        <pc:sldMkLst>
          <pc:docMk/>
          <pc:sldMk cId="3575870363" sldId="266"/>
        </pc:sldMkLst>
      </pc:sldChg>
      <pc:sldChg chg="addSp delSp modSp mod modTransition modAnim">
        <pc:chgData name="Leonie Smith" userId="fed1330f33f5650e" providerId="LiveId" clId="{21E81468-C072-4582-9820-DD6207062CD7}" dt="2023-05-08T05:22:18.751" v="93"/>
        <pc:sldMkLst>
          <pc:docMk/>
          <pc:sldMk cId="4017137865" sldId="267"/>
        </pc:sldMkLst>
      </pc:sldChg>
      <pc:sldChg chg="addSp modSp">
        <pc:chgData name="Leonie Smith" userId="fed1330f33f5650e" providerId="LiveId" clId="{21E81468-C072-4582-9820-DD6207062CD7}" dt="2023-05-08T05:23:27.758" v="94"/>
        <pc:sldMkLst>
          <pc:docMk/>
          <pc:sldMk cId="3137811553" sldId="268"/>
        </pc:sldMkLst>
      </pc:sldChg>
      <pc:sldChg chg="addSp modSp">
        <pc:chgData name="Leonie Smith" userId="fed1330f33f5650e" providerId="LiveId" clId="{21E81468-C072-4582-9820-DD6207062CD7}" dt="2023-05-08T05:24:41.237" v="95"/>
        <pc:sldMkLst>
          <pc:docMk/>
          <pc:sldMk cId="1922139011" sldId="281"/>
        </pc:sldMkLst>
      </pc:sldChg>
      <pc:sldChg chg="addSp delSp modSp mod modTransition modAnim">
        <pc:chgData name="Leonie Smith" userId="fed1330f33f5650e" providerId="LiveId" clId="{21E81468-C072-4582-9820-DD6207062CD7}" dt="2023-05-08T05:27:37.840" v="114"/>
        <pc:sldMkLst>
          <pc:docMk/>
          <pc:sldMk cId="3166251957" sldId="283"/>
        </pc:sldMkLst>
      </pc:sldChg>
      <pc:sldChg chg="addSp modSp">
        <pc:chgData name="Leonie Smith" userId="fed1330f33f5650e" providerId="LiveId" clId="{21E81468-C072-4582-9820-DD6207062CD7}" dt="2023-05-08T05:29:10.438" v="115"/>
        <pc:sldMkLst>
          <pc:docMk/>
          <pc:sldMk cId="1522780631" sldId="285"/>
        </pc:sldMkLst>
      </pc:sldChg>
      <pc:sldChg chg="addSp delSp modSp mod modTransition modAnim">
        <pc:chgData name="Leonie Smith" userId="fed1330f33f5650e" providerId="LiveId" clId="{21E81468-C072-4582-9820-DD6207062CD7}" dt="2023-05-08T05:35:16.586" v="135"/>
        <pc:sldMkLst>
          <pc:docMk/>
          <pc:sldMk cId="2332778949" sldId="287"/>
        </pc:sldMkLst>
      </pc:sldChg>
      <pc:sldChg chg="addSp delSp modSp mod modTransition modAnim">
        <pc:chgData name="Leonie Smith" userId="fed1330f33f5650e" providerId="LiveId" clId="{21E81468-C072-4582-9820-DD6207062CD7}" dt="2023-05-08T05:38:18.681" v="148"/>
        <pc:sldMkLst>
          <pc:docMk/>
          <pc:sldMk cId="3153919605" sldId="289"/>
        </pc:sldMkLst>
      </pc:sldChg>
      <pc:sldChg chg="del">
        <pc:chgData name="Leonie Smith" userId="fed1330f33f5650e" providerId="LiveId" clId="{21E81468-C072-4582-9820-DD6207062CD7}" dt="2023-05-08T05:07:03.369" v="56" actId="2696"/>
        <pc:sldMkLst>
          <pc:docMk/>
          <pc:sldMk cId="3693141455" sldId="296"/>
        </pc:sldMkLst>
      </pc:sldChg>
      <pc:sldChg chg="del">
        <pc:chgData name="Leonie Smith" userId="fed1330f33f5650e" providerId="LiveId" clId="{21E81468-C072-4582-9820-DD6207062CD7}" dt="2023-05-08T05:07:04.503" v="57" actId="2696"/>
        <pc:sldMkLst>
          <pc:docMk/>
          <pc:sldMk cId="680630757" sldId="297"/>
        </pc:sldMkLst>
      </pc:sldChg>
      <pc:sldChg chg="addSp delSp modSp mod modTransition modAnim">
        <pc:chgData name="Leonie Smith" userId="fed1330f33f5650e" providerId="LiveId" clId="{21E81468-C072-4582-9820-DD6207062CD7}" dt="2023-05-08T05:30:57.828" v="125"/>
        <pc:sldMkLst>
          <pc:docMk/>
          <pc:sldMk cId="30903740" sldId="298"/>
        </pc:sldMkLst>
      </pc:sldChg>
    </pc:docChg>
  </pc:docChgLst>
  <pc:docChgLst>
    <pc:chgData name="Leonie Smith" userId="fed1330f33f5650e" providerId="LiveId" clId="{D5522BB1-6C67-41F0-BFD5-FB28FF880F9E}"/>
    <pc:docChg chg="custSel modSld">
      <pc:chgData name="Leonie Smith" userId="fed1330f33f5650e" providerId="LiveId" clId="{D5522BB1-6C67-41F0-BFD5-FB28FF880F9E}" dt="2023-02-24T06:36:39.787" v="72" actId="20577"/>
      <pc:docMkLst>
        <pc:docMk/>
      </pc:docMkLst>
      <pc:sldChg chg="addSp modSp mod">
        <pc:chgData name="Leonie Smith" userId="fed1330f33f5650e" providerId="LiveId" clId="{D5522BB1-6C67-41F0-BFD5-FB28FF880F9E}" dt="2023-02-24T06:31:40.811" v="5" actId="1076"/>
        <pc:sldMkLst>
          <pc:docMk/>
          <pc:sldMk cId="3788111665" sldId="258"/>
        </pc:sldMkLst>
      </pc:sldChg>
      <pc:sldChg chg="addSp modSp">
        <pc:chgData name="Leonie Smith" userId="fed1330f33f5650e" providerId="LiveId" clId="{D5522BB1-6C67-41F0-BFD5-FB28FF880F9E}" dt="2023-02-24T06:31:45.544" v="6"/>
        <pc:sldMkLst>
          <pc:docMk/>
          <pc:sldMk cId="4120481681" sldId="270"/>
        </pc:sldMkLst>
      </pc:sldChg>
      <pc:sldChg chg="addSp modSp mod">
        <pc:chgData name="Leonie Smith" userId="fed1330f33f5650e" providerId="LiveId" clId="{D5522BB1-6C67-41F0-BFD5-FB28FF880F9E}" dt="2023-02-24T06:32:50.178" v="24" actId="20577"/>
        <pc:sldMkLst>
          <pc:docMk/>
          <pc:sldMk cId="939110669" sldId="271"/>
        </pc:sldMkLst>
      </pc:sldChg>
      <pc:sldChg chg="addSp modSp mod">
        <pc:chgData name="Leonie Smith" userId="fed1330f33f5650e" providerId="LiveId" clId="{D5522BB1-6C67-41F0-BFD5-FB28FF880F9E}" dt="2023-02-24T06:34:28.611" v="41" actId="20577"/>
        <pc:sldMkLst>
          <pc:docMk/>
          <pc:sldMk cId="4024569785" sldId="272"/>
        </pc:sldMkLst>
      </pc:sldChg>
      <pc:sldChg chg="addSp delSp modSp mod">
        <pc:chgData name="Leonie Smith" userId="fed1330f33f5650e" providerId="LiveId" clId="{D5522BB1-6C67-41F0-BFD5-FB28FF880F9E}" dt="2023-02-24T06:34:36.591" v="43" actId="20577"/>
        <pc:sldMkLst>
          <pc:docMk/>
          <pc:sldMk cId="487179600" sldId="273"/>
        </pc:sldMkLst>
      </pc:sldChg>
      <pc:sldChg chg="addSp modSp mod">
        <pc:chgData name="Leonie Smith" userId="fed1330f33f5650e" providerId="LiveId" clId="{D5522BB1-6C67-41F0-BFD5-FB28FF880F9E}" dt="2023-02-24T06:34:44.072" v="45" actId="20577"/>
        <pc:sldMkLst>
          <pc:docMk/>
          <pc:sldMk cId="2168401200" sldId="274"/>
        </pc:sldMkLst>
      </pc:sldChg>
      <pc:sldChg chg="addSp delSp modSp mod">
        <pc:chgData name="Leonie Smith" userId="fed1330f33f5650e" providerId="LiveId" clId="{D5522BB1-6C67-41F0-BFD5-FB28FF880F9E}" dt="2023-02-24T06:34:51.330" v="47" actId="20577"/>
        <pc:sldMkLst>
          <pc:docMk/>
          <pc:sldMk cId="2996969115" sldId="275"/>
        </pc:sldMkLst>
      </pc:sldChg>
      <pc:sldChg chg="addSp delSp modSp mod">
        <pc:chgData name="Leonie Smith" userId="fed1330f33f5650e" providerId="LiveId" clId="{D5522BB1-6C67-41F0-BFD5-FB28FF880F9E}" dt="2023-02-24T06:35:07.135" v="54" actId="1076"/>
        <pc:sldMkLst>
          <pc:docMk/>
          <pc:sldMk cId="4265919077" sldId="277"/>
        </pc:sldMkLst>
      </pc:sldChg>
      <pc:sldChg chg="addSp delSp modSp mod">
        <pc:chgData name="Leonie Smith" userId="fed1330f33f5650e" providerId="LiveId" clId="{D5522BB1-6C67-41F0-BFD5-FB28FF880F9E}" dt="2023-02-24T06:35:36.387" v="56" actId="20577"/>
        <pc:sldMkLst>
          <pc:docMk/>
          <pc:sldMk cId="210266664" sldId="278"/>
        </pc:sldMkLst>
      </pc:sldChg>
      <pc:sldChg chg="addSp delSp modSp mod">
        <pc:chgData name="Leonie Smith" userId="fed1330f33f5650e" providerId="LiveId" clId="{D5522BB1-6C67-41F0-BFD5-FB28FF880F9E}" dt="2023-02-24T06:35:45.972" v="58" actId="20577"/>
        <pc:sldMkLst>
          <pc:docMk/>
          <pc:sldMk cId="888433145" sldId="279"/>
        </pc:sldMkLst>
      </pc:sldChg>
      <pc:sldChg chg="addSp modSp mod">
        <pc:chgData name="Leonie Smith" userId="fed1330f33f5650e" providerId="LiveId" clId="{D5522BB1-6C67-41F0-BFD5-FB28FF880F9E}" dt="2023-02-24T06:35:57.241" v="60" actId="20577"/>
        <pc:sldMkLst>
          <pc:docMk/>
          <pc:sldMk cId="1126511635" sldId="282"/>
        </pc:sldMkLst>
      </pc:sldChg>
      <pc:sldChg chg="addSp modSp mod">
        <pc:chgData name="Leonie Smith" userId="fed1330f33f5650e" providerId="LiveId" clId="{D5522BB1-6C67-41F0-BFD5-FB28FF880F9E}" dt="2023-02-24T06:36:03.307" v="62" actId="20577"/>
        <pc:sldMkLst>
          <pc:docMk/>
          <pc:sldMk cId="3922583308" sldId="284"/>
        </pc:sldMkLst>
      </pc:sldChg>
      <pc:sldChg chg="addSp modSp mod">
        <pc:chgData name="Leonie Smith" userId="fed1330f33f5650e" providerId="LiveId" clId="{D5522BB1-6C67-41F0-BFD5-FB28FF880F9E}" dt="2023-02-24T06:36:18.132" v="66" actId="1076"/>
        <pc:sldMkLst>
          <pc:docMk/>
          <pc:sldMk cId="1850742486" sldId="286"/>
        </pc:sldMkLst>
      </pc:sldChg>
      <pc:sldChg chg="addSp modSp mod">
        <pc:chgData name="Leonie Smith" userId="fed1330f33f5650e" providerId="LiveId" clId="{D5522BB1-6C67-41F0-BFD5-FB28FF880F9E}" dt="2023-02-24T06:36:33.817" v="70" actId="20577"/>
        <pc:sldMkLst>
          <pc:docMk/>
          <pc:sldMk cId="1828872212" sldId="288"/>
        </pc:sldMkLst>
      </pc:sldChg>
      <pc:sldChg chg="addSp modSp mod">
        <pc:chgData name="Leonie Smith" userId="fed1330f33f5650e" providerId="LiveId" clId="{D5522BB1-6C67-41F0-BFD5-FB28FF880F9E}" dt="2023-02-24T06:34:16.582" v="39" actId="20577"/>
        <pc:sldMkLst>
          <pc:docMk/>
          <pc:sldMk cId="680630757" sldId="297"/>
        </pc:sldMkLst>
      </pc:sldChg>
      <pc:sldChg chg="addSp modSp mod">
        <pc:chgData name="Leonie Smith" userId="fed1330f33f5650e" providerId="LiveId" clId="{D5522BB1-6C67-41F0-BFD5-FB28FF880F9E}" dt="2023-02-24T06:36:26.961" v="68" actId="20577"/>
        <pc:sldMkLst>
          <pc:docMk/>
          <pc:sldMk cId="3113600465" sldId="299"/>
        </pc:sldMkLst>
      </pc:sldChg>
      <pc:sldChg chg="addSp modSp mod">
        <pc:chgData name="Leonie Smith" userId="fed1330f33f5650e" providerId="LiveId" clId="{D5522BB1-6C67-41F0-BFD5-FB28FF880F9E}" dt="2023-02-24T06:36:39.787" v="72" actId="20577"/>
        <pc:sldMkLst>
          <pc:docMk/>
          <pc:sldMk cId="2265185750" sldId="300"/>
        </pc:sldMkLst>
      </pc:sldChg>
    </pc:docChg>
  </pc:docChgLst>
  <pc:docChgLst>
    <pc:chgData name="Alfred Smith" userId="3c60a3631c0db8ad" providerId="LiveId" clId="{3B05342B-83B4-452E-A294-A7ADD4433E89}"/>
    <pc:docChg chg="custSel modSld">
      <pc:chgData name="Alfred Smith" userId="3c60a3631c0db8ad" providerId="LiveId" clId="{3B05342B-83B4-452E-A294-A7ADD4433E89}" dt="2025-05-06T12:54:05.996" v="33"/>
      <pc:docMkLst>
        <pc:docMk/>
      </pc:docMkLst>
      <pc:sldChg chg="addSp delSp modSp mod">
        <pc:chgData name="Alfred Smith" userId="3c60a3631c0db8ad" providerId="LiveId" clId="{3B05342B-83B4-452E-A294-A7ADD4433E89}" dt="2025-05-06T12:43:44.860" v="2"/>
        <pc:sldMkLst>
          <pc:docMk/>
          <pc:sldMk cId="1499918570" sldId="257"/>
        </pc:sldMkLst>
        <pc:spChg chg="del">
          <ac:chgData name="Alfred Smith" userId="3c60a3631c0db8ad" providerId="LiveId" clId="{3B05342B-83B4-452E-A294-A7ADD4433E89}" dt="2025-05-06T12:43:41.827" v="0" actId="478"/>
          <ac:spMkLst>
            <pc:docMk/>
            <pc:sldMk cId="1499918570" sldId="257"/>
            <ac:spMk id="3" creationId="{0228937D-0D81-2DA1-1C55-FD99B23FE1AE}"/>
          </ac:spMkLst>
        </pc:spChg>
        <pc:spChg chg="add del mod">
          <ac:chgData name="Alfred Smith" userId="3c60a3631c0db8ad" providerId="LiveId" clId="{3B05342B-83B4-452E-A294-A7ADD4433E89}" dt="2025-05-06T12:43:43.784" v="1" actId="478"/>
          <ac:spMkLst>
            <pc:docMk/>
            <pc:sldMk cId="1499918570" sldId="257"/>
            <ac:spMk id="5" creationId="{4831E4C0-8B34-B58F-CE18-9A52D8818318}"/>
          </ac:spMkLst>
        </pc:spChg>
        <pc:spChg chg="add mod">
          <ac:chgData name="Alfred Smith" userId="3c60a3631c0db8ad" providerId="LiveId" clId="{3B05342B-83B4-452E-A294-A7ADD4433E89}" dt="2025-05-06T12:43:44.860" v="2"/>
          <ac:spMkLst>
            <pc:docMk/>
            <pc:sldMk cId="1499918570" sldId="257"/>
            <ac:spMk id="6" creationId="{676FE5FF-D346-20F5-491E-BD81622ED63A}"/>
          </ac:spMkLst>
        </pc:spChg>
      </pc:sldChg>
      <pc:sldChg chg="modSp">
        <pc:chgData name="Alfred Smith" userId="3c60a3631c0db8ad" providerId="LiveId" clId="{3B05342B-83B4-452E-A294-A7ADD4433E89}" dt="2025-05-06T12:44:04.168" v="3"/>
        <pc:sldMkLst>
          <pc:docMk/>
          <pc:sldMk cId="3788111665" sldId="258"/>
        </pc:sldMkLst>
        <pc:spChg chg="mod">
          <ac:chgData name="Alfred Smith" userId="3c60a3631c0db8ad" providerId="LiveId" clId="{3B05342B-83B4-452E-A294-A7ADD4433E89}" dt="2025-05-06T12:44:04.168" v="3"/>
          <ac:spMkLst>
            <pc:docMk/>
            <pc:sldMk cId="3788111665" sldId="258"/>
            <ac:spMk id="6" creationId="{E3C46AB7-DC3D-F133-59F1-94970DF8D3BA}"/>
          </ac:spMkLst>
        </pc:spChg>
      </pc:sldChg>
      <pc:sldChg chg="modSp">
        <pc:chgData name="Alfred Smith" userId="3c60a3631c0db8ad" providerId="LiveId" clId="{3B05342B-83B4-452E-A294-A7ADD4433E89}" dt="2025-05-06T12:44:04.168" v="3"/>
        <pc:sldMkLst>
          <pc:docMk/>
          <pc:sldMk cId="454763615" sldId="259"/>
        </pc:sldMkLst>
        <pc:spChg chg="mod">
          <ac:chgData name="Alfred Smith" userId="3c60a3631c0db8ad" providerId="LiveId" clId="{3B05342B-83B4-452E-A294-A7ADD4433E89}" dt="2025-05-06T12:44:04.168" v="3"/>
          <ac:spMkLst>
            <pc:docMk/>
            <pc:sldMk cId="454763615" sldId="259"/>
            <ac:spMk id="3" creationId="{A58184BD-88F1-BA02-40C1-D8403D0EEC0D}"/>
          </ac:spMkLst>
        </pc:spChg>
      </pc:sldChg>
      <pc:sldChg chg="addSp delSp modSp mod">
        <pc:chgData name="Alfred Smith" userId="3c60a3631c0db8ad" providerId="LiveId" clId="{3B05342B-83B4-452E-A294-A7ADD4433E89}" dt="2025-05-06T12:46:26.130" v="6"/>
        <pc:sldMkLst>
          <pc:docMk/>
          <pc:sldMk cId="2346136586" sldId="260"/>
        </pc:sldMkLst>
        <pc:spChg chg="add mod">
          <ac:chgData name="Alfred Smith" userId="3c60a3631c0db8ad" providerId="LiveId" clId="{3B05342B-83B4-452E-A294-A7ADD4433E89}" dt="2025-05-06T12:46:26.130" v="6"/>
          <ac:spMkLst>
            <pc:docMk/>
            <pc:sldMk cId="2346136586" sldId="260"/>
            <ac:spMk id="2" creationId="{A4567422-8F67-3FA7-EC1A-EA25C2E2C885}"/>
          </ac:spMkLst>
        </pc:spChg>
        <pc:spChg chg="del">
          <ac:chgData name="Alfred Smith" userId="3c60a3631c0db8ad" providerId="LiveId" clId="{3B05342B-83B4-452E-A294-A7ADD4433E89}" dt="2025-05-06T12:46:26.097" v="5" actId="478"/>
          <ac:spMkLst>
            <pc:docMk/>
            <pc:sldMk cId="2346136586" sldId="260"/>
            <ac:spMk id="3" creationId="{A58184BD-88F1-BA02-40C1-D8403D0EEC0D}"/>
          </ac:spMkLst>
        </pc:spChg>
        <pc:spChg chg="del">
          <ac:chgData name="Alfred Smith" userId="3c60a3631c0db8ad" providerId="LiveId" clId="{3B05342B-83B4-452E-A294-A7ADD4433E89}" dt="2025-05-06T12:46:26.097" v="5" actId="478"/>
          <ac:spMkLst>
            <pc:docMk/>
            <pc:sldMk cId="2346136586" sldId="260"/>
            <ac:spMk id="4" creationId="{EE2AC625-9141-A801-F431-DD5F79396320}"/>
          </ac:spMkLst>
        </pc:spChg>
        <pc:spChg chg="add mod">
          <ac:chgData name="Alfred Smith" userId="3c60a3631c0db8ad" providerId="LiveId" clId="{3B05342B-83B4-452E-A294-A7ADD4433E89}" dt="2025-05-06T12:46:26.130" v="6"/>
          <ac:spMkLst>
            <pc:docMk/>
            <pc:sldMk cId="2346136586" sldId="260"/>
            <ac:spMk id="5" creationId="{76AECF4B-416A-73B6-9AD3-E7D86A433552}"/>
          </ac:spMkLst>
        </pc:spChg>
      </pc:sldChg>
      <pc:sldChg chg="addSp delSp modSp mod">
        <pc:chgData name="Alfred Smith" userId="3c60a3631c0db8ad" providerId="LiveId" clId="{3B05342B-83B4-452E-A294-A7ADD4433E89}" dt="2025-05-06T12:46:37.799" v="8"/>
        <pc:sldMkLst>
          <pc:docMk/>
          <pc:sldMk cId="4037329247" sldId="261"/>
        </pc:sldMkLst>
        <pc:spChg chg="add mod">
          <ac:chgData name="Alfred Smith" userId="3c60a3631c0db8ad" providerId="LiveId" clId="{3B05342B-83B4-452E-A294-A7ADD4433E89}" dt="2025-05-06T12:46:37.799" v="8"/>
          <ac:spMkLst>
            <pc:docMk/>
            <pc:sldMk cId="4037329247" sldId="261"/>
            <ac:spMk id="2" creationId="{07142211-15E2-C53B-1170-25DBB0CC764F}"/>
          </ac:spMkLst>
        </pc:spChg>
        <pc:spChg chg="del">
          <ac:chgData name="Alfred Smith" userId="3c60a3631c0db8ad" providerId="LiveId" clId="{3B05342B-83B4-452E-A294-A7ADD4433E89}" dt="2025-05-06T12:46:37.210" v="7" actId="478"/>
          <ac:spMkLst>
            <pc:docMk/>
            <pc:sldMk cId="4037329247" sldId="261"/>
            <ac:spMk id="3" creationId="{A58184BD-88F1-BA02-40C1-D8403D0EEC0D}"/>
          </ac:spMkLst>
        </pc:spChg>
        <pc:spChg chg="del">
          <ac:chgData name="Alfred Smith" userId="3c60a3631c0db8ad" providerId="LiveId" clId="{3B05342B-83B4-452E-A294-A7ADD4433E89}" dt="2025-05-06T12:46:37.210" v="7" actId="478"/>
          <ac:spMkLst>
            <pc:docMk/>
            <pc:sldMk cId="4037329247" sldId="261"/>
            <ac:spMk id="4" creationId="{EE2AC625-9141-A801-F431-DD5F79396320}"/>
          </ac:spMkLst>
        </pc:spChg>
        <pc:spChg chg="add mod">
          <ac:chgData name="Alfred Smith" userId="3c60a3631c0db8ad" providerId="LiveId" clId="{3B05342B-83B4-452E-A294-A7ADD4433E89}" dt="2025-05-06T12:46:37.799" v="8"/>
          <ac:spMkLst>
            <pc:docMk/>
            <pc:sldMk cId="4037329247" sldId="261"/>
            <ac:spMk id="5" creationId="{14C7F805-FD4E-6C93-ACB9-D0AE8DA25F49}"/>
          </ac:spMkLst>
        </pc:spChg>
      </pc:sldChg>
      <pc:sldChg chg="addSp delSp modSp mod">
        <pc:chgData name="Alfred Smith" userId="3c60a3631c0db8ad" providerId="LiveId" clId="{3B05342B-83B4-452E-A294-A7ADD4433E89}" dt="2025-05-06T12:47:08.549" v="10"/>
        <pc:sldMkLst>
          <pc:docMk/>
          <pc:sldMk cId="1909638311" sldId="262"/>
        </pc:sldMkLst>
        <pc:spChg chg="add mod">
          <ac:chgData name="Alfred Smith" userId="3c60a3631c0db8ad" providerId="LiveId" clId="{3B05342B-83B4-452E-A294-A7ADD4433E89}" dt="2025-05-06T12:47:08.549" v="10"/>
          <ac:spMkLst>
            <pc:docMk/>
            <pc:sldMk cId="1909638311" sldId="262"/>
            <ac:spMk id="2" creationId="{A3D817CA-A0EA-D187-8910-FC087F074047}"/>
          </ac:spMkLst>
        </pc:spChg>
        <pc:spChg chg="del">
          <ac:chgData name="Alfred Smith" userId="3c60a3631c0db8ad" providerId="LiveId" clId="{3B05342B-83B4-452E-A294-A7ADD4433E89}" dt="2025-05-06T12:47:08.025" v="9" actId="478"/>
          <ac:spMkLst>
            <pc:docMk/>
            <pc:sldMk cId="1909638311" sldId="262"/>
            <ac:spMk id="3" creationId="{A58184BD-88F1-BA02-40C1-D8403D0EEC0D}"/>
          </ac:spMkLst>
        </pc:spChg>
        <pc:spChg chg="del">
          <ac:chgData name="Alfred Smith" userId="3c60a3631c0db8ad" providerId="LiveId" clId="{3B05342B-83B4-452E-A294-A7ADD4433E89}" dt="2025-05-06T12:47:08.025" v="9" actId="478"/>
          <ac:spMkLst>
            <pc:docMk/>
            <pc:sldMk cId="1909638311" sldId="262"/>
            <ac:spMk id="4" creationId="{EE2AC625-9141-A801-F431-DD5F79396320}"/>
          </ac:spMkLst>
        </pc:spChg>
        <pc:spChg chg="add mod">
          <ac:chgData name="Alfred Smith" userId="3c60a3631c0db8ad" providerId="LiveId" clId="{3B05342B-83B4-452E-A294-A7ADD4433E89}" dt="2025-05-06T12:47:08.549" v="10"/>
          <ac:spMkLst>
            <pc:docMk/>
            <pc:sldMk cId="1909638311" sldId="262"/>
            <ac:spMk id="5" creationId="{15E741A3-B111-1B8C-230C-72AE6D6341E9}"/>
          </ac:spMkLst>
        </pc:spChg>
      </pc:sldChg>
      <pc:sldChg chg="addSp delSp modSp mod">
        <pc:chgData name="Alfred Smith" userId="3c60a3631c0db8ad" providerId="LiveId" clId="{3B05342B-83B4-452E-A294-A7ADD4433E89}" dt="2025-05-06T12:50:58.106" v="13" actId="167"/>
        <pc:sldMkLst>
          <pc:docMk/>
          <pc:sldMk cId="641208035" sldId="263"/>
        </pc:sldMkLst>
        <pc:spChg chg="add mod ord">
          <ac:chgData name="Alfred Smith" userId="3c60a3631c0db8ad" providerId="LiveId" clId="{3B05342B-83B4-452E-A294-A7ADD4433E89}" dt="2025-05-06T12:50:58.106" v="13" actId="167"/>
          <ac:spMkLst>
            <pc:docMk/>
            <pc:sldMk cId="641208035" sldId="263"/>
            <ac:spMk id="2" creationId="{ACB953D8-D39D-E403-7498-116CF37A1849}"/>
          </ac:spMkLst>
        </pc:spChg>
        <pc:spChg chg="del">
          <ac:chgData name="Alfred Smith" userId="3c60a3631c0db8ad" providerId="LiveId" clId="{3B05342B-83B4-452E-A294-A7ADD4433E89}" dt="2025-05-06T12:47:16.428" v="11" actId="478"/>
          <ac:spMkLst>
            <pc:docMk/>
            <pc:sldMk cId="641208035" sldId="263"/>
            <ac:spMk id="3" creationId="{A58184BD-88F1-BA02-40C1-D8403D0EEC0D}"/>
          </ac:spMkLst>
        </pc:spChg>
        <pc:spChg chg="del">
          <ac:chgData name="Alfred Smith" userId="3c60a3631c0db8ad" providerId="LiveId" clId="{3B05342B-83B4-452E-A294-A7ADD4433E89}" dt="2025-05-06T12:47:16.428" v="11" actId="478"/>
          <ac:spMkLst>
            <pc:docMk/>
            <pc:sldMk cId="641208035" sldId="263"/>
            <ac:spMk id="4" creationId="{EE2AC625-9141-A801-F431-DD5F79396320}"/>
          </ac:spMkLst>
        </pc:spChg>
        <pc:spChg chg="add mod">
          <ac:chgData name="Alfred Smith" userId="3c60a3631c0db8ad" providerId="LiveId" clId="{3B05342B-83B4-452E-A294-A7ADD4433E89}" dt="2025-05-06T12:47:16.939" v="12"/>
          <ac:spMkLst>
            <pc:docMk/>
            <pc:sldMk cId="641208035" sldId="263"/>
            <ac:spMk id="5" creationId="{FE63F557-7C44-9540-772B-F35D8A3E597D}"/>
          </ac:spMkLst>
        </pc:spChg>
      </pc:sldChg>
      <pc:sldChg chg="addSp delSp modSp mod">
        <pc:chgData name="Alfred Smith" userId="3c60a3631c0db8ad" providerId="LiveId" clId="{3B05342B-83B4-452E-A294-A7ADD4433E89}" dt="2025-05-06T12:51:53.164" v="15"/>
        <pc:sldMkLst>
          <pc:docMk/>
          <pc:sldMk cId="4044745628" sldId="264"/>
        </pc:sldMkLst>
        <pc:spChg chg="add mod">
          <ac:chgData name="Alfred Smith" userId="3c60a3631c0db8ad" providerId="LiveId" clId="{3B05342B-83B4-452E-A294-A7ADD4433E89}" dt="2025-05-06T12:51:53.164" v="15"/>
          <ac:spMkLst>
            <pc:docMk/>
            <pc:sldMk cId="4044745628" sldId="264"/>
            <ac:spMk id="2" creationId="{96C9704F-0BCA-1402-35E4-D695650977B2}"/>
          </ac:spMkLst>
        </pc:spChg>
        <pc:spChg chg="del">
          <ac:chgData name="Alfred Smith" userId="3c60a3631c0db8ad" providerId="LiveId" clId="{3B05342B-83B4-452E-A294-A7ADD4433E89}" dt="2025-05-06T12:51:52.462" v="14" actId="478"/>
          <ac:spMkLst>
            <pc:docMk/>
            <pc:sldMk cId="4044745628" sldId="264"/>
            <ac:spMk id="3" creationId="{A58184BD-88F1-BA02-40C1-D8403D0EEC0D}"/>
          </ac:spMkLst>
        </pc:spChg>
        <pc:spChg chg="del">
          <ac:chgData name="Alfred Smith" userId="3c60a3631c0db8ad" providerId="LiveId" clId="{3B05342B-83B4-452E-A294-A7ADD4433E89}" dt="2025-05-06T12:51:52.462" v="14" actId="478"/>
          <ac:spMkLst>
            <pc:docMk/>
            <pc:sldMk cId="4044745628" sldId="264"/>
            <ac:spMk id="4" creationId="{EE2AC625-9141-A801-F431-DD5F79396320}"/>
          </ac:spMkLst>
        </pc:spChg>
        <pc:spChg chg="add mod">
          <ac:chgData name="Alfred Smith" userId="3c60a3631c0db8ad" providerId="LiveId" clId="{3B05342B-83B4-452E-A294-A7ADD4433E89}" dt="2025-05-06T12:51:53.164" v="15"/>
          <ac:spMkLst>
            <pc:docMk/>
            <pc:sldMk cId="4044745628" sldId="264"/>
            <ac:spMk id="5" creationId="{2C57B474-2FC5-5C37-0275-2C6603FBE911}"/>
          </ac:spMkLst>
        </pc:spChg>
      </pc:sldChg>
      <pc:sldChg chg="addSp delSp modSp mod">
        <pc:chgData name="Alfred Smith" userId="3c60a3631c0db8ad" providerId="LiveId" clId="{3B05342B-83B4-452E-A294-A7ADD4433E89}" dt="2025-05-06T12:52:06.590" v="17"/>
        <pc:sldMkLst>
          <pc:docMk/>
          <pc:sldMk cId="3575870363" sldId="266"/>
        </pc:sldMkLst>
        <pc:spChg chg="add mod">
          <ac:chgData name="Alfred Smith" userId="3c60a3631c0db8ad" providerId="LiveId" clId="{3B05342B-83B4-452E-A294-A7ADD4433E89}" dt="2025-05-06T12:52:06.590" v="17"/>
          <ac:spMkLst>
            <pc:docMk/>
            <pc:sldMk cId="3575870363" sldId="266"/>
            <ac:spMk id="2" creationId="{7A4E5511-87E1-841E-044F-A9FEF1BCA6ED}"/>
          </ac:spMkLst>
        </pc:spChg>
        <pc:spChg chg="del">
          <ac:chgData name="Alfred Smith" userId="3c60a3631c0db8ad" providerId="LiveId" clId="{3B05342B-83B4-452E-A294-A7ADD4433E89}" dt="2025-05-06T12:52:05.893" v="16" actId="478"/>
          <ac:spMkLst>
            <pc:docMk/>
            <pc:sldMk cId="3575870363" sldId="266"/>
            <ac:spMk id="3" creationId="{A58184BD-88F1-BA02-40C1-D8403D0EEC0D}"/>
          </ac:spMkLst>
        </pc:spChg>
        <pc:spChg chg="del">
          <ac:chgData name="Alfred Smith" userId="3c60a3631c0db8ad" providerId="LiveId" clId="{3B05342B-83B4-452E-A294-A7ADD4433E89}" dt="2025-05-06T12:52:05.893" v="16" actId="478"/>
          <ac:spMkLst>
            <pc:docMk/>
            <pc:sldMk cId="3575870363" sldId="266"/>
            <ac:spMk id="4" creationId="{EE2AC625-9141-A801-F431-DD5F79396320}"/>
          </ac:spMkLst>
        </pc:spChg>
        <pc:spChg chg="add mod">
          <ac:chgData name="Alfred Smith" userId="3c60a3631c0db8ad" providerId="LiveId" clId="{3B05342B-83B4-452E-A294-A7ADD4433E89}" dt="2025-05-06T12:52:06.590" v="17"/>
          <ac:spMkLst>
            <pc:docMk/>
            <pc:sldMk cId="3575870363" sldId="266"/>
            <ac:spMk id="5" creationId="{5AEDD6BE-D63E-09B2-06DE-0C476942F053}"/>
          </ac:spMkLst>
        </pc:spChg>
      </pc:sldChg>
      <pc:sldChg chg="addSp delSp modSp mod">
        <pc:chgData name="Alfred Smith" userId="3c60a3631c0db8ad" providerId="LiveId" clId="{3B05342B-83B4-452E-A294-A7ADD4433E89}" dt="2025-05-06T12:52:30.251" v="19"/>
        <pc:sldMkLst>
          <pc:docMk/>
          <pc:sldMk cId="4017137865" sldId="267"/>
        </pc:sldMkLst>
        <pc:spChg chg="add mod">
          <ac:chgData name="Alfred Smith" userId="3c60a3631c0db8ad" providerId="LiveId" clId="{3B05342B-83B4-452E-A294-A7ADD4433E89}" dt="2025-05-06T12:52:30.251" v="19"/>
          <ac:spMkLst>
            <pc:docMk/>
            <pc:sldMk cId="4017137865" sldId="267"/>
            <ac:spMk id="2" creationId="{9CB445B1-9F82-BFEF-D4AC-26CDF0021EAB}"/>
          </ac:spMkLst>
        </pc:spChg>
        <pc:spChg chg="del">
          <ac:chgData name="Alfred Smith" userId="3c60a3631c0db8ad" providerId="LiveId" clId="{3B05342B-83B4-452E-A294-A7ADD4433E89}" dt="2025-05-06T12:52:29.714" v="18" actId="478"/>
          <ac:spMkLst>
            <pc:docMk/>
            <pc:sldMk cId="4017137865" sldId="267"/>
            <ac:spMk id="3" creationId="{A58184BD-88F1-BA02-40C1-D8403D0EEC0D}"/>
          </ac:spMkLst>
        </pc:spChg>
        <pc:spChg chg="del">
          <ac:chgData name="Alfred Smith" userId="3c60a3631c0db8ad" providerId="LiveId" clId="{3B05342B-83B4-452E-A294-A7ADD4433E89}" dt="2025-05-06T12:52:29.714" v="18" actId="478"/>
          <ac:spMkLst>
            <pc:docMk/>
            <pc:sldMk cId="4017137865" sldId="267"/>
            <ac:spMk id="4" creationId="{EE2AC625-9141-A801-F431-DD5F79396320}"/>
          </ac:spMkLst>
        </pc:spChg>
        <pc:spChg chg="add mod">
          <ac:chgData name="Alfred Smith" userId="3c60a3631c0db8ad" providerId="LiveId" clId="{3B05342B-83B4-452E-A294-A7ADD4433E89}" dt="2025-05-06T12:52:30.251" v="19"/>
          <ac:spMkLst>
            <pc:docMk/>
            <pc:sldMk cId="4017137865" sldId="267"/>
            <ac:spMk id="5" creationId="{2CB875B5-6091-EDE7-52FF-198E7B8A6C80}"/>
          </ac:spMkLst>
        </pc:spChg>
      </pc:sldChg>
      <pc:sldChg chg="addSp delSp modSp mod">
        <pc:chgData name="Alfred Smith" userId="3c60a3631c0db8ad" providerId="LiveId" clId="{3B05342B-83B4-452E-A294-A7ADD4433E89}" dt="2025-05-06T12:52:44.241" v="21"/>
        <pc:sldMkLst>
          <pc:docMk/>
          <pc:sldMk cId="3137811553" sldId="268"/>
        </pc:sldMkLst>
        <pc:spChg chg="add mod">
          <ac:chgData name="Alfred Smith" userId="3c60a3631c0db8ad" providerId="LiveId" clId="{3B05342B-83B4-452E-A294-A7ADD4433E89}" dt="2025-05-06T12:52:44.241" v="21"/>
          <ac:spMkLst>
            <pc:docMk/>
            <pc:sldMk cId="3137811553" sldId="268"/>
            <ac:spMk id="2" creationId="{D83384C7-0C84-712F-7C90-4F06B81FCCFC}"/>
          </ac:spMkLst>
        </pc:spChg>
        <pc:spChg chg="del">
          <ac:chgData name="Alfred Smith" userId="3c60a3631c0db8ad" providerId="LiveId" clId="{3B05342B-83B4-452E-A294-A7ADD4433E89}" dt="2025-05-06T12:52:43.577" v="20" actId="478"/>
          <ac:spMkLst>
            <pc:docMk/>
            <pc:sldMk cId="3137811553" sldId="268"/>
            <ac:spMk id="3" creationId="{A58184BD-88F1-BA02-40C1-D8403D0EEC0D}"/>
          </ac:spMkLst>
        </pc:spChg>
        <pc:spChg chg="del">
          <ac:chgData name="Alfred Smith" userId="3c60a3631c0db8ad" providerId="LiveId" clId="{3B05342B-83B4-452E-A294-A7ADD4433E89}" dt="2025-05-06T12:52:43.577" v="20" actId="478"/>
          <ac:spMkLst>
            <pc:docMk/>
            <pc:sldMk cId="3137811553" sldId="268"/>
            <ac:spMk id="4" creationId="{EE2AC625-9141-A801-F431-DD5F79396320}"/>
          </ac:spMkLst>
        </pc:spChg>
        <pc:spChg chg="add mod">
          <ac:chgData name="Alfred Smith" userId="3c60a3631c0db8ad" providerId="LiveId" clId="{3B05342B-83B4-452E-A294-A7ADD4433E89}" dt="2025-05-06T12:52:44.241" v="21"/>
          <ac:spMkLst>
            <pc:docMk/>
            <pc:sldMk cId="3137811553" sldId="268"/>
            <ac:spMk id="5" creationId="{88E6B2EE-9723-0F63-1607-03B3668A4C78}"/>
          </ac:spMkLst>
        </pc:spChg>
      </pc:sldChg>
      <pc:sldChg chg="addSp modSp">
        <pc:chgData name="Alfred Smith" userId="3c60a3631c0db8ad" providerId="LiveId" clId="{3B05342B-83B4-452E-A294-A7ADD4433E89}" dt="2025-05-06T12:46:00.236" v="4"/>
        <pc:sldMkLst>
          <pc:docMk/>
          <pc:sldMk cId="4120481681" sldId="270"/>
        </pc:sldMkLst>
        <pc:spChg chg="mod">
          <ac:chgData name="Alfred Smith" userId="3c60a3631c0db8ad" providerId="LiveId" clId="{3B05342B-83B4-452E-A294-A7ADD4433E89}" dt="2025-05-06T12:44:04.168" v="3"/>
          <ac:spMkLst>
            <pc:docMk/>
            <pc:sldMk cId="4120481681" sldId="270"/>
            <ac:spMk id="3" creationId="{1F7C2DD1-2A29-7B88-E326-8CC56074C534}"/>
          </ac:spMkLst>
        </pc:spChg>
        <pc:spChg chg="add mod">
          <ac:chgData name="Alfred Smith" userId="3c60a3631c0db8ad" providerId="LiveId" clId="{3B05342B-83B4-452E-A294-A7ADD4433E89}" dt="2025-05-06T12:46:00.236" v="4"/>
          <ac:spMkLst>
            <pc:docMk/>
            <pc:sldMk cId="4120481681" sldId="270"/>
            <ac:spMk id="4" creationId="{960A05C4-3678-FBF8-8AE6-34894A928CBE}"/>
          </ac:spMkLst>
        </pc:spChg>
      </pc:sldChg>
      <pc:sldChg chg="modSp">
        <pc:chgData name="Alfred Smith" userId="3c60a3631c0db8ad" providerId="LiveId" clId="{3B05342B-83B4-452E-A294-A7ADD4433E89}" dt="2025-05-06T12:44:04.168" v="3"/>
        <pc:sldMkLst>
          <pc:docMk/>
          <pc:sldMk cId="939110669" sldId="271"/>
        </pc:sldMkLst>
        <pc:spChg chg="mod">
          <ac:chgData name="Alfred Smith" userId="3c60a3631c0db8ad" providerId="LiveId" clId="{3B05342B-83B4-452E-A294-A7ADD4433E89}" dt="2025-05-06T12:44:04.168" v="3"/>
          <ac:spMkLst>
            <pc:docMk/>
            <pc:sldMk cId="939110669" sldId="271"/>
            <ac:spMk id="4" creationId="{9E8C6D2B-C50B-528D-7ED7-78728024F89D}"/>
          </ac:spMkLst>
        </pc:spChg>
      </pc:sldChg>
      <pc:sldChg chg="modSp">
        <pc:chgData name="Alfred Smith" userId="3c60a3631c0db8ad" providerId="LiveId" clId="{3B05342B-83B4-452E-A294-A7ADD4433E89}" dt="2025-05-06T12:44:04.168" v="3"/>
        <pc:sldMkLst>
          <pc:docMk/>
          <pc:sldMk cId="4024569785" sldId="272"/>
        </pc:sldMkLst>
        <pc:spChg chg="mod">
          <ac:chgData name="Alfred Smith" userId="3c60a3631c0db8ad" providerId="LiveId" clId="{3B05342B-83B4-452E-A294-A7ADD4433E89}" dt="2025-05-06T12:44:04.168" v="3"/>
          <ac:spMkLst>
            <pc:docMk/>
            <pc:sldMk cId="4024569785" sldId="272"/>
            <ac:spMk id="4" creationId="{72FF0DE8-B00D-4544-5ABD-75F7FCA3E217}"/>
          </ac:spMkLst>
        </pc:spChg>
      </pc:sldChg>
      <pc:sldChg chg="modSp">
        <pc:chgData name="Alfred Smith" userId="3c60a3631c0db8ad" providerId="LiveId" clId="{3B05342B-83B4-452E-A294-A7ADD4433E89}" dt="2025-05-06T12:44:04.168" v="3"/>
        <pc:sldMkLst>
          <pc:docMk/>
          <pc:sldMk cId="487179600" sldId="273"/>
        </pc:sldMkLst>
        <pc:spChg chg="mod">
          <ac:chgData name="Alfred Smith" userId="3c60a3631c0db8ad" providerId="LiveId" clId="{3B05342B-83B4-452E-A294-A7ADD4433E89}" dt="2025-05-06T12:44:04.168" v="3"/>
          <ac:spMkLst>
            <pc:docMk/>
            <pc:sldMk cId="487179600" sldId="273"/>
            <ac:spMk id="7" creationId="{EF9554BE-F376-F5B3-5AF1-3A316696B75C}"/>
          </ac:spMkLst>
        </pc:spChg>
      </pc:sldChg>
      <pc:sldChg chg="modSp">
        <pc:chgData name="Alfred Smith" userId="3c60a3631c0db8ad" providerId="LiveId" clId="{3B05342B-83B4-452E-A294-A7ADD4433E89}" dt="2025-05-06T12:44:04.168" v="3"/>
        <pc:sldMkLst>
          <pc:docMk/>
          <pc:sldMk cId="2168401200" sldId="274"/>
        </pc:sldMkLst>
        <pc:spChg chg="mod">
          <ac:chgData name="Alfred Smith" userId="3c60a3631c0db8ad" providerId="LiveId" clId="{3B05342B-83B4-452E-A294-A7ADD4433E89}" dt="2025-05-06T12:44:04.168" v="3"/>
          <ac:spMkLst>
            <pc:docMk/>
            <pc:sldMk cId="2168401200" sldId="274"/>
            <ac:spMk id="4" creationId="{02229F6C-9B29-2DE4-102C-83C22281A723}"/>
          </ac:spMkLst>
        </pc:spChg>
      </pc:sldChg>
      <pc:sldChg chg="modSp">
        <pc:chgData name="Alfred Smith" userId="3c60a3631c0db8ad" providerId="LiveId" clId="{3B05342B-83B4-452E-A294-A7ADD4433E89}" dt="2025-05-06T12:44:04.168" v="3"/>
        <pc:sldMkLst>
          <pc:docMk/>
          <pc:sldMk cId="2996969115" sldId="275"/>
        </pc:sldMkLst>
        <pc:spChg chg="mod">
          <ac:chgData name="Alfred Smith" userId="3c60a3631c0db8ad" providerId="LiveId" clId="{3B05342B-83B4-452E-A294-A7ADD4433E89}" dt="2025-05-06T12:44:04.168" v="3"/>
          <ac:spMkLst>
            <pc:docMk/>
            <pc:sldMk cId="2996969115" sldId="275"/>
            <ac:spMk id="5" creationId="{5307C45D-34AF-D54E-1CD5-FEC3133941FB}"/>
          </ac:spMkLst>
        </pc:spChg>
      </pc:sldChg>
      <pc:sldChg chg="modSp">
        <pc:chgData name="Alfred Smith" userId="3c60a3631c0db8ad" providerId="LiveId" clId="{3B05342B-83B4-452E-A294-A7ADD4433E89}" dt="2025-05-06T12:44:04.168" v="3"/>
        <pc:sldMkLst>
          <pc:docMk/>
          <pc:sldMk cId="4265919077" sldId="277"/>
        </pc:sldMkLst>
        <pc:spChg chg="mod">
          <ac:chgData name="Alfred Smith" userId="3c60a3631c0db8ad" providerId="LiveId" clId="{3B05342B-83B4-452E-A294-A7ADD4433E89}" dt="2025-05-06T12:44:04.168" v="3"/>
          <ac:spMkLst>
            <pc:docMk/>
            <pc:sldMk cId="4265919077" sldId="277"/>
            <ac:spMk id="5" creationId="{DC4BA99F-5986-5B14-4F23-1A558AF71DF3}"/>
          </ac:spMkLst>
        </pc:spChg>
      </pc:sldChg>
      <pc:sldChg chg="modSp">
        <pc:chgData name="Alfred Smith" userId="3c60a3631c0db8ad" providerId="LiveId" clId="{3B05342B-83B4-452E-A294-A7ADD4433E89}" dt="2025-05-06T12:44:04.168" v="3"/>
        <pc:sldMkLst>
          <pc:docMk/>
          <pc:sldMk cId="210266664" sldId="278"/>
        </pc:sldMkLst>
        <pc:spChg chg="mod">
          <ac:chgData name="Alfred Smith" userId="3c60a3631c0db8ad" providerId="LiveId" clId="{3B05342B-83B4-452E-A294-A7ADD4433E89}" dt="2025-05-06T12:44:04.168" v="3"/>
          <ac:spMkLst>
            <pc:docMk/>
            <pc:sldMk cId="210266664" sldId="278"/>
            <ac:spMk id="5" creationId="{4D04310C-9566-A608-B0CF-777657986E0D}"/>
          </ac:spMkLst>
        </pc:spChg>
      </pc:sldChg>
      <pc:sldChg chg="modSp">
        <pc:chgData name="Alfred Smith" userId="3c60a3631c0db8ad" providerId="LiveId" clId="{3B05342B-83B4-452E-A294-A7ADD4433E89}" dt="2025-05-06T12:44:04.168" v="3"/>
        <pc:sldMkLst>
          <pc:docMk/>
          <pc:sldMk cId="888433145" sldId="279"/>
        </pc:sldMkLst>
        <pc:spChg chg="mod">
          <ac:chgData name="Alfred Smith" userId="3c60a3631c0db8ad" providerId="LiveId" clId="{3B05342B-83B4-452E-A294-A7ADD4433E89}" dt="2025-05-06T12:44:04.168" v="3"/>
          <ac:spMkLst>
            <pc:docMk/>
            <pc:sldMk cId="888433145" sldId="279"/>
            <ac:spMk id="5" creationId="{2B5C0687-D2BB-7F41-ED51-8EE1489D8FE2}"/>
          </ac:spMkLst>
        </pc:spChg>
      </pc:sldChg>
      <pc:sldChg chg="addSp delSp modSp mod">
        <pc:chgData name="Alfred Smith" userId="3c60a3631c0db8ad" providerId="LiveId" clId="{3B05342B-83B4-452E-A294-A7ADD4433E89}" dt="2025-05-06T12:52:52.897" v="23"/>
        <pc:sldMkLst>
          <pc:docMk/>
          <pc:sldMk cId="1922139011" sldId="281"/>
        </pc:sldMkLst>
        <pc:spChg chg="add mod">
          <ac:chgData name="Alfred Smith" userId="3c60a3631c0db8ad" providerId="LiveId" clId="{3B05342B-83B4-452E-A294-A7ADD4433E89}" dt="2025-05-06T12:52:52.897" v="23"/>
          <ac:spMkLst>
            <pc:docMk/>
            <pc:sldMk cId="1922139011" sldId="281"/>
            <ac:spMk id="2" creationId="{38D6D568-44BA-02AB-81BB-2148C0B6403F}"/>
          </ac:spMkLst>
        </pc:spChg>
        <pc:spChg chg="del">
          <ac:chgData name="Alfred Smith" userId="3c60a3631c0db8ad" providerId="LiveId" clId="{3B05342B-83B4-452E-A294-A7ADD4433E89}" dt="2025-05-06T12:52:52.276" v="22" actId="478"/>
          <ac:spMkLst>
            <pc:docMk/>
            <pc:sldMk cId="1922139011" sldId="281"/>
            <ac:spMk id="3" creationId="{A58184BD-88F1-BA02-40C1-D8403D0EEC0D}"/>
          </ac:spMkLst>
        </pc:spChg>
        <pc:spChg chg="del">
          <ac:chgData name="Alfred Smith" userId="3c60a3631c0db8ad" providerId="LiveId" clId="{3B05342B-83B4-452E-A294-A7ADD4433E89}" dt="2025-05-06T12:52:52.276" v="22" actId="478"/>
          <ac:spMkLst>
            <pc:docMk/>
            <pc:sldMk cId="1922139011" sldId="281"/>
            <ac:spMk id="4" creationId="{EE2AC625-9141-A801-F431-DD5F79396320}"/>
          </ac:spMkLst>
        </pc:spChg>
        <pc:spChg chg="add mod">
          <ac:chgData name="Alfred Smith" userId="3c60a3631c0db8ad" providerId="LiveId" clId="{3B05342B-83B4-452E-A294-A7ADD4433E89}" dt="2025-05-06T12:52:52.897" v="23"/>
          <ac:spMkLst>
            <pc:docMk/>
            <pc:sldMk cId="1922139011" sldId="281"/>
            <ac:spMk id="5" creationId="{C2DC8EBF-1549-A8CC-E429-768ABC33B7EC}"/>
          </ac:spMkLst>
        </pc:spChg>
      </pc:sldChg>
      <pc:sldChg chg="modSp">
        <pc:chgData name="Alfred Smith" userId="3c60a3631c0db8ad" providerId="LiveId" clId="{3B05342B-83B4-452E-A294-A7ADD4433E89}" dt="2025-05-06T12:44:04.168" v="3"/>
        <pc:sldMkLst>
          <pc:docMk/>
          <pc:sldMk cId="1126511635" sldId="282"/>
        </pc:sldMkLst>
        <pc:spChg chg="mod">
          <ac:chgData name="Alfred Smith" userId="3c60a3631c0db8ad" providerId="LiveId" clId="{3B05342B-83B4-452E-A294-A7ADD4433E89}" dt="2025-05-06T12:44:04.168" v="3"/>
          <ac:spMkLst>
            <pc:docMk/>
            <pc:sldMk cId="1126511635" sldId="282"/>
            <ac:spMk id="6" creationId="{CD8EDB36-8BD3-675A-58AF-C0059426A997}"/>
          </ac:spMkLst>
        </pc:spChg>
      </pc:sldChg>
      <pc:sldChg chg="addSp delSp modSp mod">
        <pc:chgData name="Alfred Smith" userId="3c60a3631c0db8ad" providerId="LiveId" clId="{3B05342B-83B4-452E-A294-A7ADD4433E89}" dt="2025-05-06T12:53:10.222" v="25"/>
        <pc:sldMkLst>
          <pc:docMk/>
          <pc:sldMk cId="3166251957" sldId="283"/>
        </pc:sldMkLst>
        <pc:spChg chg="add mod">
          <ac:chgData name="Alfred Smith" userId="3c60a3631c0db8ad" providerId="LiveId" clId="{3B05342B-83B4-452E-A294-A7ADD4433E89}" dt="2025-05-06T12:53:10.222" v="25"/>
          <ac:spMkLst>
            <pc:docMk/>
            <pc:sldMk cId="3166251957" sldId="283"/>
            <ac:spMk id="2" creationId="{9957609B-73E6-6163-D0CE-29554315B3BD}"/>
          </ac:spMkLst>
        </pc:spChg>
        <pc:spChg chg="del">
          <ac:chgData name="Alfred Smith" userId="3c60a3631c0db8ad" providerId="LiveId" clId="{3B05342B-83B4-452E-A294-A7ADD4433E89}" dt="2025-05-06T12:53:09.375" v="24" actId="478"/>
          <ac:spMkLst>
            <pc:docMk/>
            <pc:sldMk cId="3166251957" sldId="283"/>
            <ac:spMk id="3" creationId="{A58184BD-88F1-BA02-40C1-D8403D0EEC0D}"/>
          </ac:spMkLst>
        </pc:spChg>
        <pc:spChg chg="del">
          <ac:chgData name="Alfred Smith" userId="3c60a3631c0db8ad" providerId="LiveId" clId="{3B05342B-83B4-452E-A294-A7ADD4433E89}" dt="2025-05-06T12:53:09.375" v="24" actId="478"/>
          <ac:spMkLst>
            <pc:docMk/>
            <pc:sldMk cId="3166251957" sldId="283"/>
            <ac:spMk id="4" creationId="{EE2AC625-9141-A801-F431-DD5F79396320}"/>
          </ac:spMkLst>
        </pc:spChg>
        <pc:spChg chg="add mod">
          <ac:chgData name="Alfred Smith" userId="3c60a3631c0db8ad" providerId="LiveId" clId="{3B05342B-83B4-452E-A294-A7ADD4433E89}" dt="2025-05-06T12:53:10.222" v="25"/>
          <ac:spMkLst>
            <pc:docMk/>
            <pc:sldMk cId="3166251957" sldId="283"/>
            <ac:spMk id="5" creationId="{6F0CD3A9-5DE4-80ED-3236-0F885813D1D5}"/>
          </ac:spMkLst>
        </pc:spChg>
      </pc:sldChg>
      <pc:sldChg chg="modSp">
        <pc:chgData name="Alfred Smith" userId="3c60a3631c0db8ad" providerId="LiveId" clId="{3B05342B-83B4-452E-A294-A7ADD4433E89}" dt="2025-05-06T12:44:04.168" v="3"/>
        <pc:sldMkLst>
          <pc:docMk/>
          <pc:sldMk cId="3922583308" sldId="284"/>
        </pc:sldMkLst>
        <pc:spChg chg="mod">
          <ac:chgData name="Alfred Smith" userId="3c60a3631c0db8ad" providerId="LiveId" clId="{3B05342B-83B4-452E-A294-A7ADD4433E89}" dt="2025-05-06T12:44:04.168" v="3"/>
          <ac:spMkLst>
            <pc:docMk/>
            <pc:sldMk cId="3922583308" sldId="284"/>
            <ac:spMk id="4" creationId="{233FB4FE-BD14-283A-60DD-219C9414914F}"/>
          </ac:spMkLst>
        </pc:spChg>
      </pc:sldChg>
      <pc:sldChg chg="addSp delSp modSp mod">
        <pc:chgData name="Alfred Smith" userId="3c60a3631c0db8ad" providerId="LiveId" clId="{3B05342B-83B4-452E-A294-A7ADD4433E89}" dt="2025-05-06T12:53:32.116" v="27"/>
        <pc:sldMkLst>
          <pc:docMk/>
          <pc:sldMk cId="1522780631" sldId="285"/>
        </pc:sldMkLst>
        <pc:spChg chg="add mod">
          <ac:chgData name="Alfred Smith" userId="3c60a3631c0db8ad" providerId="LiveId" clId="{3B05342B-83B4-452E-A294-A7ADD4433E89}" dt="2025-05-06T12:53:32.116" v="27"/>
          <ac:spMkLst>
            <pc:docMk/>
            <pc:sldMk cId="1522780631" sldId="285"/>
            <ac:spMk id="2" creationId="{B25C23A7-910E-03F7-A29C-3DFEE687A3DA}"/>
          </ac:spMkLst>
        </pc:spChg>
        <pc:spChg chg="del">
          <ac:chgData name="Alfred Smith" userId="3c60a3631c0db8ad" providerId="LiveId" clId="{3B05342B-83B4-452E-A294-A7ADD4433E89}" dt="2025-05-06T12:53:31.351" v="26" actId="478"/>
          <ac:spMkLst>
            <pc:docMk/>
            <pc:sldMk cId="1522780631" sldId="285"/>
            <ac:spMk id="3" creationId="{A58184BD-88F1-BA02-40C1-D8403D0EEC0D}"/>
          </ac:spMkLst>
        </pc:spChg>
        <pc:spChg chg="del">
          <ac:chgData name="Alfred Smith" userId="3c60a3631c0db8ad" providerId="LiveId" clId="{3B05342B-83B4-452E-A294-A7ADD4433E89}" dt="2025-05-06T12:53:31.351" v="26" actId="478"/>
          <ac:spMkLst>
            <pc:docMk/>
            <pc:sldMk cId="1522780631" sldId="285"/>
            <ac:spMk id="4" creationId="{EE2AC625-9141-A801-F431-DD5F79396320}"/>
          </ac:spMkLst>
        </pc:spChg>
        <pc:spChg chg="add mod">
          <ac:chgData name="Alfred Smith" userId="3c60a3631c0db8ad" providerId="LiveId" clId="{3B05342B-83B4-452E-A294-A7ADD4433E89}" dt="2025-05-06T12:53:32.116" v="27"/>
          <ac:spMkLst>
            <pc:docMk/>
            <pc:sldMk cId="1522780631" sldId="285"/>
            <ac:spMk id="5" creationId="{A367C44C-FBFC-FAF5-CF9E-6844D975EDD5}"/>
          </ac:spMkLst>
        </pc:spChg>
      </pc:sldChg>
      <pc:sldChg chg="modSp">
        <pc:chgData name="Alfred Smith" userId="3c60a3631c0db8ad" providerId="LiveId" clId="{3B05342B-83B4-452E-A294-A7ADD4433E89}" dt="2025-05-06T12:44:04.168" v="3"/>
        <pc:sldMkLst>
          <pc:docMk/>
          <pc:sldMk cId="1850742486" sldId="286"/>
        </pc:sldMkLst>
        <pc:spChg chg="mod">
          <ac:chgData name="Alfred Smith" userId="3c60a3631c0db8ad" providerId="LiveId" clId="{3B05342B-83B4-452E-A294-A7ADD4433E89}" dt="2025-05-06T12:44:04.168" v="3"/>
          <ac:spMkLst>
            <pc:docMk/>
            <pc:sldMk cId="1850742486" sldId="286"/>
            <ac:spMk id="4" creationId="{EF974963-D38E-948C-2A83-7F2E1A468E1E}"/>
          </ac:spMkLst>
        </pc:spChg>
      </pc:sldChg>
      <pc:sldChg chg="addSp delSp modSp mod">
        <pc:chgData name="Alfred Smith" userId="3c60a3631c0db8ad" providerId="LiveId" clId="{3B05342B-83B4-452E-A294-A7ADD4433E89}" dt="2025-05-06T12:53:54.178" v="31"/>
        <pc:sldMkLst>
          <pc:docMk/>
          <pc:sldMk cId="2332778949" sldId="287"/>
        </pc:sldMkLst>
        <pc:spChg chg="add mod">
          <ac:chgData name="Alfred Smith" userId="3c60a3631c0db8ad" providerId="LiveId" clId="{3B05342B-83B4-452E-A294-A7ADD4433E89}" dt="2025-05-06T12:53:54.178" v="31"/>
          <ac:spMkLst>
            <pc:docMk/>
            <pc:sldMk cId="2332778949" sldId="287"/>
            <ac:spMk id="2" creationId="{A1D2896B-E008-A0E3-AF73-3FE9A7669324}"/>
          </ac:spMkLst>
        </pc:spChg>
        <pc:spChg chg="del">
          <ac:chgData name="Alfred Smith" userId="3c60a3631c0db8ad" providerId="LiveId" clId="{3B05342B-83B4-452E-A294-A7ADD4433E89}" dt="2025-05-06T12:53:53.458" v="30" actId="478"/>
          <ac:spMkLst>
            <pc:docMk/>
            <pc:sldMk cId="2332778949" sldId="287"/>
            <ac:spMk id="3" creationId="{A58184BD-88F1-BA02-40C1-D8403D0EEC0D}"/>
          </ac:spMkLst>
        </pc:spChg>
        <pc:spChg chg="del">
          <ac:chgData name="Alfred Smith" userId="3c60a3631c0db8ad" providerId="LiveId" clId="{3B05342B-83B4-452E-A294-A7ADD4433E89}" dt="2025-05-06T12:53:53.458" v="30" actId="478"/>
          <ac:spMkLst>
            <pc:docMk/>
            <pc:sldMk cId="2332778949" sldId="287"/>
            <ac:spMk id="4" creationId="{EE2AC625-9141-A801-F431-DD5F79396320}"/>
          </ac:spMkLst>
        </pc:spChg>
        <pc:spChg chg="add mod">
          <ac:chgData name="Alfred Smith" userId="3c60a3631c0db8ad" providerId="LiveId" clId="{3B05342B-83B4-452E-A294-A7ADD4433E89}" dt="2025-05-06T12:53:54.178" v="31"/>
          <ac:spMkLst>
            <pc:docMk/>
            <pc:sldMk cId="2332778949" sldId="287"/>
            <ac:spMk id="5" creationId="{DAED4002-7CE0-7630-E741-FB0D29050932}"/>
          </ac:spMkLst>
        </pc:spChg>
      </pc:sldChg>
      <pc:sldChg chg="modSp">
        <pc:chgData name="Alfred Smith" userId="3c60a3631c0db8ad" providerId="LiveId" clId="{3B05342B-83B4-452E-A294-A7ADD4433E89}" dt="2025-05-06T12:44:04.168" v="3"/>
        <pc:sldMkLst>
          <pc:docMk/>
          <pc:sldMk cId="1828872212" sldId="288"/>
        </pc:sldMkLst>
        <pc:spChg chg="mod">
          <ac:chgData name="Alfred Smith" userId="3c60a3631c0db8ad" providerId="LiveId" clId="{3B05342B-83B4-452E-A294-A7ADD4433E89}" dt="2025-05-06T12:44:04.168" v="3"/>
          <ac:spMkLst>
            <pc:docMk/>
            <pc:sldMk cId="1828872212" sldId="288"/>
            <ac:spMk id="6" creationId="{F4CAD1D5-34B2-99A1-BDEB-F012584596EC}"/>
          </ac:spMkLst>
        </pc:spChg>
      </pc:sldChg>
      <pc:sldChg chg="addSp delSp modSp mod">
        <pc:chgData name="Alfred Smith" userId="3c60a3631c0db8ad" providerId="LiveId" clId="{3B05342B-83B4-452E-A294-A7ADD4433E89}" dt="2025-05-06T12:54:05.996" v="33"/>
        <pc:sldMkLst>
          <pc:docMk/>
          <pc:sldMk cId="3153919605" sldId="289"/>
        </pc:sldMkLst>
        <pc:spChg chg="add mod">
          <ac:chgData name="Alfred Smith" userId="3c60a3631c0db8ad" providerId="LiveId" clId="{3B05342B-83B4-452E-A294-A7ADD4433E89}" dt="2025-05-06T12:54:05.996" v="33"/>
          <ac:spMkLst>
            <pc:docMk/>
            <pc:sldMk cId="3153919605" sldId="289"/>
            <ac:spMk id="2" creationId="{2ADD5E9E-D661-21BD-2046-EA47D7BAEE78}"/>
          </ac:spMkLst>
        </pc:spChg>
        <pc:spChg chg="del">
          <ac:chgData name="Alfred Smith" userId="3c60a3631c0db8ad" providerId="LiveId" clId="{3B05342B-83B4-452E-A294-A7ADD4433E89}" dt="2025-05-06T12:54:05.104" v="32" actId="478"/>
          <ac:spMkLst>
            <pc:docMk/>
            <pc:sldMk cId="3153919605" sldId="289"/>
            <ac:spMk id="3" creationId="{A58184BD-88F1-BA02-40C1-D8403D0EEC0D}"/>
          </ac:spMkLst>
        </pc:spChg>
        <pc:spChg chg="del">
          <ac:chgData name="Alfred Smith" userId="3c60a3631c0db8ad" providerId="LiveId" clId="{3B05342B-83B4-452E-A294-A7ADD4433E89}" dt="2025-05-06T12:54:05.104" v="32" actId="478"/>
          <ac:spMkLst>
            <pc:docMk/>
            <pc:sldMk cId="3153919605" sldId="289"/>
            <ac:spMk id="4" creationId="{EE2AC625-9141-A801-F431-DD5F79396320}"/>
          </ac:spMkLst>
        </pc:spChg>
        <pc:spChg chg="add mod">
          <ac:chgData name="Alfred Smith" userId="3c60a3631c0db8ad" providerId="LiveId" clId="{3B05342B-83B4-452E-A294-A7ADD4433E89}" dt="2025-05-06T12:54:05.996" v="33"/>
          <ac:spMkLst>
            <pc:docMk/>
            <pc:sldMk cId="3153919605" sldId="289"/>
            <ac:spMk id="5" creationId="{A89C4812-73D7-0CF9-85F2-DC64AC4A3DA3}"/>
          </ac:spMkLst>
        </pc:spChg>
      </pc:sldChg>
      <pc:sldChg chg="addSp delSp modSp mod">
        <pc:chgData name="Alfred Smith" userId="3c60a3631c0db8ad" providerId="LiveId" clId="{3B05342B-83B4-452E-A294-A7ADD4433E89}" dt="2025-05-06T12:53:42.058" v="29"/>
        <pc:sldMkLst>
          <pc:docMk/>
          <pc:sldMk cId="30903740" sldId="298"/>
        </pc:sldMkLst>
        <pc:spChg chg="add mod">
          <ac:chgData name="Alfred Smith" userId="3c60a3631c0db8ad" providerId="LiveId" clId="{3B05342B-83B4-452E-A294-A7ADD4433E89}" dt="2025-05-06T12:53:42.058" v="29"/>
          <ac:spMkLst>
            <pc:docMk/>
            <pc:sldMk cId="30903740" sldId="298"/>
            <ac:spMk id="2" creationId="{CE22A0AC-9896-7833-A3A4-1FC275B6229B}"/>
          </ac:spMkLst>
        </pc:spChg>
        <pc:spChg chg="del">
          <ac:chgData name="Alfred Smith" userId="3c60a3631c0db8ad" providerId="LiveId" clId="{3B05342B-83B4-452E-A294-A7ADD4433E89}" dt="2025-05-06T12:53:41.409" v="28" actId="478"/>
          <ac:spMkLst>
            <pc:docMk/>
            <pc:sldMk cId="30903740" sldId="298"/>
            <ac:spMk id="3" creationId="{A58184BD-88F1-BA02-40C1-D8403D0EEC0D}"/>
          </ac:spMkLst>
        </pc:spChg>
        <pc:spChg chg="del">
          <ac:chgData name="Alfred Smith" userId="3c60a3631c0db8ad" providerId="LiveId" clId="{3B05342B-83B4-452E-A294-A7ADD4433E89}" dt="2025-05-06T12:53:41.409" v="28" actId="478"/>
          <ac:spMkLst>
            <pc:docMk/>
            <pc:sldMk cId="30903740" sldId="298"/>
            <ac:spMk id="4" creationId="{EE2AC625-9141-A801-F431-DD5F79396320}"/>
          </ac:spMkLst>
        </pc:spChg>
        <pc:spChg chg="add mod">
          <ac:chgData name="Alfred Smith" userId="3c60a3631c0db8ad" providerId="LiveId" clId="{3B05342B-83B4-452E-A294-A7ADD4433E89}" dt="2025-05-06T12:53:42.058" v="29"/>
          <ac:spMkLst>
            <pc:docMk/>
            <pc:sldMk cId="30903740" sldId="298"/>
            <ac:spMk id="5" creationId="{D5F1EB5E-5F38-E986-DFD2-4C987F160046}"/>
          </ac:spMkLst>
        </pc:spChg>
      </pc:sldChg>
      <pc:sldChg chg="modSp">
        <pc:chgData name="Alfred Smith" userId="3c60a3631c0db8ad" providerId="LiveId" clId="{3B05342B-83B4-452E-A294-A7ADD4433E89}" dt="2025-05-06T12:44:04.168" v="3"/>
        <pc:sldMkLst>
          <pc:docMk/>
          <pc:sldMk cId="3113600465" sldId="299"/>
        </pc:sldMkLst>
        <pc:spChg chg="mod">
          <ac:chgData name="Alfred Smith" userId="3c60a3631c0db8ad" providerId="LiveId" clId="{3B05342B-83B4-452E-A294-A7ADD4433E89}" dt="2025-05-06T12:44:04.168" v="3"/>
          <ac:spMkLst>
            <pc:docMk/>
            <pc:sldMk cId="3113600465" sldId="299"/>
            <ac:spMk id="4" creationId="{939922E5-F580-F12A-7FD8-5FA094AB5356}"/>
          </ac:spMkLst>
        </pc:spChg>
      </pc:sldChg>
      <pc:sldChg chg="modSp">
        <pc:chgData name="Alfred Smith" userId="3c60a3631c0db8ad" providerId="LiveId" clId="{3B05342B-83B4-452E-A294-A7ADD4433E89}" dt="2025-05-06T12:44:04.168" v="3"/>
        <pc:sldMkLst>
          <pc:docMk/>
          <pc:sldMk cId="2265185750" sldId="300"/>
        </pc:sldMkLst>
        <pc:spChg chg="mod">
          <ac:chgData name="Alfred Smith" userId="3c60a3631c0db8ad" providerId="LiveId" clId="{3B05342B-83B4-452E-A294-A7ADD4433E89}" dt="2025-05-06T12:44:04.168" v="3"/>
          <ac:spMkLst>
            <pc:docMk/>
            <pc:sldMk cId="2265185750" sldId="300"/>
            <ac:spMk id="2" creationId="{37F1B9C3-5F52-0EF9-5A5E-ED92578F17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 make sure about background noise</a:t>
            </a:r>
          </a:p>
          <a:p>
            <a:pPr algn="l"/>
            <a:r>
              <a:rPr lang="en-US" sz="1800" b="1" i="0" u="none" strike="noStrike" baseline="0">
                <a:latin typeface="TimesNewRomanPS-BoldMT"/>
              </a:rPr>
              <a:t>55 </a:t>
            </a:r>
            <a:r>
              <a:rPr lang="en-US" sz="1800" b="1" i="0" u="none" strike="noStrike" baseline="0" dirty="0">
                <a:latin typeface="TimesNewRomanPS-BoldMT"/>
              </a:rPr>
              <a:t>Paul’s Arrest and Trials</a:t>
            </a:r>
          </a:p>
          <a:p>
            <a:pPr algn="l"/>
            <a:r>
              <a:rPr lang="en-US" sz="1800" b="0" i="0" u="none" strike="noStrike" baseline="0" dirty="0">
                <a:latin typeface="TimesNewRomanPSMT"/>
              </a:rPr>
              <a:t>1. Paul purifies himself – Acts 21:17-30 (Left Top)</a:t>
            </a:r>
          </a:p>
          <a:p>
            <a:pPr algn="l"/>
            <a:r>
              <a:rPr lang="en-US" sz="1800" b="0" i="0" u="none" strike="noStrike" baseline="0" dirty="0">
                <a:latin typeface="TimesNewRomanPSMT"/>
              </a:rPr>
              <a:t>2. Paul captured – Acts 21:31 – 22:29 (Center Top)</a:t>
            </a:r>
          </a:p>
          <a:p>
            <a:pPr algn="l"/>
            <a:r>
              <a:rPr lang="en-US" sz="1800" b="0" i="0" u="none" strike="noStrike" baseline="0" dirty="0">
                <a:latin typeface="TimesNewRomanPSMT"/>
              </a:rPr>
              <a:t>3. Paul before the Jewish Council – Acts 22:30 – 23:10 (Right Top)</a:t>
            </a:r>
          </a:p>
          <a:p>
            <a:pPr algn="l"/>
            <a:r>
              <a:rPr lang="en-US" sz="1800" b="0" i="0" u="none" strike="noStrike" baseline="0" dirty="0">
                <a:latin typeface="TimesNewRomanPSMT"/>
              </a:rPr>
              <a:t>4. God encourages Paul – Acts 23:11 (Right 2nd)</a:t>
            </a:r>
          </a:p>
          <a:p>
            <a:pPr algn="l"/>
            <a:r>
              <a:rPr lang="en-US" sz="1800" b="0" i="0" u="none" strike="noStrike" baseline="0" dirty="0">
                <a:latin typeface="TimesNewRomanPSMT"/>
              </a:rPr>
              <a:t>5. Conspiracy to kill Paul – Acts 23:12-22 (Right 3rd)</a:t>
            </a:r>
          </a:p>
          <a:p>
            <a:pPr algn="l"/>
            <a:r>
              <a:rPr lang="en-US" sz="1800" b="0" i="0" u="none" strike="noStrike" baseline="0" dirty="0">
                <a:latin typeface="TimesNewRomanPSMT"/>
              </a:rPr>
              <a:t>6. Paul escorted out of Jerusalem – Acts 23:23-35 (Bottom)</a:t>
            </a:r>
          </a:p>
          <a:p>
            <a:pPr algn="l"/>
            <a:r>
              <a:rPr lang="en-US" sz="1800" b="0" i="0" u="none" strike="noStrike" baseline="0" dirty="0">
                <a:latin typeface="TimesNewRomanPSMT"/>
              </a:rPr>
              <a:t>7. Paul before Felix – Acts 24:1-27 (Left near Bottom)</a:t>
            </a:r>
          </a:p>
          <a:p>
            <a:pPr algn="l"/>
            <a:r>
              <a:rPr lang="en-US" sz="1800" b="0" i="0" u="none" strike="noStrike" baseline="0" dirty="0">
                <a:latin typeface="TimesNewRomanPSMT"/>
              </a:rPr>
              <a:t>8. Paul before Festus – Acts 25:1-12 (Left Center)</a:t>
            </a:r>
          </a:p>
          <a:p>
            <a:pPr algn="l"/>
            <a:r>
              <a:rPr lang="en-US" sz="1800" b="0" i="0" u="none" strike="noStrike" baseline="0" dirty="0">
                <a:latin typeface="TimesNewRomanPSMT"/>
              </a:rPr>
              <a:t>9. Paul before Agrippa and Bernice – Acts 25:13 – 26:32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55-1</a:t>
            </a:r>
          </a:p>
        </p:txBody>
      </p:sp>
      <p:pic>
        <p:nvPicPr>
          <p:cNvPr id="20" name="Audio 19">
            <a:hlinkClick r:id="" action="ppaction://media"/>
            <a:extLst>
              <a:ext uri="{FF2B5EF4-FFF2-40B4-BE49-F238E27FC236}">
                <a16:creationId xmlns:a16="http://schemas.microsoft.com/office/drawing/2014/main" id="{1712207F-6D24-7CBA-A7AB-0CF320B15BB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676FE5FF-D346-20F5-491E-BD81622ED63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25"/>
    </mc:Choice>
    <mc:Fallback xmlns="">
      <p:transition spd="slow" advTm="3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82F88-E5FC-C6B9-A4F4-2D73226FC68F}"/>
              </a:ext>
            </a:extLst>
          </p:cNvPr>
          <p:cNvPicPr>
            <a:picLocks noChangeAspect="1"/>
          </p:cNvPicPr>
          <p:nvPr/>
        </p:nvPicPr>
        <p:blipFill>
          <a:blip r:embed="rId2"/>
          <a:stretch>
            <a:fillRect/>
          </a:stretch>
        </p:blipFill>
        <p:spPr>
          <a:xfrm>
            <a:off x="0" y="1"/>
            <a:ext cx="12890639" cy="6858000"/>
          </a:xfrm>
          <a:prstGeom prst="rect">
            <a:avLst/>
          </a:prstGeom>
        </p:spPr>
      </p:pic>
      <p:sp>
        <p:nvSpPr>
          <p:cNvPr id="7" name="TextBox 6">
            <a:extLst>
              <a:ext uri="{FF2B5EF4-FFF2-40B4-BE49-F238E27FC236}">
                <a16:creationId xmlns:a16="http://schemas.microsoft.com/office/drawing/2014/main" id="{EF9554BE-F376-F5B3-5AF1-3A316696B75C}"/>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B953D8-D39D-E403-7498-116CF37A184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ཡང་ཡ་ཧུ་དཱ་པ་མིན་པའི་ཁྲོད་དུ་སྡོད་པའི་ཡ་ཧུ་དཱ་པ་ཐམས་ཅད་ལ་ཁྱེད་ཀྱིས་མོ་ཤེའི་ཆོས་ཁྲིམས་སྤོང་བར་བསྐུལ་ཏེ་ཁོ་ཚོའི་བུ་རྣམས་ལ་ཡ་ཧུ་དཱ་པའི་ཆོས་ཀྱི་རྟགས་མི་རྒྱག་ཅིང༌། ཆོས་ཀྱི་ལུགས་སྲོལ་མི་སྲུང་བར་སྟོན་ཞེས་པའི་གཏམ་འཆལ་ཁོ་ཚོས་ཐོས།</a:t>
            </a:r>
            <a:endParaRPr lang="en-IN" dirty="0"/>
          </a:p>
        </p:txBody>
      </p:sp>
      <p:pic>
        <p:nvPicPr>
          <p:cNvPr id="26" name="Audio 25">
            <a:hlinkClick r:id="" action="ppaction://media"/>
            <a:extLst>
              <a:ext uri="{FF2B5EF4-FFF2-40B4-BE49-F238E27FC236}">
                <a16:creationId xmlns:a16="http://schemas.microsoft.com/office/drawing/2014/main" id="{E02420A0-6D5E-D843-DD6E-9C0BEC0193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FE63F557-7C44-9540-772B-F35D8A3E597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they are under the impression that you teach all the Jews who live among the Gentiles to forsake Moses, telling them not to circumcise their children or observe our customs.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318"/>
    </mc:Choice>
    <mc:Fallback xmlns="">
      <p:transition spd="slow" advTm="11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BCB52B-8BF1-CD39-EE98-C29CABC36CD5}"/>
              </a:ext>
            </a:extLst>
          </p:cNvPr>
          <p:cNvPicPr>
            <a:picLocks noChangeAspect="1"/>
          </p:cNvPicPr>
          <p:nvPr/>
        </p:nvPicPr>
        <p:blipFill>
          <a:blip r:embed="rId2"/>
          <a:stretch>
            <a:fillRect/>
          </a:stretch>
        </p:blipFill>
        <p:spPr>
          <a:xfrm>
            <a:off x="0" y="0"/>
            <a:ext cx="12931048" cy="6858000"/>
          </a:xfrm>
          <a:prstGeom prst="rect">
            <a:avLst/>
          </a:prstGeom>
        </p:spPr>
      </p:pic>
      <p:sp>
        <p:nvSpPr>
          <p:cNvPr id="4" name="TextBox 3">
            <a:extLst>
              <a:ext uri="{FF2B5EF4-FFF2-40B4-BE49-F238E27FC236}">
                <a16:creationId xmlns:a16="http://schemas.microsoft.com/office/drawing/2014/main" id="{02229F6C-9B29-2DE4-102C-83C22281A72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BBE35C01-ADA5-6557-5275-690452BF0F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6C9704F-0BCA-1402-35E4-D695650977B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ཡང་ཡ་ཧུ་དཱ་པ་མིན་པའི་ཁྲོད་དུ་སྡོད་པའི་ཡ་ཧུ་དཱ་པ་ཐམས་ཅད་ལ་ཁྱེད་ཀྱིས་མོ་ཤེའི་ཆོས་ཁྲིམས་སྤོང་བར་བསྐུལ་ཏེ་ཁོ་ཚོའི་བུ་རྣམས་ལ་ཡ་ཧུ་དཱ་པའི་ཆོས་ཀྱི་རྟགས་མི་རྒྱག་ཅིང༌། ཆོས་ཀྱི་ལུགས་སྲོལ་མི་སྲུང་བར་སྟོན་ཞེས་པའི་གཏམ་འཆལ་ཁོ་ཚོས་ཐོས།</a:t>
            </a:r>
            <a:endParaRPr lang="en-IN" dirty="0"/>
          </a:p>
        </p:txBody>
      </p:sp>
      <p:sp>
        <p:nvSpPr>
          <p:cNvPr id="5" name="TextBox 4">
            <a:extLst>
              <a:ext uri="{FF2B5EF4-FFF2-40B4-BE49-F238E27FC236}">
                <a16:creationId xmlns:a16="http://schemas.microsoft.com/office/drawing/2014/main" id="{2C57B474-2FC5-5C37-0275-2C6603FBE91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they are under the impression that you teach all the Jews who live among the Gentiles to forsake Moses, telling them not to circumcise their children or observe our customs.</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710"/>
    </mc:Choice>
    <mc:Fallback xmlns="">
      <p:transition spd="slow" advTm="1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26D58-C78B-DD47-9F62-6777B2D471AD}"/>
              </a:ext>
            </a:extLst>
          </p:cNvPr>
          <p:cNvPicPr>
            <a:picLocks noChangeAspect="1"/>
          </p:cNvPicPr>
          <p:nvPr/>
        </p:nvPicPr>
        <p:blipFill>
          <a:blip r:embed="rId2"/>
          <a:stretch>
            <a:fillRect/>
          </a:stretch>
        </p:blipFill>
        <p:spPr>
          <a:xfrm>
            <a:off x="0" y="1"/>
            <a:ext cx="14248660" cy="6858000"/>
          </a:xfrm>
          <a:prstGeom prst="rect">
            <a:avLst/>
          </a:prstGeom>
        </p:spPr>
      </p:pic>
      <p:sp>
        <p:nvSpPr>
          <p:cNvPr id="5" name="TextBox 4">
            <a:extLst>
              <a:ext uri="{FF2B5EF4-FFF2-40B4-BE49-F238E27FC236}">
                <a16:creationId xmlns:a16="http://schemas.microsoft.com/office/drawing/2014/main" id="{5307C45D-34AF-D54E-1CD5-FEC3133941FB}"/>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90E59BD9-21D8-6FA3-DD4F-AD28706273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A4E5511-87E1-841E-044F-A9FEF1BCA6E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བྱས་ན། ཁྱེད་འདིར་ཕེབས་པ་ཁོ་ཚོས་ཐོས་པར་འགྱུར་ངེས་ཡིན། ང་ཚོས་ཅི་བྱ།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ང་ཚོས་སྨྲ་བ་ལྟར་མཛོད་ཅིག ང་ཚོའི་ནང་ན་དམ་བཅའ་པ་བཞི་ཡོད།</a:t>
            </a:r>
            <a:endParaRPr lang="en-IN" dirty="0"/>
          </a:p>
        </p:txBody>
      </p:sp>
      <p:sp>
        <p:nvSpPr>
          <p:cNvPr id="5" name="TextBox 4">
            <a:extLst>
              <a:ext uri="{FF2B5EF4-FFF2-40B4-BE49-F238E27FC236}">
                <a16:creationId xmlns:a16="http://schemas.microsoft.com/office/drawing/2014/main" id="{5AEDD6BE-D63E-09B2-06DE-0C476942F05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22What then should we do? They will certainly hear that you have come.</a:t>
            </a:r>
          </a:p>
          <a:p>
            <a:r>
              <a:rPr lang="en-US" sz="4400" dirty="0">
                <a:solidFill>
                  <a:srgbClr val="777A7B"/>
                </a:solidFill>
                <a:latin typeface="Arial" panose="020B0604020202020204" pitchFamily="34" charset="0"/>
              </a:rPr>
              <a:t>23Therefore do what we advise you. There are four men with us who have taken a vow. </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009"/>
    </mc:Choice>
    <mc:Fallback xmlns="">
      <p:transition spd="slow" advTm="1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F17A9-09B9-87DD-B0C3-9AB8A8780423}"/>
              </a:ext>
            </a:extLst>
          </p:cNvPr>
          <p:cNvPicPr>
            <a:picLocks noChangeAspect="1"/>
          </p:cNvPicPr>
          <p:nvPr/>
        </p:nvPicPr>
        <p:blipFill>
          <a:blip r:embed="rId2"/>
          <a:stretch>
            <a:fillRect/>
          </a:stretch>
        </p:blipFill>
        <p:spPr>
          <a:xfrm>
            <a:off x="0" y="1"/>
            <a:ext cx="13738485" cy="6858000"/>
          </a:xfrm>
          <a:prstGeom prst="rect">
            <a:avLst/>
          </a:prstGeom>
        </p:spPr>
      </p:pic>
      <p:sp>
        <p:nvSpPr>
          <p:cNvPr id="5" name="TextBox 4">
            <a:extLst>
              <a:ext uri="{FF2B5EF4-FFF2-40B4-BE49-F238E27FC236}">
                <a16:creationId xmlns:a16="http://schemas.microsoft.com/office/drawing/2014/main" id="{DC4BA99F-5986-5B14-4F23-1A558AF71DF3}"/>
              </a:ext>
            </a:extLst>
          </p:cNvPr>
          <p:cNvSpPr txBox="1"/>
          <p:nvPr/>
        </p:nvSpPr>
        <p:spPr>
          <a:xfrm>
            <a:off x="9131065" y="20009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79C66A91-3E13-2F4F-BB38-18656581A5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CB445B1-9F82-BFEF-D4AC-26CDF0021EA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ཁོ་ཚོ་དང་མཉམ་དུ་ཆོས་ཀྱི་གཙང་སྦྲ་བྱེད་པའི་ཆོ་ག་བྱོས་དང༌། ཁོ་ཚོའི་སྐྲ་འབྲེག་པའི་ཕྱིར་ཁོ་ཚོར་འགྲོ་སོང་ཕུལ་ཅིག</a:t>
            </a:r>
            <a:endParaRPr lang="en-IN" dirty="0"/>
          </a:p>
        </p:txBody>
      </p:sp>
      <p:sp>
        <p:nvSpPr>
          <p:cNvPr id="5" name="TextBox 4">
            <a:extLst>
              <a:ext uri="{FF2B5EF4-FFF2-40B4-BE49-F238E27FC236}">
                <a16:creationId xmlns:a16="http://schemas.microsoft.com/office/drawing/2014/main" id="{2CB875B5-6091-EDE7-52FF-198E7B8A6C8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24Take these men, purify yourself along with them, and pay their expenses so they can have their heads shaved…</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249"/>
    </mc:Choice>
    <mc:Fallback xmlns="">
      <p:transition spd="slow" advTm="8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4411B-A7EC-EC02-BBA0-CFED88A3E94B}"/>
              </a:ext>
            </a:extLst>
          </p:cNvPr>
          <p:cNvPicPr>
            <a:picLocks noChangeAspect="1"/>
          </p:cNvPicPr>
          <p:nvPr/>
        </p:nvPicPr>
        <p:blipFill>
          <a:blip r:embed="rId2"/>
          <a:stretch>
            <a:fillRect/>
          </a:stretch>
        </p:blipFill>
        <p:spPr>
          <a:xfrm>
            <a:off x="0" y="0"/>
            <a:ext cx="12557234" cy="6858000"/>
          </a:xfrm>
          <a:prstGeom prst="rect">
            <a:avLst/>
          </a:prstGeom>
        </p:spPr>
      </p:pic>
      <p:sp>
        <p:nvSpPr>
          <p:cNvPr id="5" name="TextBox 4">
            <a:extLst>
              <a:ext uri="{FF2B5EF4-FFF2-40B4-BE49-F238E27FC236}">
                <a16:creationId xmlns:a16="http://schemas.microsoft.com/office/drawing/2014/main" id="{4D04310C-9566-A608-B0CF-777657986E0D}"/>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2FAAA9E-566D-7C81-61C6-6B2AF71EFB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83384C7-0C84-712F-7C90-4F06B81FCCF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དེ་ནས་མི་རྣམས་ཀྱིས་ཁྱེད་ཀྱི་སྐོར་ལ་ཐོས་པའི་གཏམ་མི་བདེན་པ་ཡིན་ཞིང༌། ཁྱེད་ཉིད་ཀྱིས་ཆོས་ཁྲིམས་སྲུང་བ་མི་ཐམས་ཅད་ཀྱིས་ཤེས་པར་འགྱུར། </a:t>
            </a:r>
            <a:endParaRPr lang="en-IN" sz="7200" dirty="0"/>
          </a:p>
        </p:txBody>
      </p:sp>
      <p:sp>
        <p:nvSpPr>
          <p:cNvPr id="5" name="TextBox 4">
            <a:extLst>
              <a:ext uri="{FF2B5EF4-FFF2-40B4-BE49-F238E27FC236}">
                <a16:creationId xmlns:a16="http://schemas.microsoft.com/office/drawing/2014/main" id="{88E6B2EE-9723-0F63-1607-03B3668A4C7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Then everyone will know that there is no truth to these rumors about you, but that you also live in obedience to the law.</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053"/>
    </mc:Choice>
    <mc:Fallback xmlns="">
      <p:transition spd="slow" advTm="11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3C46AB7-DC3D-F133-59F1-94970DF8D3BA}"/>
              </a:ext>
            </a:extLst>
          </p:cNvPr>
          <p:cNvSpPr txBox="1"/>
          <p:nvPr/>
        </p:nvSpPr>
        <p:spPr>
          <a:xfrm>
            <a:off x="238125" y="314326"/>
            <a:ext cx="5462588" cy="437197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21</a:t>
            </a:r>
          </a:p>
          <a:p>
            <a:r>
              <a:rPr lang="bo-CN" sz="8000" b="1" i="0" dirty="0">
                <a:solidFill>
                  <a:schemeClr val="bg1"/>
                </a:solidFill>
                <a:effectLst/>
                <a:latin typeface="Arial" panose="020B0604020202020204" pitchFamily="34" charset="0"/>
              </a:rPr>
              <a:t>གཙོ་བོ་ཡེ་ཤུའི་གཅུང་པོ་ཡ་ཀོབ་དང་མཇལ་བ།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CFDFA-AA19-DBD2-B174-AE4C5EF60D94}"/>
              </a:ext>
            </a:extLst>
          </p:cNvPr>
          <p:cNvPicPr>
            <a:picLocks noChangeAspect="1"/>
          </p:cNvPicPr>
          <p:nvPr/>
        </p:nvPicPr>
        <p:blipFill>
          <a:blip r:embed="rId2"/>
          <a:stretch>
            <a:fillRect/>
          </a:stretch>
        </p:blipFill>
        <p:spPr>
          <a:xfrm>
            <a:off x="0" y="-636813"/>
            <a:ext cx="13733272" cy="7494814"/>
          </a:xfrm>
          <a:prstGeom prst="rect">
            <a:avLst/>
          </a:prstGeom>
        </p:spPr>
      </p:pic>
      <p:sp>
        <p:nvSpPr>
          <p:cNvPr id="5" name="TextBox 4">
            <a:extLst>
              <a:ext uri="{FF2B5EF4-FFF2-40B4-BE49-F238E27FC236}">
                <a16:creationId xmlns:a16="http://schemas.microsoft.com/office/drawing/2014/main" id="{2B5C0687-D2BB-7F41-ED51-8EE1489D8FE2}"/>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06F8B6CE-93BD-DD9C-181F-AE68258592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8D6D568-44BA-02AB-81BB-2148C0B6403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དེའི་སང་ཉིན་མི་དེ་ཚོ་བཞི་འཁྲིད་དེ་པའུ་ལུས་ཁོ་ཚོ་དང་བཅས་པར་གཙང་སྦྲ་བྱེད་པའི་ཆོ་ག་མཛད། དེ་ནས་ཁོང་ཚོ་རེ་རེའི་ཆེད་དུ་མཆོད་པ་ཕུལ་བའི་ཉི་མ་དང༌། གཙང་སྦྲ་འགྲུབ་པའི་དུས་ཡ་ཧུ་དཱ་པའི་བླ་མར་སྨྲ་བའི་ཕྱིར་མཆོད་ཁང་ཆེན་མོར་ཕེབས།</a:t>
            </a:r>
            <a:endParaRPr lang="en-IN" dirty="0"/>
          </a:p>
        </p:txBody>
      </p:sp>
      <p:sp>
        <p:nvSpPr>
          <p:cNvPr id="5" name="TextBox 4">
            <a:extLst>
              <a:ext uri="{FF2B5EF4-FFF2-40B4-BE49-F238E27FC236}">
                <a16:creationId xmlns:a16="http://schemas.microsoft.com/office/drawing/2014/main" id="{C2DC8EBF-1549-A8CC-E429-768ABC33B7EC}"/>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26So the next day Paul took the men and purified himself along with them. Then he entered the temple to give notice of the date when their purification would be complete and the offering would be made for each of them.</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373"/>
    </mc:Choice>
    <mc:Fallback xmlns="">
      <p:transition spd="slow" advTm="8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146EF24-ABA0-436B-6777-81776A9B3271}"/>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D8EDB36-8BD3-675A-58AF-C0059426A99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20A6A9B5-C365-E3D1-45FF-3E6E96E144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957609B-73E6-6163-D0CE-29554315B3B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གཙང་སྦྲ་བྱེད་པའི་ཉིན་བདུན་པོ་རྫོགས་ལ་ཉེ་བའི་སྐབས་ཨེ་ཞེ་ཡཱ་ཞིང་ཆེན་ནས་ཡིན་པའི་ཡ་ཧུ་དཱ་པ་ཁ་ཅིག་གིས་མཆོད་ཁང་ལ་པའུ་ལུ་མཐོང་ནས། མི་ཚོགས་ཀུན་ལ་ངན་བསྐུལ་བྱས་ཏེ་ཁོང་འཛིན་བཟུང་བྱས།</a:t>
            </a:r>
            <a:endParaRPr lang="en-IN" dirty="0"/>
          </a:p>
        </p:txBody>
      </p:sp>
      <p:sp>
        <p:nvSpPr>
          <p:cNvPr id="5" name="TextBox 4">
            <a:extLst>
              <a:ext uri="{FF2B5EF4-FFF2-40B4-BE49-F238E27FC236}">
                <a16:creationId xmlns:a16="http://schemas.microsoft.com/office/drawing/2014/main" id="{6F0CD3A9-5DE4-80ED-3236-0F885813D1D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27When the seven days were almost over, some Jews from the province of Asia  saw Paul at the temple. They stirred up the whole crowd and seized him,</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973"/>
    </mc:Choice>
    <mc:Fallback xmlns="">
      <p:transition spd="slow" advTm="1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49314-A20B-BA8F-0E47-90F94CC96C9C}"/>
              </a:ext>
            </a:extLst>
          </p:cNvPr>
          <p:cNvPicPr>
            <a:picLocks noChangeAspect="1"/>
          </p:cNvPicPr>
          <p:nvPr/>
        </p:nvPicPr>
        <p:blipFill>
          <a:blip r:embed="rId2"/>
          <a:stretch>
            <a:fillRect/>
          </a:stretch>
        </p:blipFill>
        <p:spPr>
          <a:xfrm>
            <a:off x="0" y="1"/>
            <a:ext cx="13700360" cy="6858000"/>
          </a:xfrm>
          <a:prstGeom prst="rect">
            <a:avLst/>
          </a:prstGeom>
        </p:spPr>
      </p:pic>
      <p:sp>
        <p:nvSpPr>
          <p:cNvPr id="4" name="TextBox 3">
            <a:extLst>
              <a:ext uri="{FF2B5EF4-FFF2-40B4-BE49-F238E27FC236}">
                <a16:creationId xmlns:a16="http://schemas.microsoft.com/office/drawing/2014/main" id="{233FB4FE-BD14-283A-60DD-219C9414914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7451E37-E81A-006F-C866-6985246F71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25C23A7-910E-03F7-A29C-3DFEE687A3D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ཁོ་ཚོས་སྐད་ཆེན་པོས་“ཡི་སི་ར་ཨེལ་པ་རྣམས་ང་ཚོར་རོགས་རམ་བྱོས་ཤིག མི་འདི་ནི་ཡུལ་ཀུན་ཏུ་མི་ཐམས་ཅད་ལ་ངེད་རྣམས་ཀྱི་མི་རིགས་དང༌། ཆོས་ཁྲིམས། གནས་འདི་བཅས་ལ་ངོ་རྒོལ་བྱེད་མཁན་ཡིན།</a:t>
            </a:r>
            <a:endParaRPr lang="en-IN" dirty="0"/>
          </a:p>
        </p:txBody>
      </p:sp>
      <p:sp>
        <p:nvSpPr>
          <p:cNvPr id="5" name="TextBox 4">
            <a:extLst>
              <a:ext uri="{FF2B5EF4-FFF2-40B4-BE49-F238E27FC236}">
                <a16:creationId xmlns:a16="http://schemas.microsoft.com/office/drawing/2014/main" id="{A367C44C-FBFC-FAF5-CF9E-6844D975EDD5}"/>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28crying out, “Men of Israel, help us! This is the man who teaches everywhere against our people and against our law and against this place…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5175"/>
    </mc:Choice>
    <mc:Fallback xmlns="">
      <p:transition spd="slow" advTm="15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D73F6-6C2C-905A-85F3-AAD9CCE01DBC}"/>
              </a:ext>
            </a:extLst>
          </p:cNvPr>
          <p:cNvPicPr>
            <a:picLocks noChangeAspect="1"/>
          </p:cNvPicPr>
          <p:nvPr/>
        </p:nvPicPr>
        <p:blipFill>
          <a:blip r:embed="rId2"/>
          <a:stretch>
            <a:fillRect/>
          </a:stretch>
        </p:blipFill>
        <p:spPr>
          <a:xfrm>
            <a:off x="0" y="-135381"/>
            <a:ext cx="12192000" cy="6993381"/>
          </a:xfrm>
          <a:prstGeom prst="rect">
            <a:avLst/>
          </a:prstGeom>
        </p:spPr>
      </p:pic>
      <p:sp>
        <p:nvSpPr>
          <p:cNvPr id="4" name="TextBox 3">
            <a:extLst>
              <a:ext uri="{FF2B5EF4-FFF2-40B4-BE49-F238E27FC236}">
                <a16:creationId xmlns:a16="http://schemas.microsoft.com/office/drawing/2014/main" id="{EF974963-D38E-948C-2A83-7F2E1A468E1E}"/>
              </a:ext>
            </a:extLst>
          </p:cNvPr>
          <p:cNvSpPr txBox="1"/>
          <p:nvPr/>
        </p:nvSpPr>
        <p:spPr>
          <a:xfrm>
            <a:off x="9645416" y="18580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C7C04ABD-556B-FFA9-95B0-21A8ECE105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E22A0AC-9896-7833-A3A4-1FC275B6229B}"/>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དེས་མ་ཚད་གྷི་རིག་པ་རྣམས་ཀྱང་མཆོད་ཁང་གི་ནང་དུ་འཁྲིད་པས་ཁོས་གནས་མཆོག་འདི་མི་གཙང་བར་བྱས་”ཞེས་བཤད།</a:t>
            </a:r>
            <a:endParaRPr lang="en-IN" sz="2000" dirty="0"/>
          </a:p>
        </p:txBody>
      </p:sp>
      <p:sp>
        <p:nvSpPr>
          <p:cNvPr id="5" name="TextBox 4">
            <a:extLst>
              <a:ext uri="{FF2B5EF4-FFF2-40B4-BE49-F238E27FC236}">
                <a16:creationId xmlns:a16="http://schemas.microsoft.com/office/drawing/2014/main" id="{D5F1EB5E-5F38-E986-DFD2-4C987F16004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Furthermore, he has brought Greeks into the temple and defiled this holy place.”</a:t>
            </a:r>
            <a:endParaRPr lang="en-IN" dirty="0"/>
          </a:p>
        </p:txBody>
      </p:sp>
    </p:spTree>
    <p:extLst>
      <p:ext uri="{BB962C8B-B14F-4D97-AF65-F5344CB8AC3E}">
        <p14:creationId xmlns:p14="http://schemas.microsoft.com/office/powerpoint/2010/main" val="30903740"/>
      </p:ext>
    </p:extLst>
  </p:cSld>
  <p:clrMapOvr>
    <a:masterClrMapping/>
  </p:clrMapOvr>
  <mc:AlternateContent xmlns:mc="http://schemas.openxmlformats.org/markup-compatibility/2006" xmlns:p14="http://schemas.microsoft.com/office/powerpoint/2010/main">
    <mc:Choice Requires="p14">
      <p:transition spd="slow" p14:dur="2000" advTm="8746"/>
    </mc:Choice>
    <mc:Fallback xmlns="">
      <p:transition spd="slow" advTm="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7D9F1-664F-11CF-F5CC-33F783544CCF}"/>
              </a:ext>
            </a:extLst>
          </p:cNvPr>
          <p:cNvPicPr>
            <a:picLocks noChangeAspect="1"/>
          </p:cNvPicPr>
          <p:nvPr/>
        </p:nvPicPr>
        <p:blipFill>
          <a:blip r:embed="rId2"/>
          <a:stretch>
            <a:fillRect/>
          </a:stretch>
        </p:blipFill>
        <p:spPr>
          <a:xfrm>
            <a:off x="-114300" y="-635253"/>
            <a:ext cx="12306300" cy="7493253"/>
          </a:xfrm>
          <a:prstGeom prst="rect">
            <a:avLst/>
          </a:prstGeom>
        </p:spPr>
      </p:pic>
      <p:sp>
        <p:nvSpPr>
          <p:cNvPr id="4" name="TextBox 3">
            <a:extLst>
              <a:ext uri="{FF2B5EF4-FFF2-40B4-BE49-F238E27FC236}">
                <a16:creationId xmlns:a16="http://schemas.microsoft.com/office/drawing/2014/main" id="{939922E5-F580-F12A-7FD8-5FA094AB535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31136004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4D3EAEEF-7B71-C12E-4E46-6B8818A571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1D2896B-E008-A0E3-AF73-3FE9A766932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(གང་ཡིན་ཞེ་ན། སྔར་ཁོ་ཚོས་གྲོང་ཁྱེར་ལ་ཡུལ་ཨེ་ཕེ་སུ་ནས་ཡིན་པའི་ཏྲོ་ཕེ་མུ་ཁོང་དང་འགྲོགས་པར་མཐོང་ཡོད་པས། པའུ་ལུས་ཁོ་མཆོད་ཁང་ཆེན་མོའི་ནང་དུ་འཁྲིད་པ་ཡིན་པར་སྙམ་)</a:t>
            </a:r>
            <a:endParaRPr lang="en-IN" dirty="0"/>
          </a:p>
        </p:txBody>
      </p:sp>
      <p:sp>
        <p:nvSpPr>
          <p:cNvPr id="5" name="TextBox 4">
            <a:extLst>
              <a:ext uri="{FF2B5EF4-FFF2-40B4-BE49-F238E27FC236}">
                <a16:creationId xmlns:a16="http://schemas.microsoft.com/office/drawing/2014/main" id="{DAED4002-7CE0-7630-E741-FB0D2905093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29For they had previously seen </a:t>
            </a:r>
            <a:r>
              <a:rPr lang="en-US" sz="4400" dirty="0" err="1">
                <a:solidFill>
                  <a:srgbClr val="777A7B"/>
                </a:solidFill>
                <a:latin typeface="Arial" panose="020B0604020202020204" pitchFamily="34" charset="0"/>
              </a:rPr>
              <a:t>Trophimus</a:t>
            </a:r>
            <a:r>
              <a:rPr lang="en-US" sz="4400" dirty="0">
                <a:solidFill>
                  <a:srgbClr val="777A7B"/>
                </a:solidFill>
                <a:latin typeface="Arial" panose="020B0604020202020204" pitchFamily="34" charset="0"/>
              </a:rPr>
              <a:t> the Ephesian with him in the city, and they assumed that Paul had brought him into the temple.</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715"/>
    </mc:Choice>
    <mc:Fallback xmlns="">
      <p:transition spd="slow" advTm="13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21</a:t>
            </a:r>
          </a:p>
          <a:p>
            <a:r>
              <a:rPr lang="bo-CN" sz="8000" b="1" dirty="0">
                <a:solidFill>
                  <a:srgbClr val="121212"/>
                </a:solidFill>
                <a:latin typeface="Arial" panose="020B0604020202020204" pitchFamily="34" charset="0"/>
              </a:rPr>
              <a:t>པའུ་ལུས་གཙང་སྦྲ་བྱེད་པ།</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NewRomanPS-BoldMT"/>
              </a:rPr>
              <a:t>55 Paul’s Arrest and Trials</a:t>
            </a:r>
          </a:p>
          <a:p>
            <a:pPr algn="l"/>
            <a:r>
              <a:rPr lang="en-US" sz="6000" b="0" i="0" u="none" strike="noStrike" baseline="0" dirty="0">
                <a:latin typeface="TimesNewRomanPSMT"/>
              </a:rPr>
              <a:t>Paul purifies himself – Acts 21:17-30 </a:t>
            </a:r>
          </a:p>
        </p:txBody>
      </p:sp>
      <p:pic>
        <p:nvPicPr>
          <p:cNvPr id="8" name="Audio 7">
            <a:hlinkClick r:id="" action="ppaction://media"/>
            <a:extLst>
              <a:ext uri="{FF2B5EF4-FFF2-40B4-BE49-F238E27FC236}">
                <a16:creationId xmlns:a16="http://schemas.microsoft.com/office/drawing/2014/main" id="{8E5D9295-98E6-F996-F2FD-EBFBCF742B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255"/>
    </mc:Choice>
    <mc:Fallback xmlns="">
      <p:transition spd="slow" advTm="3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BBB3A7-7B9A-38B6-D796-FC736033D246}"/>
              </a:ext>
            </a:extLst>
          </p:cNvPr>
          <p:cNvPicPr>
            <a:picLocks noChangeAspect="1"/>
          </p:cNvPicPr>
          <p:nvPr/>
        </p:nvPicPr>
        <p:blipFill>
          <a:blip r:embed="rId2"/>
          <a:stretch>
            <a:fillRect/>
          </a:stretch>
        </p:blipFill>
        <p:spPr>
          <a:xfrm>
            <a:off x="-1" y="0"/>
            <a:ext cx="12886403" cy="6858000"/>
          </a:xfrm>
          <a:prstGeom prst="rect">
            <a:avLst/>
          </a:prstGeom>
        </p:spPr>
      </p:pic>
      <p:sp>
        <p:nvSpPr>
          <p:cNvPr id="6" name="TextBox 5">
            <a:extLst>
              <a:ext uri="{FF2B5EF4-FFF2-40B4-BE49-F238E27FC236}">
                <a16:creationId xmlns:a16="http://schemas.microsoft.com/office/drawing/2014/main" id="{F4CAD1D5-34B2-99A1-BDEB-F012584596E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53314697-FDE7-5C91-4683-3499ED905C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ADD5E9E-D661-21BD-2046-EA47D7BAEE7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གྲོང་ཁྱེར་གྱི་མི་ཚང་མ་འཁྲུགས་པར་གྱུར་ནས། ཁོ་རྣམས་དེར་ལྷན་ཅིག་ཏུ་བརྒྱུགས་ཏེ་པའུ་ལུ་བཟུང༌། ཁོང་མཆོད་ཁང་གི་ར་བ་ནས་ཕྱི་རོལ་ཏུ་བཙན་ཁྲིད་བྱས་མ་ཐག་ལམ་སེང་རྒྱལ་སྒོ་བརྒྱབ།</a:t>
            </a:r>
            <a:endParaRPr lang="en-IN" dirty="0"/>
          </a:p>
        </p:txBody>
      </p:sp>
      <p:sp>
        <p:nvSpPr>
          <p:cNvPr id="5" name="TextBox 4">
            <a:extLst>
              <a:ext uri="{FF2B5EF4-FFF2-40B4-BE49-F238E27FC236}">
                <a16:creationId xmlns:a16="http://schemas.microsoft.com/office/drawing/2014/main" id="{A89C4812-73D7-0CF9-85F2-DC64AC4A3DA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30The whole city was stirred up, and the people rushed together. They seized Paul and dragged him out of the temple, and at once the gates were shut.</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9977"/>
    </mc:Choice>
    <mc:Fallback xmlns="">
      <p:transition spd="slow" advTm="9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7F1B9C3-5F52-0EF9-5A5E-ED92578F176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2265185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B5093-CC63-2784-7B63-FE1B164E37CC}"/>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1F7C2DD1-2A29-7B88-E326-8CC56074C534}"/>
              </a:ext>
            </a:extLst>
          </p:cNvPr>
          <p:cNvSpPr txBox="1"/>
          <p:nvPr/>
        </p:nvSpPr>
        <p:spPr>
          <a:xfrm>
            <a:off x="238125" y="314326"/>
            <a:ext cx="5462588" cy="437197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21</a:t>
            </a:r>
          </a:p>
          <a:p>
            <a:r>
              <a:rPr lang="bo-CN" sz="8000" b="1" i="0" dirty="0">
                <a:solidFill>
                  <a:schemeClr val="bg1"/>
                </a:solidFill>
                <a:effectLst/>
                <a:latin typeface="Arial" panose="020B0604020202020204" pitchFamily="34" charset="0"/>
              </a:rPr>
              <a:t>གཙོ་བོ་ཡེ་ཤུའི་གཅུང་པོ་ཡ་ཀོབ་དང་མཇལ་བ།</a:t>
            </a:r>
            <a:endParaRPr lang="en-IN" sz="8000" dirty="0">
              <a:solidFill>
                <a:schemeClr val="bg1"/>
              </a:solidFill>
            </a:endParaRPr>
          </a:p>
        </p:txBody>
      </p:sp>
      <p:sp>
        <p:nvSpPr>
          <p:cNvPr id="4" name="TextBox 2">
            <a:extLst>
              <a:ext uri="{FF2B5EF4-FFF2-40B4-BE49-F238E27FC236}">
                <a16:creationId xmlns:a16="http://schemas.microsoft.com/office/drawing/2014/main" id="{960A05C4-3678-FBF8-8AE6-34894A928CBE}"/>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B101C612-768E-FDDE-6F89-07F1F2DA2F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4567422-8F67-3FA7-EC1A-EA25C2E2C88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ཡེ་རུ་ཤ་ལེམ་ལ་སླེབས་ནས་དེར་ཡོད་པའི་སྤུན་ཟླ་རྣམས་ཀྱིས་ང་ཚོ་དགའ་བའི་ངང་ནས་བསུས།</a:t>
            </a:r>
            <a:endParaRPr lang="en-IN" dirty="0"/>
          </a:p>
        </p:txBody>
      </p:sp>
      <p:sp>
        <p:nvSpPr>
          <p:cNvPr id="5" name="TextBox 4">
            <a:extLst>
              <a:ext uri="{FF2B5EF4-FFF2-40B4-BE49-F238E27FC236}">
                <a16:creationId xmlns:a16="http://schemas.microsoft.com/office/drawing/2014/main" id="{76AECF4B-416A-73B6-9AD3-E7D86A433552}"/>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17When we arrived in Jerusalem, the brothers welcomed us joyfully.</a:t>
            </a:r>
            <a:endParaRPr lang="en-IN" sz="4400"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607"/>
    </mc:Choice>
    <mc:Fallback xmlns="">
      <p:transition spd="slow" advTm="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9B833-0B9C-B117-68D9-0E282CEA3558}"/>
              </a:ext>
            </a:extLst>
          </p:cNvPr>
          <p:cNvPicPr>
            <a:picLocks noChangeAspect="1"/>
          </p:cNvPicPr>
          <p:nvPr/>
        </p:nvPicPr>
        <p:blipFill>
          <a:blip r:embed="rId2"/>
          <a:stretch>
            <a:fillRect/>
          </a:stretch>
        </p:blipFill>
        <p:spPr>
          <a:xfrm>
            <a:off x="-620751" y="1"/>
            <a:ext cx="12812751" cy="6858000"/>
          </a:xfrm>
          <a:prstGeom prst="rect">
            <a:avLst/>
          </a:prstGeom>
        </p:spPr>
      </p:pic>
      <p:sp>
        <p:nvSpPr>
          <p:cNvPr id="4" name="TextBox 3">
            <a:extLst>
              <a:ext uri="{FF2B5EF4-FFF2-40B4-BE49-F238E27FC236}">
                <a16:creationId xmlns:a16="http://schemas.microsoft.com/office/drawing/2014/main" id="{9E8C6D2B-C50B-528D-7ED7-78728024F89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016C2D13-DED8-C322-E9AB-1AC4039CD1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7142211-15E2-C53B-1170-25DBB0CC764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པའུ་ལུས་ཁོ་ཚོར་འཚམས་འདྲི་ཞུས་ནས། དཀོན་མཆོག་གིས་ཁོང་གི་ལས་ཀ་བརྒྱུད་དེ་ཡ་ཧུ་དཱ་པ་མིན་པ་རྣམས་ཀྱི་ནང་ལ་གང་མཛད་པ་རེ་རེ་བཞིན་གསུངས།</a:t>
            </a:r>
            <a:endParaRPr lang="en-IN" dirty="0"/>
          </a:p>
        </p:txBody>
      </p:sp>
      <p:sp>
        <p:nvSpPr>
          <p:cNvPr id="5" name="TextBox 4">
            <a:extLst>
              <a:ext uri="{FF2B5EF4-FFF2-40B4-BE49-F238E27FC236}">
                <a16:creationId xmlns:a16="http://schemas.microsoft.com/office/drawing/2014/main" id="{14C7F805-FD4E-6C93-ACB9-D0AE8DA25F49}"/>
              </a:ext>
            </a:extLst>
          </p:cNvPr>
          <p:cNvSpPr txBox="1"/>
          <p:nvPr/>
        </p:nvSpPr>
        <p:spPr>
          <a:xfrm>
            <a:off x="110836" y="166255"/>
            <a:ext cx="5818909" cy="6558102"/>
          </a:xfrm>
          <a:prstGeom prst="rect">
            <a:avLst/>
          </a:prstGeom>
          <a:noFill/>
        </p:spPr>
        <p:txBody>
          <a:bodyPr wrap="square" rtlCol="0">
            <a:noAutofit/>
          </a:bodyPr>
          <a:lstStyle/>
          <a:p>
            <a:r>
              <a:rPr lang="en-IN" dirty="0"/>
              <a:t> The next day we met with the elders</a:t>
            </a:r>
            <a:r>
              <a:rPr lang="en-US" sz="5400" dirty="0">
                <a:solidFill>
                  <a:srgbClr val="777A7B"/>
                </a:solidFill>
                <a:latin typeface="Arial" panose="020B0604020202020204" pitchFamily="34" charset="0"/>
              </a:rPr>
              <a:t>19Paul greeted them and recounted one by one the things that God had done among the Gentiles through his ministry.</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579"/>
    </mc:Choice>
    <mc:Fallback xmlns="">
      <p:transition spd="slow" advTm="14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239AA-2098-94D4-7054-3067D65C4101}"/>
              </a:ext>
            </a:extLst>
          </p:cNvPr>
          <p:cNvPicPr>
            <a:picLocks noChangeAspect="1"/>
          </p:cNvPicPr>
          <p:nvPr/>
        </p:nvPicPr>
        <p:blipFill>
          <a:blip r:embed="rId2"/>
          <a:stretch>
            <a:fillRect/>
          </a:stretch>
        </p:blipFill>
        <p:spPr>
          <a:xfrm>
            <a:off x="-1" y="1"/>
            <a:ext cx="12645081" cy="6858000"/>
          </a:xfrm>
          <a:prstGeom prst="rect">
            <a:avLst/>
          </a:prstGeom>
        </p:spPr>
      </p:pic>
      <p:sp>
        <p:nvSpPr>
          <p:cNvPr id="4" name="TextBox 3">
            <a:extLst>
              <a:ext uri="{FF2B5EF4-FFF2-40B4-BE49-F238E27FC236}">
                <a16:creationId xmlns:a16="http://schemas.microsoft.com/office/drawing/2014/main" id="{72FF0DE8-B00D-4544-5ABD-75F7FCA3E21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CF677800-C7C3-623C-CCFF-96EC80B6C2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3D817CA-A0EA-D187-8910-FC087F07404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20</a:t>
            </a:r>
            <a:r>
              <a:rPr lang="bo-CN" sz="5400" dirty="0">
                <a:solidFill>
                  <a:srgbClr val="121212"/>
                </a:solidFill>
                <a:latin typeface="Arial" panose="020B0604020202020204" pitchFamily="34" charset="0"/>
              </a:rPr>
              <a:t>དེ་ཐོས་ནས་ཁོ་ཚོས་དཀོན་མཆོག་ལ་བསྟོད་པ་ཕུལ་བ་དང༌། པའུ་ལུ་ལ་“སྤུན་ཟླ་ལགས། ཡ་ཧུ་དཱ་པ་རྣམས་ཀྱི་ཁྲོད་དུ་མི་སྟོང་ཕྲག་མང་པོ་དད་ལྡན་པར་གྱུར་བ་ཁྱེད་ཀྱིས་གཟིགས། ཁོ་ཚོ་ཐམས་ཅད་ཀྱིས་བརྩོན་སེམས་ཆེན་པོས་ཆོས་ཁྲིམས་སྲུང་གི་ཡོད།</a:t>
            </a:r>
            <a:endParaRPr lang="en-IN" dirty="0"/>
          </a:p>
        </p:txBody>
      </p:sp>
      <p:sp>
        <p:nvSpPr>
          <p:cNvPr id="5" name="TextBox 4">
            <a:extLst>
              <a:ext uri="{FF2B5EF4-FFF2-40B4-BE49-F238E27FC236}">
                <a16:creationId xmlns:a16="http://schemas.microsoft.com/office/drawing/2014/main" id="{15E741A3-B111-1B8C-230C-72AE6D6341E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20When they heard this, they glorified God. Then they said to Paul, “You see, brother, how many thousands of Jews have believed, and all of them are zealous for the law.</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343"/>
    </mc:Choice>
    <mc:Fallback xmlns="">
      <p:transition spd="slow" advTm="1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4030</TotalTime>
  <Words>1413</Words>
  <Application>Microsoft Office PowerPoint</Application>
  <PresentationFormat>Widescreen</PresentationFormat>
  <Paragraphs>73</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2025-05-06T12:54:07Z</dcterms:modified>
</cp:coreProperties>
</file>