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80" r:id="rId16"/>
    <p:sldId id="281" r:id="rId17"/>
    <p:sldId id="265" r:id="rId18"/>
    <p:sldId id="276" r:id="rId19"/>
    <p:sldId id="266" r:id="rId20"/>
    <p:sldId id="277" r:id="rId21"/>
    <p:sldId id="267" r:id="rId22"/>
    <p:sldId id="278" r:id="rId23"/>
    <p:sldId id="26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EA2D0-1102-42CF-9080-1E158BA53F23}" v="3" dt="2025-05-29T08:00:13.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51" autoAdjust="0"/>
  </p:normalViewPr>
  <p:slideViewPr>
    <p:cSldViewPr snapToGrid="0">
      <p:cViewPr varScale="1">
        <p:scale>
          <a:sx n="48" d="100"/>
          <a:sy n="48" d="100"/>
        </p:scale>
        <p:origin x="72" y="8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191EA2D0-1102-42CF-9080-1E158BA53F23}"/>
    <pc:docChg chg="undo custSel modSld">
      <pc:chgData name="Alfred Smith" userId="3c60a3631c0db8ad" providerId="LiveId" clId="{191EA2D0-1102-42CF-9080-1E158BA53F23}" dt="2025-05-29T08:05:40.266" v="42"/>
      <pc:docMkLst>
        <pc:docMk/>
      </pc:docMkLst>
      <pc:sldChg chg="addSp modSp mod">
        <pc:chgData name="Alfred Smith" userId="3c60a3631c0db8ad" providerId="LiveId" clId="{191EA2D0-1102-42CF-9080-1E158BA53F23}" dt="2025-05-29T07:59:38.949" v="3" actId="27636"/>
        <pc:sldMkLst>
          <pc:docMk/>
          <pc:sldMk cId="1499918570" sldId="257"/>
        </pc:sldMkLst>
        <pc:spChg chg="add mod">
          <ac:chgData name="Alfred Smith" userId="3c60a3631c0db8ad" providerId="LiveId" clId="{191EA2D0-1102-42CF-9080-1E158BA53F23}" dt="2025-05-29T07:59:34.111" v="1" actId="571"/>
          <ac:spMkLst>
            <pc:docMk/>
            <pc:sldMk cId="1499918570" sldId="257"/>
            <ac:spMk id="3" creationId="{37FC9EC8-E0E8-73FD-6618-ED140C4A18AC}"/>
          </ac:spMkLst>
        </pc:spChg>
        <pc:spChg chg="mod">
          <ac:chgData name="Alfred Smith" userId="3c60a3631c0db8ad" providerId="LiveId" clId="{191EA2D0-1102-42CF-9080-1E158BA53F23}" dt="2025-05-29T07:59:38.949" v="3" actId="27636"/>
          <ac:spMkLst>
            <pc:docMk/>
            <pc:sldMk cId="1499918570" sldId="257"/>
            <ac:spMk id="6" creationId="{4AA64FCE-32AE-2609-378A-BF1D0BD61355}"/>
          </ac:spMkLst>
        </pc:spChg>
      </pc:sldChg>
      <pc:sldChg chg="modSp mod">
        <pc:chgData name="Alfred Smith" userId="3c60a3631c0db8ad" providerId="LiveId" clId="{191EA2D0-1102-42CF-9080-1E158BA53F23}" dt="2025-05-29T08:00:29.419" v="5" actId="14100"/>
        <pc:sldMkLst>
          <pc:docMk/>
          <pc:sldMk cId="3788111665" sldId="258"/>
        </pc:sldMkLst>
        <pc:spChg chg="mod">
          <ac:chgData name="Alfred Smith" userId="3c60a3631c0db8ad" providerId="LiveId" clId="{191EA2D0-1102-42CF-9080-1E158BA53F23}" dt="2025-05-29T08:00:29.419" v="5" actId="14100"/>
          <ac:spMkLst>
            <pc:docMk/>
            <pc:sldMk cId="3788111665" sldId="258"/>
            <ac:spMk id="4" creationId="{64544D94-6533-6544-6D1F-7B9526306806}"/>
          </ac:spMkLst>
        </pc:spChg>
      </pc:sldChg>
      <pc:sldChg chg="modSp">
        <pc:chgData name="Alfred Smith" userId="3c60a3631c0db8ad" providerId="LiveId" clId="{191EA2D0-1102-42CF-9080-1E158BA53F23}" dt="2025-05-29T08:00:13.962" v="4"/>
        <pc:sldMkLst>
          <pc:docMk/>
          <pc:sldMk cId="454763615" sldId="259"/>
        </pc:sldMkLst>
        <pc:spChg chg="mod">
          <ac:chgData name="Alfred Smith" userId="3c60a3631c0db8ad" providerId="LiveId" clId="{191EA2D0-1102-42CF-9080-1E158BA53F23}" dt="2025-05-29T08:00:13.962" v="4"/>
          <ac:spMkLst>
            <pc:docMk/>
            <pc:sldMk cId="454763615" sldId="259"/>
            <ac:spMk id="3" creationId="{A58184BD-88F1-BA02-40C1-D8403D0EEC0D}"/>
          </ac:spMkLst>
        </pc:spChg>
      </pc:sldChg>
      <pc:sldChg chg="modSp mod">
        <pc:chgData name="Alfred Smith" userId="3c60a3631c0db8ad" providerId="LiveId" clId="{191EA2D0-1102-42CF-9080-1E158BA53F23}" dt="2025-05-29T08:01:22.433" v="9"/>
        <pc:sldMkLst>
          <pc:docMk/>
          <pc:sldMk cId="2346136586" sldId="260"/>
        </pc:sldMkLst>
        <pc:spChg chg="mod">
          <ac:chgData name="Alfred Smith" userId="3c60a3631c0db8ad" providerId="LiveId" clId="{191EA2D0-1102-42CF-9080-1E158BA53F23}" dt="2025-05-29T08:01:22.433" v="9"/>
          <ac:spMkLst>
            <pc:docMk/>
            <pc:sldMk cId="2346136586" sldId="260"/>
            <ac:spMk id="2" creationId="{DF2FDBDD-B06A-6836-CAA4-BC4461B86DC4}"/>
          </ac:spMkLst>
        </pc:spChg>
      </pc:sldChg>
      <pc:sldChg chg="modSp mod">
        <pc:chgData name="Alfred Smith" userId="3c60a3631c0db8ad" providerId="LiveId" clId="{191EA2D0-1102-42CF-9080-1E158BA53F23}" dt="2025-05-29T08:01:59.574" v="16" actId="404"/>
        <pc:sldMkLst>
          <pc:docMk/>
          <pc:sldMk cId="4037329247" sldId="261"/>
        </pc:sldMkLst>
        <pc:spChg chg="mod">
          <ac:chgData name="Alfred Smith" userId="3c60a3631c0db8ad" providerId="LiveId" clId="{191EA2D0-1102-42CF-9080-1E158BA53F23}" dt="2025-05-29T08:01:59.574" v="16" actId="404"/>
          <ac:spMkLst>
            <pc:docMk/>
            <pc:sldMk cId="4037329247" sldId="261"/>
            <ac:spMk id="2" creationId="{E785B7BC-1894-CC2E-0922-7F5A9C3E5B96}"/>
          </ac:spMkLst>
        </pc:spChg>
      </pc:sldChg>
      <pc:sldChg chg="modSp mod">
        <pc:chgData name="Alfred Smith" userId="3c60a3631c0db8ad" providerId="LiveId" clId="{191EA2D0-1102-42CF-9080-1E158BA53F23}" dt="2025-05-29T08:02:29.535" v="18"/>
        <pc:sldMkLst>
          <pc:docMk/>
          <pc:sldMk cId="1909638311" sldId="262"/>
        </pc:sldMkLst>
        <pc:spChg chg="mod">
          <ac:chgData name="Alfred Smith" userId="3c60a3631c0db8ad" providerId="LiveId" clId="{191EA2D0-1102-42CF-9080-1E158BA53F23}" dt="2025-05-29T08:02:29.535" v="18"/>
          <ac:spMkLst>
            <pc:docMk/>
            <pc:sldMk cId="1909638311" sldId="262"/>
            <ac:spMk id="2" creationId="{5CDEA99B-91E6-A0FE-DBE6-92BB1666CA28}"/>
          </ac:spMkLst>
        </pc:spChg>
      </pc:sldChg>
      <pc:sldChg chg="modSp mod">
        <pc:chgData name="Alfred Smith" userId="3c60a3631c0db8ad" providerId="LiveId" clId="{191EA2D0-1102-42CF-9080-1E158BA53F23}" dt="2025-05-29T08:02:49.077" v="20"/>
        <pc:sldMkLst>
          <pc:docMk/>
          <pc:sldMk cId="641208035" sldId="263"/>
        </pc:sldMkLst>
        <pc:spChg chg="mod">
          <ac:chgData name="Alfred Smith" userId="3c60a3631c0db8ad" providerId="LiveId" clId="{191EA2D0-1102-42CF-9080-1E158BA53F23}" dt="2025-05-29T08:02:49.077" v="20"/>
          <ac:spMkLst>
            <pc:docMk/>
            <pc:sldMk cId="641208035" sldId="263"/>
            <ac:spMk id="2" creationId="{2967111E-74A2-E6B3-0E04-11C9A207BBCC}"/>
          </ac:spMkLst>
        </pc:spChg>
      </pc:sldChg>
      <pc:sldChg chg="modSp mod">
        <pc:chgData name="Alfred Smith" userId="3c60a3631c0db8ad" providerId="LiveId" clId="{191EA2D0-1102-42CF-9080-1E158BA53F23}" dt="2025-05-29T08:03:18.119" v="25" actId="404"/>
        <pc:sldMkLst>
          <pc:docMk/>
          <pc:sldMk cId="4044745628" sldId="264"/>
        </pc:sldMkLst>
        <pc:spChg chg="mod">
          <ac:chgData name="Alfred Smith" userId="3c60a3631c0db8ad" providerId="LiveId" clId="{191EA2D0-1102-42CF-9080-1E158BA53F23}" dt="2025-05-29T08:03:18.119" v="25" actId="404"/>
          <ac:spMkLst>
            <pc:docMk/>
            <pc:sldMk cId="4044745628" sldId="264"/>
            <ac:spMk id="2" creationId="{A3DFFA3F-C9FB-ABC1-D3D0-49C782DAB0B0}"/>
          </ac:spMkLst>
        </pc:spChg>
      </pc:sldChg>
      <pc:sldChg chg="modSp mod">
        <pc:chgData name="Alfred Smith" userId="3c60a3631c0db8ad" providerId="LiveId" clId="{191EA2D0-1102-42CF-9080-1E158BA53F23}" dt="2025-05-29T08:04:25.945" v="32" actId="5793"/>
        <pc:sldMkLst>
          <pc:docMk/>
          <pc:sldMk cId="978260341" sldId="265"/>
        </pc:sldMkLst>
        <pc:spChg chg="mod">
          <ac:chgData name="Alfred Smith" userId="3c60a3631c0db8ad" providerId="LiveId" clId="{191EA2D0-1102-42CF-9080-1E158BA53F23}" dt="2025-05-29T08:04:25.945" v="32" actId="5793"/>
          <ac:spMkLst>
            <pc:docMk/>
            <pc:sldMk cId="978260341" sldId="265"/>
            <ac:spMk id="2" creationId="{128CDCCE-F7FF-85EA-4B2E-C5ED51982594}"/>
          </ac:spMkLst>
        </pc:spChg>
      </pc:sldChg>
      <pc:sldChg chg="modSp mod">
        <pc:chgData name="Alfred Smith" userId="3c60a3631c0db8ad" providerId="LiveId" clId="{191EA2D0-1102-42CF-9080-1E158BA53F23}" dt="2025-05-29T08:05:01.482" v="37"/>
        <pc:sldMkLst>
          <pc:docMk/>
          <pc:sldMk cId="3575870363" sldId="266"/>
        </pc:sldMkLst>
        <pc:spChg chg="mod">
          <ac:chgData name="Alfred Smith" userId="3c60a3631c0db8ad" providerId="LiveId" clId="{191EA2D0-1102-42CF-9080-1E158BA53F23}" dt="2025-05-29T08:05:01.482" v="37"/>
          <ac:spMkLst>
            <pc:docMk/>
            <pc:sldMk cId="3575870363" sldId="266"/>
            <ac:spMk id="2" creationId="{A2415188-85E1-5FE9-2096-CC73781E38AA}"/>
          </ac:spMkLst>
        </pc:spChg>
      </pc:sldChg>
      <pc:sldChg chg="modSp mod">
        <pc:chgData name="Alfred Smith" userId="3c60a3631c0db8ad" providerId="LiveId" clId="{191EA2D0-1102-42CF-9080-1E158BA53F23}" dt="2025-05-29T08:05:22.735" v="40"/>
        <pc:sldMkLst>
          <pc:docMk/>
          <pc:sldMk cId="4017137865" sldId="267"/>
        </pc:sldMkLst>
        <pc:spChg chg="mod">
          <ac:chgData name="Alfred Smith" userId="3c60a3631c0db8ad" providerId="LiveId" clId="{191EA2D0-1102-42CF-9080-1E158BA53F23}" dt="2025-05-29T08:05:22.735" v="40"/>
          <ac:spMkLst>
            <pc:docMk/>
            <pc:sldMk cId="4017137865" sldId="267"/>
            <ac:spMk id="2" creationId="{89814945-D73D-1900-437A-7BF0427C7182}"/>
          </ac:spMkLst>
        </pc:spChg>
      </pc:sldChg>
      <pc:sldChg chg="modSp mod">
        <pc:chgData name="Alfred Smith" userId="3c60a3631c0db8ad" providerId="LiveId" clId="{191EA2D0-1102-42CF-9080-1E158BA53F23}" dt="2025-05-29T08:05:40.266" v="42"/>
        <pc:sldMkLst>
          <pc:docMk/>
          <pc:sldMk cId="3137811553" sldId="268"/>
        </pc:sldMkLst>
        <pc:spChg chg="mod">
          <ac:chgData name="Alfred Smith" userId="3c60a3631c0db8ad" providerId="LiveId" clId="{191EA2D0-1102-42CF-9080-1E158BA53F23}" dt="2025-05-29T08:05:40.266" v="42"/>
          <ac:spMkLst>
            <pc:docMk/>
            <pc:sldMk cId="3137811553" sldId="268"/>
            <ac:spMk id="2" creationId="{FFB79306-4B20-B697-5C49-4FED446D143D}"/>
          </ac:spMkLst>
        </pc:spChg>
      </pc:sldChg>
      <pc:sldChg chg="modSp mod">
        <pc:chgData name="Alfred Smith" userId="3c60a3631c0db8ad" providerId="LiveId" clId="{191EA2D0-1102-42CF-9080-1E158BA53F23}" dt="2025-05-29T08:00:52.882" v="6" actId="14100"/>
        <pc:sldMkLst>
          <pc:docMk/>
          <pc:sldMk cId="4120481681" sldId="270"/>
        </pc:sldMkLst>
        <pc:spChg chg="mod">
          <ac:chgData name="Alfred Smith" userId="3c60a3631c0db8ad" providerId="LiveId" clId="{191EA2D0-1102-42CF-9080-1E158BA53F23}" dt="2025-05-29T08:00:52.882" v="6" actId="14100"/>
          <ac:spMkLst>
            <pc:docMk/>
            <pc:sldMk cId="4120481681" sldId="270"/>
            <ac:spMk id="3" creationId="{942F97FE-A295-EA7D-D1CE-9749EC188ABF}"/>
          </ac:spMkLst>
        </pc:spChg>
      </pc:sldChg>
      <pc:sldChg chg="modSp">
        <pc:chgData name="Alfred Smith" userId="3c60a3631c0db8ad" providerId="LiveId" clId="{191EA2D0-1102-42CF-9080-1E158BA53F23}" dt="2025-05-29T08:00:13.962" v="4"/>
        <pc:sldMkLst>
          <pc:docMk/>
          <pc:sldMk cId="939110669" sldId="271"/>
        </pc:sldMkLst>
        <pc:spChg chg="mod">
          <ac:chgData name="Alfred Smith" userId="3c60a3631c0db8ad" providerId="LiveId" clId="{191EA2D0-1102-42CF-9080-1E158BA53F23}" dt="2025-05-29T08:00:13.962" v="4"/>
          <ac:spMkLst>
            <pc:docMk/>
            <pc:sldMk cId="939110669" sldId="271"/>
            <ac:spMk id="4" creationId="{5CEF67FD-BDD8-FECE-BC24-8EB1828DFE6E}"/>
          </ac:spMkLst>
        </pc:spChg>
      </pc:sldChg>
      <pc:sldChg chg="modSp">
        <pc:chgData name="Alfred Smith" userId="3c60a3631c0db8ad" providerId="LiveId" clId="{191EA2D0-1102-42CF-9080-1E158BA53F23}" dt="2025-05-29T08:00:13.962" v="4"/>
        <pc:sldMkLst>
          <pc:docMk/>
          <pc:sldMk cId="4024569785" sldId="272"/>
        </pc:sldMkLst>
        <pc:spChg chg="mod">
          <ac:chgData name="Alfred Smith" userId="3c60a3631c0db8ad" providerId="LiveId" clId="{191EA2D0-1102-42CF-9080-1E158BA53F23}" dt="2025-05-29T08:00:13.962" v="4"/>
          <ac:spMkLst>
            <pc:docMk/>
            <pc:sldMk cId="4024569785" sldId="272"/>
            <ac:spMk id="4" creationId="{2FF9B6C3-7C06-2A7F-E620-C437D40529B7}"/>
          </ac:spMkLst>
        </pc:spChg>
      </pc:sldChg>
      <pc:sldChg chg="modSp">
        <pc:chgData name="Alfred Smith" userId="3c60a3631c0db8ad" providerId="LiveId" clId="{191EA2D0-1102-42CF-9080-1E158BA53F23}" dt="2025-05-29T08:00:13.962" v="4"/>
        <pc:sldMkLst>
          <pc:docMk/>
          <pc:sldMk cId="487179600" sldId="273"/>
        </pc:sldMkLst>
        <pc:spChg chg="mod">
          <ac:chgData name="Alfred Smith" userId="3c60a3631c0db8ad" providerId="LiveId" clId="{191EA2D0-1102-42CF-9080-1E158BA53F23}" dt="2025-05-29T08:00:13.962" v="4"/>
          <ac:spMkLst>
            <pc:docMk/>
            <pc:sldMk cId="487179600" sldId="273"/>
            <ac:spMk id="4" creationId="{2D93B3A1-11E2-A70A-DA15-6091D68B6E2F}"/>
          </ac:spMkLst>
        </pc:spChg>
      </pc:sldChg>
      <pc:sldChg chg="modSp">
        <pc:chgData name="Alfred Smith" userId="3c60a3631c0db8ad" providerId="LiveId" clId="{191EA2D0-1102-42CF-9080-1E158BA53F23}" dt="2025-05-29T08:00:13.962" v="4"/>
        <pc:sldMkLst>
          <pc:docMk/>
          <pc:sldMk cId="2168401200" sldId="274"/>
        </pc:sldMkLst>
        <pc:spChg chg="mod">
          <ac:chgData name="Alfred Smith" userId="3c60a3631c0db8ad" providerId="LiveId" clId="{191EA2D0-1102-42CF-9080-1E158BA53F23}" dt="2025-05-29T08:00:13.962" v="4"/>
          <ac:spMkLst>
            <pc:docMk/>
            <pc:sldMk cId="2168401200" sldId="274"/>
            <ac:spMk id="4" creationId="{4C68BF45-089D-CD49-4F98-3ACB300E97E7}"/>
          </ac:spMkLst>
        </pc:spChg>
      </pc:sldChg>
      <pc:sldChg chg="modSp">
        <pc:chgData name="Alfred Smith" userId="3c60a3631c0db8ad" providerId="LiveId" clId="{191EA2D0-1102-42CF-9080-1E158BA53F23}" dt="2025-05-29T08:00:13.962" v="4"/>
        <pc:sldMkLst>
          <pc:docMk/>
          <pc:sldMk cId="2996969115" sldId="275"/>
        </pc:sldMkLst>
        <pc:spChg chg="mod">
          <ac:chgData name="Alfred Smith" userId="3c60a3631c0db8ad" providerId="LiveId" clId="{191EA2D0-1102-42CF-9080-1E158BA53F23}" dt="2025-05-29T08:00:13.962" v="4"/>
          <ac:spMkLst>
            <pc:docMk/>
            <pc:sldMk cId="2996969115" sldId="275"/>
            <ac:spMk id="4" creationId="{5D4E7F26-7F9A-A675-C6A1-B55ABB959729}"/>
          </ac:spMkLst>
        </pc:spChg>
      </pc:sldChg>
      <pc:sldChg chg="modSp">
        <pc:chgData name="Alfred Smith" userId="3c60a3631c0db8ad" providerId="LiveId" clId="{191EA2D0-1102-42CF-9080-1E158BA53F23}" dt="2025-05-29T08:00:13.962" v="4"/>
        <pc:sldMkLst>
          <pc:docMk/>
          <pc:sldMk cId="2390376940" sldId="276"/>
        </pc:sldMkLst>
        <pc:spChg chg="mod">
          <ac:chgData name="Alfred Smith" userId="3c60a3631c0db8ad" providerId="LiveId" clId="{191EA2D0-1102-42CF-9080-1E158BA53F23}" dt="2025-05-29T08:00:13.962" v="4"/>
          <ac:spMkLst>
            <pc:docMk/>
            <pc:sldMk cId="2390376940" sldId="276"/>
            <ac:spMk id="4" creationId="{14971BF5-9375-4D8F-5521-7FC7296D72F1}"/>
          </ac:spMkLst>
        </pc:spChg>
      </pc:sldChg>
      <pc:sldChg chg="modSp">
        <pc:chgData name="Alfred Smith" userId="3c60a3631c0db8ad" providerId="LiveId" clId="{191EA2D0-1102-42CF-9080-1E158BA53F23}" dt="2025-05-29T08:00:13.962" v="4"/>
        <pc:sldMkLst>
          <pc:docMk/>
          <pc:sldMk cId="4265919077" sldId="277"/>
        </pc:sldMkLst>
        <pc:spChg chg="mod">
          <ac:chgData name="Alfred Smith" userId="3c60a3631c0db8ad" providerId="LiveId" clId="{191EA2D0-1102-42CF-9080-1E158BA53F23}" dt="2025-05-29T08:00:13.962" v="4"/>
          <ac:spMkLst>
            <pc:docMk/>
            <pc:sldMk cId="4265919077" sldId="277"/>
            <ac:spMk id="4" creationId="{29CB2483-4481-9368-AB0D-E6A9297B696E}"/>
          </ac:spMkLst>
        </pc:spChg>
      </pc:sldChg>
      <pc:sldChg chg="modSp">
        <pc:chgData name="Alfred Smith" userId="3c60a3631c0db8ad" providerId="LiveId" clId="{191EA2D0-1102-42CF-9080-1E158BA53F23}" dt="2025-05-29T08:00:13.962" v="4"/>
        <pc:sldMkLst>
          <pc:docMk/>
          <pc:sldMk cId="210266664" sldId="278"/>
        </pc:sldMkLst>
        <pc:spChg chg="mod">
          <ac:chgData name="Alfred Smith" userId="3c60a3631c0db8ad" providerId="LiveId" clId="{191EA2D0-1102-42CF-9080-1E158BA53F23}" dt="2025-05-29T08:00:13.962" v="4"/>
          <ac:spMkLst>
            <pc:docMk/>
            <pc:sldMk cId="210266664" sldId="278"/>
            <ac:spMk id="6" creationId="{DA07CFA3-41D3-B919-AEDA-3B7B627742A4}"/>
          </ac:spMkLst>
        </pc:spChg>
      </pc:sldChg>
      <pc:sldChg chg="modSp">
        <pc:chgData name="Alfred Smith" userId="3c60a3631c0db8ad" providerId="LiveId" clId="{191EA2D0-1102-42CF-9080-1E158BA53F23}" dt="2025-05-29T08:00:13.962" v="4"/>
        <pc:sldMkLst>
          <pc:docMk/>
          <pc:sldMk cId="888433145" sldId="279"/>
        </pc:sldMkLst>
        <pc:spChg chg="mod">
          <ac:chgData name="Alfred Smith" userId="3c60a3631c0db8ad" providerId="LiveId" clId="{191EA2D0-1102-42CF-9080-1E158BA53F23}" dt="2025-05-29T08:00:13.962" v="4"/>
          <ac:spMkLst>
            <pc:docMk/>
            <pc:sldMk cId="888433145" sldId="279"/>
            <ac:spMk id="5" creationId="{87FCCE19-D8FC-DC0E-663A-C81B0146D777}"/>
          </ac:spMkLst>
        </pc:spChg>
      </pc:sldChg>
      <pc:sldChg chg="modSp mod">
        <pc:chgData name="Alfred Smith" userId="3c60a3631c0db8ad" providerId="LiveId" clId="{191EA2D0-1102-42CF-9080-1E158BA53F23}" dt="2025-05-29T08:03:44.394" v="26"/>
        <pc:sldMkLst>
          <pc:docMk/>
          <pc:sldMk cId="1612496636" sldId="280"/>
        </pc:sldMkLst>
        <pc:spChg chg="mod">
          <ac:chgData name="Alfred Smith" userId="3c60a3631c0db8ad" providerId="LiveId" clId="{191EA2D0-1102-42CF-9080-1E158BA53F23}" dt="2025-05-29T08:03:44.394" v="26"/>
          <ac:spMkLst>
            <pc:docMk/>
            <pc:sldMk cId="1612496636" sldId="280"/>
            <ac:spMk id="2" creationId="{953B2A1D-2FF5-67A4-D019-D5D912B78341}"/>
          </ac:spMkLst>
        </pc:spChg>
      </pc:sldChg>
      <pc:sldChg chg="modSp">
        <pc:chgData name="Alfred Smith" userId="3c60a3631c0db8ad" providerId="LiveId" clId="{191EA2D0-1102-42CF-9080-1E158BA53F23}" dt="2025-05-29T08:00:13.962" v="4"/>
        <pc:sldMkLst>
          <pc:docMk/>
          <pc:sldMk cId="699302132" sldId="281"/>
        </pc:sldMkLst>
        <pc:spChg chg="mod">
          <ac:chgData name="Alfred Smith" userId="3c60a3631c0db8ad" providerId="LiveId" clId="{191EA2D0-1102-42CF-9080-1E158BA53F23}" dt="2025-05-29T08:00:13.962" v="4"/>
          <ac:spMkLst>
            <pc:docMk/>
            <pc:sldMk cId="699302132" sldId="281"/>
            <ac:spMk id="4" creationId="{31A92038-E1BD-94BF-3914-5148D9BF9472}"/>
          </ac:spMkLst>
        </pc:spChg>
      </pc:sldChg>
    </pc:docChg>
  </pc:docChgLst>
  <pc:docChgLst>
    <pc:chgData name="Leonie Smith" userId="fed1330f33f5650e" providerId="LiveId" clId="{87BCEEDA-BE8C-41B3-B6C0-227269E0AE13}"/>
    <pc:docChg chg="modSld">
      <pc:chgData name="Leonie Smith" userId="fed1330f33f5650e" providerId="LiveId" clId="{87BCEEDA-BE8C-41B3-B6C0-227269E0AE13}" dt="2023-02-26T00:48:27.232" v="48" actId="20577"/>
      <pc:docMkLst>
        <pc:docMk/>
      </pc:docMkLst>
      <pc:sldChg chg="addSp modSp mod">
        <pc:chgData name="Leonie Smith" userId="fed1330f33f5650e" providerId="LiveId" clId="{87BCEEDA-BE8C-41B3-B6C0-227269E0AE13}" dt="2023-02-26T00:43:24.868" v="8" actId="1076"/>
        <pc:sldMkLst>
          <pc:docMk/>
          <pc:sldMk cId="3788111665" sldId="258"/>
        </pc:sldMkLst>
      </pc:sldChg>
      <pc:sldChg chg="modSp mod">
        <pc:chgData name="Leonie Smith" userId="fed1330f33f5650e" providerId="LiveId" clId="{87BCEEDA-BE8C-41B3-B6C0-227269E0AE13}" dt="2023-02-26T00:48:27.232" v="48" actId="20577"/>
        <pc:sldMkLst>
          <pc:docMk/>
          <pc:sldMk cId="454763615" sldId="259"/>
        </pc:sldMkLst>
      </pc:sldChg>
      <pc:sldChg chg="addSp modSp">
        <pc:chgData name="Leonie Smith" userId="fed1330f33f5650e" providerId="LiveId" clId="{87BCEEDA-BE8C-41B3-B6C0-227269E0AE13}" dt="2023-02-26T00:43:32.220" v="9"/>
        <pc:sldMkLst>
          <pc:docMk/>
          <pc:sldMk cId="4120481681" sldId="270"/>
        </pc:sldMkLst>
      </pc:sldChg>
      <pc:sldChg chg="addSp modSp mod">
        <pc:chgData name="Leonie Smith" userId="fed1330f33f5650e" providerId="LiveId" clId="{87BCEEDA-BE8C-41B3-B6C0-227269E0AE13}" dt="2023-02-26T00:44:37.334" v="24" actId="20577"/>
        <pc:sldMkLst>
          <pc:docMk/>
          <pc:sldMk cId="939110669" sldId="271"/>
        </pc:sldMkLst>
      </pc:sldChg>
      <pc:sldChg chg="addSp modSp mod">
        <pc:chgData name="Leonie Smith" userId="fed1330f33f5650e" providerId="LiveId" clId="{87BCEEDA-BE8C-41B3-B6C0-227269E0AE13}" dt="2023-02-26T00:44:46.166" v="26" actId="20577"/>
        <pc:sldMkLst>
          <pc:docMk/>
          <pc:sldMk cId="4024569785" sldId="272"/>
        </pc:sldMkLst>
      </pc:sldChg>
      <pc:sldChg chg="addSp modSp mod">
        <pc:chgData name="Leonie Smith" userId="fed1330f33f5650e" providerId="LiveId" clId="{87BCEEDA-BE8C-41B3-B6C0-227269E0AE13}" dt="2023-02-26T00:44:51.815" v="28" actId="20577"/>
        <pc:sldMkLst>
          <pc:docMk/>
          <pc:sldMk cId="487179600" sldId="273"/>
        </pc:sldMkLst>
      </pc:sldChg>
      <pc:sldChg chg="addSp modSp mod">
        <pc:chgData name="Leonie Smith" userId="fed1330f33f5650e" providerId="LiveId" clId="{87BCEEDA-BE8C-41B3-B6C0-227269E0AE13}" dt="2023-02-26T00:44:59.299" v="30" actId="20577"/>
        <pc:sldMkLst>
          <pc:docMk/>
          <pc:sldMk cId="2168401200" sldId="274"/>
        </pc:sldMkLst>
      </pc:sldChg>
      <pc:sldChg chg="addSp modSp mod">
        <pc:chgData name="Leonie Smith" userId="fed1330f33f5650e" providerId="LiveId" clId="{87BCEEDA-BE8C-41B3-B6C0-227269E0AE13}" dt="2023-02-26T00:45:07.141" v="32" actId="20577"/>
        <pc:sldMkLst>
          <pc:docMk/>
          <pc:sldMk cId="2996969115" sldId="275"/>
        </pc:sldMkLst>
      </pc:sldChg>
      <pc:sldChg chg="addSp modSp mod">
        <pc:chgData name="Leonie Smith" userId="fed1330f33f5650e" providerId="LiveId" clId="{87BCEEDA-BE8C-41B3-B6C0-227269E0AE13}" dt="2023-02-26T00:45:21.294" v="36" actId="20577"/>
        <pc:sldMkLst>
          <pc:docMk/>
          <pc:sldMk cId="2390376940" sldId="276"/>
        </pc:sldMkLst>
      </pc:sldChg>
      <pc:sldChg chg="addSp modSp mod">
        <pc:chgData name="Leonie Smith" userId="fed1330f33f5650e" providerId="LiveId" clId="{87BCEEDA-BE8C-41B3-B6C0-227269E0AE13}" dt="2023-02-26T00:45:28.023" v="38" actId="20577"/>
        <pc:sldMkLst>
          <pc:docMk/>
          <pc:sldMk cId="4265919077" sldId="277"/>
        </pc:sldMkLst>
      </pc:sldChg>
      <pc:sldChg chg="addSp modSp mod">
        <pc:chgData name="Leonie Smith" userId="fed1330f33f5650e" providerId="LiveId" clId="{87BCEEDA-BE8C-41B3-B6C0-227269E0AE13}" dt="2023-02-26T00:45:34.162" v="40" actId="20577"/>
        <pc:sldMkLst>
          <pc:docMk/>
          <pc:sldMk cId="210266664" sldId="278"/>
        </pc:sldMkLst>
      </pc:sldChg>
      <pc:sldChg chg="addSp modSp mod">
        <pc:chgData name="Leonie Smith" userId="fed1330f33f5650e" providerId="LiveId" clId="{87BCEEDA-BE8C-41B3-B6C0-227269E0AE13}" dt="2023-02-26T00:45:39.964" v="42" actId="20577"/>
        <pc:sldMkLst>
          <pc:docMk/>
          <pc:sldMk cId="888433145" sldId="279"/>
        </pc:sldMkLst>
      </pc:sldChg>
      <pc:sldChg chg="addSp modSp mod">
        <pc:chgData name="Leonie Smith" userId="fed1330f33f5650e" providerId="LiveId" clId="{87BCEEDA-BE8C-41B3-B6C0-227269E0AE13}" dt="2023-02-26T00:45:14.416" v="34" actId="20577"/>
        <pc:sldMkLst>
          <pc:docMk/>
          <pc:sldMk cId="699302132" sldId="281"/>
        </pc:sldMkLst>
      </pc:sldChg>
    </pc:docChg>
  </pc:docChgLst>
  <pc:docChgLst>
    <pc:chgData name="Leonie Smith" userId="fed1330f33f5650e" providerId="LiveId" clId="{444FC4F2-C215-4FAC-922F-28F88E0692FD}"/>
    <pc:docChg chg="custSel modSld">
      <pc:chgData name="Leonie Smith" userId="fed1330f33f5650e" providerId="LiveId" clId="{444FC4F2-C215-4FAC-922F-28F88E0692FD}" dt="2023-05-10T04:29:16.006" v="60" actId="5793"/>
      <pc:docMkLst>
        <pc:docMk/>
      </pc:docMkLst>
      <pc:sldChg chg="addSp modSp modNotesTx">
        <pc:chgData name="Leonie Smith" userId="fed1330f33f5650e" providerId="LiveId" clId="{444FC4F2-C215-4FAC-922F-28F88E0692FD}" dt="2023-05-10T04:29:16.006" v="60" actId="5793"/>
        <pc:sldMkLst>
          <pc:docMk/>
          <pc:sldMk cId="1499918570" sldId="257"/>
        </pc:sldMkLst>
      </pc:sldChg>
      <pc:sldChg chg="addSp modSp">
        <pc:chgData name="Leonie Smith" userId="fed1330f33f5650e" providerId="LiveId" clId="{444FC4F2-C215-4FAC-922F-28F88E0692FD}" dt="2023-05-09T04:14:27.387" v="1"/>
        <pc:sldMkLst>
          <pc:docMk/>
          <pc:sldMk cId="454763615" sldId="259"/>
        </pc:sldMkLst>
      </pc:sldChg>
      <pc:sldChg chg="addSp modSp">
        <pc:chgData name="Leonie Smith" userId="fed1330f33f5650e" providerId="LiveId" clId="{444FC4F2-C215-4FAC-922F-28F88E0692FD}" dt="2023-05-09T04:15:49.990" v="2"/>
        <pc:sldMkLst>
          <pc:docMk/>
          <pc:sldMk cId="2346136586" sldId="260"/>
        </pc:sldMkLst>
      </pc:sldChg>
      <pc:sldChg chg="addSp delSp modSp mod modTransition modAnim">
        <pc:chgData name="Leonie Smith" userId="fed1330f33f5650e" providerId="LiveId" clId="{444FC4F2-C215-4FAC-922F-28F88E0692FD}" dt="2023-05-09T04:17:45.255" v="6"/>
        <pc:sldMkLst>
          <pc:docMk/>
          <pc:sldMk cId="4037329247" sldId="261"/>
        </pc:sldMkLst>
      </pc:sldChg>
      <pc:sldChg chg="addSp delSp modSp mod modTransition modAnim">
        <pc:chgData name="Leonie Smith" userId="fed1330f33f5650e" providerId="LiveId" clId="{444FC4F2-C215-4FAC-922F-28F88E0692FD}" dt="2023-05-09T04:20:17.692" v="19"/>
        <pc:sldMkLst>
          <pc:docMk/>
          <pc:sldMk cId="1909638311" sldId="262"/>
        </pc:sldMkLst>
      </pc:sldChg>
      <pc:sldChg chg="addSp modSp">
        <pc:chgData name="Leonie Smith" userId="fed1330f33f5650e" providerId="LiveId" clId="{444FC4F2-C215-4FAC-922F-28F88E0692FD}" dt="2023-05-09T04:21:28.323" v="20"/>
        <pc:sldMkLst>
          <pc:docMk/>
          <pc:sldMk cId="641208035" sldId="263"/>
        </pc:sldMkLst>
      </pc:sldChg>
      <pc:sldChg chg="addSp modSp">
        <pc:chgData name="Leonie Smith" userId="fed1330f33f5650e" providerId="LiveId" clId="{444FC4F2-C215-4FAC-922F-28F88E0692FD}" dt="2023-05-09T04:22:47.240" v="21"/>
        <pc:sldMkLst>
          <pc:docMk/>
          <pc:sldMk cId="4044745628" sldId="264"/>
        </pc:sldMkLst>
      </pc:sldChg>
      <pc:sldChg chg="addSp delSp modSp mod modTransition modAnim">
        <pc:chgData name="Leonie Smith" userId="fed1330f33f5650e" providerId="LiveId" clId="{444FC4F2-C215-4FAC-922F-28F88E0692FD}" dt="2023-05-09T04:26:06.665" v="32"/>
        <pc:sldMkLst>
          <pc:docMk/>
          <pc:sldMk cId="978260341" sldId="265"/>
        </pc:sldMkLst>
      </pc:sldChg>
      <pc:sldChg chg="addSp delSp modSp mod modTransition modAnim">
        <pc:chgData name="Leonie Smith" userId="fed1330f33f5650e" providerId="LiveId" clId="{444FC4F2-C215-4FAC-922F-28F88E0692FD}" dt="2023-05-09T04:29:32.573" v="42"/>
        <pc:sldMkLst>
          <pc:docMk/>
          <pc:sldMk cId="3575870363" sldId="266"/>
        </pc:sldMkLst>
      </pc:sldChg>
      <pc:sldChg chg="addSp delSp modSp mod modTransition modAnim">
        <pc:chgData name="Leonie Smith" userId="fed1330f33f5650e" providerId="LiveId" clId="{444FC4F2-C215-4FAC-922F-28F88E0692FD}" dt="2023-05-09T04:49:14.772" v="56"/>
        <pc:sldMkLst>
          <pc:docMk/>
          <pc:sldMk cId="4017137865" sldId="267"/>
        </pc:sldMkLst>
      </pc:sldChg>
      <pc:sldChg chg="addSp delSp modSp mod modTransition modAnim">
        <pc:chgData name="Leonie Smith" userId="fed1330f33f5650e" providerId="LiveId" clId="{444FC4F2-C215-4FAC-922F-28F88E0692FD}" dt="2023-05-09T04:33:12.560" v="53"/>
        <pc:sldMkLst>
          <pc:docMk/>
          <pc:sldMk cId="3137811553" sldId="268"/>
        </pc:sldMkLst>
      </pc:sldChg>
      <pc:sldChg chg="addSp modSp">
        <pc:chgData name="Leonie Smith" userId="fed1330f33f5650e" providerId="LiveId" clId="{444FC4F2-C215-4FAC-922F-28F88E0692FD}" dt="2023-05-09T04:23:39.408" v="22"/>
        <pc:sldMkLst>
          <pc:docMk/>
          <pc:sldMk cId="1612496636" sldId="280"/>
        </pc:sldMkLst>
      </pc:sldChg>
    </pc:docChg>
  </pc:docChgLst>
  <pc:docChgLst>
    <pc:chgData name="Alfred Smith" userId="3c60a3631c0db8ad" providerId="LiveId" clId="{453C12D1-22BF-474B-8A4D-75F18A4CABB6}"/>
    <pc:docChg chg="custSel modSld">
      <pc:chgData name="Alfred Smith" userId="3c60a3631c0db8ad" providerId="LiveId" clId="{453C12D1-22BF-474B-8A4D-75F18A4CABB6}" dt="2025-05-06T12:58:21.705" v="25"/>
      <pc:docMkLst>
        <pc:docMk/>
      </pc:docMkLst>
      <pc:sldChg chg="addSp delSp modSp mod">
        <pc:chgData name="Alfred Smith" userId="3c60a3631c0db8ad" providerId="LiveId" clId="{453C12D1-22BF-474B-8A4D-75F18A4CABB6}" dt="2025-05-06T12:55:26.439" v="2"/>
        <pc:sldMkLst>
          <pc:docMk/>
          <pc:sldMk cId="1499918570" sldId="257"/>
        </pc:sldMkLst>
        <pc:spChg chg="add mod">
          <ac:chgData name="Alfred Smith" userId="3c60a3631c0db8ad" providerId="LiveId" clId="{453C12D1-22BF-474B-8A4D-75F18A4CABB6}" dt="2025-05-06T12:55:26.439" v="2"/>
          <ac:spMkLst>
            <pc:docMk/>
            <pc:sldMk cId="1499918570" sldId="257"/>
            <ac:spMk id="6" creationId="{4AA64FCE-32AE-2609-378A-BF1D0BD61355}"/>
          </ac:spMkLst>
        </pc:spChg>
      </pc:sldChg>
      <pc:sldChg chg="modSp">
        <pc:chgData name="Alfred Smith" userId="3c60a3631c0db8ad" providerId="LiveId" clId="{453C12D1-22BF-474B-8A4D-75F18A4CABB6}" dt="2025-05-06T12:55:42.608" v="3"/>
        <pc:sldMkLst>
          <pc:docMk/>
          <pc:sldMk cId="3788111665" sldId="258"/>
        </pc:sldMkLst>
        <pc:spChg chg="mod">
          <ac:chgData name="Alfred Smith" userId="3c60a3631c0db8ad" providerId="LiveId" clId="{453C12D1-22BF-474B-8A4D-75F18A4CABB6}" dt="2025-05-06T12:55:42.608" v="3"/>
          <ac:spMkLst>
            <pc:docMk/>
            <pc:sldMk cId="3788111665" sldId="258"/>
            <ac:spMk id="4" creationId="{64544D94-6533-6544-6D1F-7B9526306806}"/>
          </ac:spMkLst>
        </pc:spChg>
      </pc:sldChg>
      <pc:sldChg chg="modSp">
        <pc:chgData name="Alfred Smith" userId="3c60a3631c0db8ad" providerId="LiveId" clId="{453C12D1-22BF-474B-8A4D-75F18A4CABB6}" dt="2025-05-06T12:55:42.608" v="3"/>
        <pc:sldMkLst>
          <pc:docMk/>
          <pc:sldMk cId="454763615" sldId="259"/>
        </pc:sldMkLst>
        <pc:spChg chg="mod">
          <ac:chgData name="Alfred Smith" userId="3c60a3631c0db8ad" providerId="LiveId" clId="{453C12D1-22BF-474B-8A4D-75F18A4CABB6}" dt="2025-05-06T12:55:42.608" v="3"/>
          <ac:spMkLst>
            <pc:docMk/>
            <pc:sldMk cId="454763615" sldId="259"/>
            <ac:spMk id="3" creationId="{A58184BD-88F1-BA02-40C1-D8403D0EEC0D}"/>
          </ac:spMkLst>
        </pc:spChg>
      </pc:sldChg>
      <pc:sldChg chg="addSp delSp modSp mod">
        <pc:chgData name="Alfred Smith" userId="3c60a3631c0db8ad" providerId="LiveId" clId="{453C12D1-22BF-474B-8A4D-75F18A4CABB6}" dt="2025-05-06T12:56:33.244" v="6"/>
        <pc:sldMkLst>
          <pc:docMk/>
          <pc:sldMk cId="2346136586" sldId="260"/>
        </pc:sldMkLst>
        <pc:spChg chg="add mod">
          <ac:chgData name="Alfred Smith" userId="3c60a3631c0db8ad" providerId="LiveId" clId="{453C12D1-22BF-474B-8A4D-75F18A4CABB6}" dt="2025-05-06T12:56:33.244" v="6"/>
          <ac:spMkLst>
            <pc:docMk/>
            <pc:sldMk cId="2346136586" sldId="260"/>
            <ac:spMk id="2" creationId="{DF2FDBDD-B06A-6836-CAA4-BC4461B86DC4}"/>
          </ac:spMkLst>
        </pc:spChg>
        <pc:spChg chg="add mod">
          <ac:chgData name="Alfred Smith" userId="3c60a3631c0db8ad" providerId="LiveId" clId="{453C12D1-22BF-474B-8A4D-75F18A4CABB6}" dt="2025-05-06T12:56:33.244" v="6"/>
          <ac:spMkLst>
            <pc:docMk/>
            <pc:sldMk cId="2346136586" sldId="260"/>
            <ac:spMk id="5" creationId="{3532321A-3BE7-FAF8-D1DD-2CBE97F24C3A}"/>
          </ac:spMkLst>
        </pc:spChg>
      </pc:sldChg>
      <pc:sldChg chg="addSp delSp modSp mod">
        <pc:chgData name="Alfred Smith" userId="3c60a3631c0db8ad" providerId="LiveId" clId="{453C12D1-22BF-474B-8A4D-75F18A4CABB6}" dt="2025-05-06T12:56:41.607" v="8"/>
        <pc:sldMkLst>
          <pc:docMk/>
          <pc:sldMk cId="4037329247" sldId="261"/>
        </pc:sldMkLst>
        <pc:spChg chg="add mod">
          <ac:chgData name="Alfred Smith" userId="3c60a3631c0db8ad" providerId="LiveId" clId="{453C12D1-22BF-474B-8A4D-75F18A4CABB6}" dt="2025-05-06T12:56:41.607" v="8"/>
          <ac:spMkLst>
            <pc:docMk/>
            <pc:sldMk cId="4037329247" sldId="261"/>
            <ac:spMk id="2" creationId="{E785B7BC-1894-CC2E-0922-7F5A9C3E5B96}"/>
          </ac:spMkLst>
        </pc:spChg>
        <pc:spChg chg="add mod">
          <ac:chgData name="Alfred Smith" userId="3c60a3631c0db8ad" providerId="LiveId" clId="{453C12D1-22BF-474B-8A4D-75F18A4CABB6}" dt="2025-05-06T12:56:41.607" v="8"/>
          <ac:spMkLst>
            <pc:docMk/>
            <pc:sldMk cId="4037329247" sldId="261"/>
            <ac:spMk id="5" creationId="{A6EF33DD-FB36-D19F-EEDC-318D2A57C9F3}"/>
          </ac:spMkLst>
        </pc:spChg>
      </pc:sldChg>
      <pc:sldChg chg="addSp delSp modSp mod">
        <pc:chgData name="Alfred Smith" userId="3c60a3631c0db8ad" providerId="LiveId" clId="{453C12D1-22BF-474B-8A4D-75F18A4CABB6}" dt="2025-05-06T12:56:50.528" v="10"/>
        <pc:sldMkLst>
          <pc:docMk/>
          <pc:sldMk cId="1909638311" sldId="262"/>
        </pc:sldMkLst>
        <pc:spChg chg="add mod">
          <ac:chgData name="Alfred Smith" userId="3c60a3631c0db8ad" providerId="LiveId" clId="{453C12D1-22BF-474B-8A4D-75F18A4CABB6}" dt="2025-05-06T12:56:50.528" v="10"/>
          <ac:spMkLst>
            <pc:docMk/>
            <pc:sldMk cId="1909638311" sldId="262"/>
            <ac:spMk id="2" creationId="{5CDEA99B-91E6-A0FE-DBE6-92BB1666CA28}"/>
          </ac:spMkLst>
        </pc:spChg>
        <pc:spChg chg="add mod">
          <ac:chgData name="Alfred Smith" userId="3c60a3631c0db8ad" providerId="LiveId" clId="{453C12D1-22BF-474B-8A4D-75F18A4CABB6}" dt="2025-05-06T12:56:50.528" v="10"/>
          <ac:spMkLst>
            <pc:docMk/>
            <pc:sldMk cId="1909638311" sldId="262"/>
            <ac:spMk id="5" creationId="{539A3D79-1CF6-19BD-D447-93BD02D22D97}"/>
          </ac:spMkLst>
        </pc:spChg>
      </pc:sldChg>
      <pc:sldChg chg="addSp delSp modSp mod">
        <pc:chgData name="Alfred Smith" userId="3c60a3631c0db8ad" providerId="LiveId" clId="{453C12D1-22BF-474B-8A4D-75F18A4CABB6}" dt="2025-05-06T12:57:00.457" v="12"/>
        <pc:sldMkLst>
          <pc:docMk/>
          <pc:sldMk cId="641208035" sldId="263"/>
        </pc:sldMkLst>
        <pc:spChg chg="add mod">
          <ac:chgData name="Alfred Smith" userId="3c60a3631c0db8ad" providerId="LiveId" clId="{453C12D1-22BF-474B-8A4D-75F18A4CABB6}" dt="2025-05-06T12:57:00.457" v="12"/>
          <ac:spMkLst>
            <pc:docMk/>
            <pc:sldMk cId="641208035" sldId="263"/>
            <ac:spMk id="2" creationId="{2967111E-74A2-E6B3-0E04-11C9A207BBCC}"/>
          </ac:spMkLst>
        </pc:spChg>
        <pc:spChg chg="add mod">
          <ac:chgData name="Alfred Smith" userId="3c60a3631c0db8ad" providerId="LiveId" clId="{453C12D1-22BF-474B-8A4D-75F18A4CABB6}" dt="2025-05-06T12:57:00.457" v="12"/>
          <ac:spMkLst>
            <pc:docMk/>
            <pc:sldMk cId="641208035" sldId="263"/>
            <ac:spMk id="5" creationId="{4E11F398-7837-BADC-F1CB-16C566110DD0}"/>
          </ac:spMkLst>
        </pc:spChg>
      </pc:sldChg>
      <pc:sldChg chg="addSp delSp modSp mod">
        <pc:chgData name="Alfred Smith" userId="3c60a3631c0db8ad" providerId="LiveId" clId="{453C12D1-22BF-474B-8A4D-75F18A4CABB6}" dt="2025-05-06T12:57:09.805" v="14"/>
        <pc:sldMkLst>
          <pc:docMk/>
          <pc:sldMk cId="4044745628" sldId="264"/>
        </pc:sldMkLst>
        <pc:spChg chg="add mod">
          <ac:chgData name="Alfred Smith" userId="3c60a3631c0db8ad" providerId="LiveId" clId="{453C12D1-22BF-474B-8A4D-75F18A4CABB6}" dt="2025-05-06T12:57:09.805" v="14"/>
          <ac:spMkLst>
            <pc:docMk/>
            <pc:sldMk cId="4044745628" sldId="264"/>
            <ac:spMk id="2" creationId="{A3DFFA3F-C9FB-ABC1-D3D0-49C782DAB0B0}"/>
          </ac:spMkLst>
        </pc:spChg>
        <pc:spChg chg="add mod">
          <ac:chgData name="Alfred Smith" userId="3c60a3631c0db8ad" providerId="LiveId" clId="{453C12D1-22BF-474B-8A4D-75F18A4CABB6}" dt="2025-05-06T12:57:09.805" v="14"/>
          <ac:spMkLst>
            <pc:docMk/>
            <pc:sldMk cId="4044745628" sldId="264"/>
            <ac:spMk id="5" creationId="{7BE844A1-940C-D91B-2FFB-292A05C6CDEB}"/>
          </ac:spMkLst>
        </pc:spChg>
      </pc:sldChg>
      <pc:sldChg chg="addSp delSp modSp mod">
        <pc:chgData name="Alfred Smith" userId="3c60a3631c0db8ad" providerId="LiveId" clId="{453C12D1-22BF-474B-8A4D-75F18A4CABB6}" dt="2025-05-06T12:57:33.632" v="18"/>
        <pc:sldMkLst>
          <pc:docMk/>
          <pc:sldMk cId="978260341" sldId="265"/>
        </pc:sldMkLst>
        <pc:spChg chg="add mod">
          <ac:chgData name="Alfred Smith" userId="3c60a3631c0db8ad" providerId="LiveId" clId="{453C12D1-22BF-474B-8A4D-75F18A4CABB6}" dt="2025-05-06T12:57:33.632" v="18"/>
          <ac:spMkLst>
            <pc:docMk/>
            <pc:sldMk cId="978260341" sldId="265"/>
            <ac:spMk id="2" creationId="{128CDCCE-F7FF-85EA-4B2E-C5ED51982594}"/>
          </ac:spMkLst>
        </pc:spChg>
        <pc:spChg chg="add mod">
          <ac:chgData name="Alfred Smith" userId="3c60a3631c0db8ad" providerId="LiveId" clId="{453C12D1-22BF-474B-8A4D-75F18A4CABB6}" dt="2025-05-06T12:57:33.632" v="18"/>
          <ac:spMkLst>
            <pc:docMk/>
            <pc:sldMk cId="978260341" sldId="265"/>
            <ac:spMk id="5" creationId="{9E5A4622-9A2B-1ACB-8AC7-F4403CB5AEE1}"/>
          </ac:spMkLst>
        </pc:spChg>
      </pc:sldChg>
      <pc:sldChg chg="addSp delSp modSp mod">
        <pc:chgData name="Alfred Smith" userId="3c60a3631c0db8ad" providerId="LiveId" clId="{453C12D1-22BF-474B-8A4D-75F18A4CABB6}" dt="2025-05-06T12:57:43.748" v="21"/>
        <pc:sldMkLst>
          <pc:docMk/>
          <pc:sldMk cId="3575870363" sldId="266"/>
        </pc:sldMkLst>
        <pc:spChg chg="add mod">
          <ac:chgData name="Alfred Smith" userId="3c60a3631c0db8ad" providerId="LiveId" clId="{453C12D1-22BF-474B-8A4D-75F18A4CABB6}" dt="2025-05-06T12:57:43.748" v="21"/>
          <ac:spMkLst>
            <pc:docMk/>
            <pc:sldMk cId="3575870363" sldId="266"/>
            <ac:spMk id="2" creationId="{A2415188-85E1-5FE9-2096-CC73781E38AA}"/>
          </ac:spMkLst>
        </pc:spChg>
        <pc:spChg chg="add mod">
          <ac:chgData name="Alfred Smith" userId="3c60a3631c0db8ad" providerId="LiveId" clId="{453C12D1-22BF-474B-8A4D-75F18A4CABB6}" dt="2025-05-06T12:57:43.748" v="21"/>
          <ac:spMkLst>
            <pc:docMk/>
            <pc:sldMk cId="3575870363" sldId="266"/>
            <ac:spMk id="5" creationId="{8D64ED3B-7561-C490-45A3-3BF962129CAB}"/>
          </ac:spMkLst>
        </pc:spChg>
      </pc:sldChg>
      <pc:sldChg chg="addSp delSp modSp mod">
        <pc:chgData name="Alfred Smith" userId="3c60a3631c0db8ad" providerId="LiveId" clId="{453C12D1-22BF-474B-8A4D-75F18A4CABB6}" dt="2025-05-06T12:58:13.111" v="23"/>
        <pc:sldMkLst>
          <pc:docMk/>
          <pc:sldMk cId="4017137865" sldId="267"/>
        </pc:sldMkLst>
        <pc:spChg chg="add mod">
          <ac:chgData name="Alfred Smith" userId="3c60a3631c0db8ad" providerId="LiveId" clId="{453C12D1-22BF-474B-8A4D-75F18A4CABB6}" dt="2025-05-06T12:58:13.111" v="23"/>
          <ac:spMkLst>
            <pc:docMk/>
            <pc:sldMk cId="4017137865" sldId="267"/>
            <ac:spMk id="2" creationId="{89814945-D73D-1900-437A-7BF0427C7182}"/>
          </ac:spMkLst>
        </pc:spChg>
        <pc:spChg chg="add mod">
          <ac:chgData name="Alfred Smith" userId="3c60a3631c0db8ad" providerId="LiveId" clId="{453C12D1-22BF-474B-8A4D-75F18A4CABB6}" dt="2025-05-06T12:58:13.111" v="23"/>
          <ac:spMkLst>
            <pc:docMk/>
            <pc:sldMk cId="4017137865" sldId="267"/>
            <ac:spMk id="5" creationId="{4793F36C-47BB-A136-8EE4-C498CDB5F5FC}"/>
          </ac:spMkLst>
        </pc:spChg>
      </pc:sldChg>
      <pc:sldChg chg="addSp delSp modSp mod">
        <pc:chgData name="Alfred Smith" userId="3c60a3631c0db8ad" providerId="LiveId" clId="{453C12D1-22BF-474B-8A4D-75F18A4CABB6}" dt="2025-05-06T12:58:21.705" v="25"/>
        <pc:sldMkLst>
          <pc:docMk/>
          <pc:sldMk cId="3137811553" sldId="268"/>
        </pc:sldMkLst>
        <pc:spChg chg="add mod">
          <ac:chgData name="Alfred Smith" userId="3c60a3631c0db8ad" providerId="LiveId" clId="{453C12D1-22BF-474B-8A4D-75F18A4CABB6}" dt="2025-05-06T12:58:21.705" v="25"/>
          <ac:spMkLst>
            <pc:docMk/>
            <pc:sldMk cId="3137811553" sldId="268"/>
            <ac:spMk id="2" creationId="{FFB79306-4B20-B697-5C49-4FED446D143D}"/>
          </ac:spMkLst>
        </pc:spChg>
        <pc:spChg chg="add mod">
          <ac:chgData name="Alfred Smith" userId="3c60a3631c0db8ad" providerId="LiveId" clId="{453C12D1-22BF-474B-8A4D-75F18A4CABB6}" dt="2025-05-06T12:58:21.705" v="25"/>
          <ac:spMkLst>
            <pc:docMk/>
            <pc:sldMk cId="3137811553" sldId="268"/>
            <ac:spMk id="5" creationId="{68EE1B78-7817-C43D-C612-1E92B134068C}"/>
          </ac:spMkLst>
        </pc:spChg>
      </pc:sldChg>
      <pc:sldChg chg="addSp modSp">
        <pc:chgData name="Alfred Smith" userId="3c60a3631c0db8ad" providerId="LiveId" clId="{453C12D1-22BF-474B-8A4D-75F18A4CABB6}" dt="2025-05-06T12:56:12.404" v="4"/>
        <pc:sldMkLst>
          <pc:docMk/>
          <pc:sldMk cId="4120481681" sldId="270"/>
        </pc:sldMkLst>
        <pc:spChg chg="mod">
          <ac:chgData name="Alfred Smith" userId="3c60a3631c0db8ad" providerId="LiveId" clId="{453C12D1-22BF-474B-8A4D-75F18A4CABB6}" dt="2025-05-06T12:55:42.608" v="3"/>
          <ac:spMkLst>
            <pc:docMk/>
            <pc:sldMk cId="4120481681" sldId="270"/>
            <ac:spMk id="3" creationId="{942F97FE-A295-EA7D-D1CE-9749EC188ABF}"/>
          </ac:spMkLst>
        </pc:spChg>
        <pc:spChg chg="add mod">
          <ac:chgData name="Alfred Smith" userId="3c60a3631c0db8ad" providerId="LiveId" clId="{453C12D1-22BF-474B-8A4D-75F18A4CABB6}" dt="2025-05-06T12:56:12.404" v="4"/>
          <ac:spMkLst>
            <pc:docMk/>
            <pc:sldMk cId="4120481681" sldId="270"/>
            <ac:spMk id="4" creationId="{A6BAB424-0EDC-DF06-0BCB-9D42A75A39F3}"/>
          </ac:spMkLst>
        </pc:spChg>
      </pc:sldChg>
      <pc:sldChg chg="modSp">
        <pc:chgData name="Alfred Smith" userId="3c60a3631c0db8ad" providerId="LiveId" clId="{453C12D1-22BF-474B-8A4D-75F18A4CABB6}" dt="2025-05-06T12:55:42.608" v="3"/>
        <pc:sldMkLst>
          <pc:docMk/>
          <pc:sldMk cId="939110669" sldId="271"/>
        </pc:sldMkLst>
        <pc:spChg chg="mod">
          <ac:chgData name="Alfred Smith" userId="3c60a3631c0db8ad" providerId="LiveId" clId="{453C12D1-22BF-474B-8A4D-75F18A4CABB6}" dt="2025-05-06T12:55:42.608" v="3"/>
          <ac:spMkLst>
            <pc:docMk/>
            <pc:sldMk cId="939110669" sldId="271"/>
            <ac:spMk id="4" creationId="{5CEF67FD-BDD8-FECE-BC24-8EB1828DFE6E}"/>
          </ac:spMkLst>
        </pc:spChg>
      </pc:sldChg>
      <pc:sldChg chg="modSp">
        <pc:chgData name="Alfred Smith" userId="3c60a3631c0db8ad" providerId="LiveId" clId="{453C12D1-22BF-474B-8A4D-75F18A4CABB6}" dt="2025-05-06T12:55:42.608" v="3"/>
        <pc:sldMkLst>
          <pc:docMk/>
          <pc:sldMk cId="4024569785" sldId="272"/>
        </pc:sldMkLst>
        <pc:spChg chg="mod">
          <ac:chgData name="Alfred Smith" userId="3c60a3631c0db8ad" providerId="LiveId" clId="{453C12D1-22BF-474B-8A4D-75F18A4CABB6}" dt="2025-05-06T12:55:42.608" v="3"/>
          <ac:spMkLst>
            <pc:docMk/>
            <pc:sldMk cId="4024569785" sldId="272"/>
            <ac:spMk id="4" creationId="{2FF9B6C3-7C06-2A7F-E620-C437D40529B7}"/>
          </ac:spMkLst>
        </pc:spChg>
      </pc:sldChg>
      <pc:sldChg chg="modSp">
        <pc:chgData name="Alfred Smith" userId="3c60a3631c0db8ad" providerId="LiveId" clId="{453C12D1-22BF-474B-8A4D-75F18A4CABB6}" dt="2025-05-06T12:55:42.608" v="3"/>
        <pc:sldMkLst>
          <pc:docMk/>
          <pc:sldMk cId="487179600" sldId="273"/>
        </pc:sldMkLst>
        <pc:spChg chg="mod">
          <ac:chgData name="Alfred Smith" userId="3c60a3631c0db8ad" providerId="LiveId" clId="{453C12D1-22BF-474B-8A4D-75F18A4CABB6}" dt="2025-05-06T12:55:42.608" v="3"/>
          <ac:spMkLst>
            <pc:docMk/>
            <pc:sldMk cId="487179600" sldId="273"/>
            <ac:spMk id="4" creationId="{2D93B3A1-11E2-A70A-DA15-6091D68B6E2F}"/>
          </ac:spMkLst>
        </pc:spChg>
      </pc:sldChg>
      <pc:sldChg chg="modSp">
        <pc:chgData name="Alfred Smith" userId="3c60a3631c0db8ad" providerId="LiveId" clId="{453C12D1-22BF-474B-8A4D-75F18A4CABB6}" dt="2025-05-06T12:55:42.608" v="3"/>
        <pc:sldMkLst>
          <pc:docMk/>
          <pc:sldMk cId="2168401200" sldId="274"/>
        </pc:sldMkLst>
        <pc:spChg chg="mod">
          <ac:chgData name="Alfred Smith" userId="3c60a3631c0db8ad" providerId="LiveId" clId="{453C12D1-22BF-474B-8A4D-75F18A4CABB6}" dt="2025-05-06T12:55:42.608" v="3"/>
          <ac:spMkLst>
            <pc:docMk/>
            <pc:sldMk cId="2168401200" sldId="274"/>
            <ac:spMk id="4" creationId="{4C68BF45-089D-CD49-4F98-3ACB300E97E7}"/>
          </ac:spMkLst>
        </pc:spChg>
      </pc:sldChg>
      <pc:sldChg chg="modSp">
        <pc:chgData name="Alfred Smith" userId="3c60a3631c0db8ad" providerId="LiveId" clId="{453C12D1-22BF-474B-8A4D-75F18A4CABB6}" dt="2025-05-06T12:55:42.608" v="3"/>
        <pc:sldMkLst>
          <pc:docMk/>
          <pc:sldMk cId="2996969115" sldId="275"/>
        </pc:sldMkLst>
        <pc:spChg chg="mod">
          <ac:chgData name="Alfred Smith" userId="3c60a3631c0db8ad" providerId="LiveId" clId="{453C12D1-22BF-474B-8A4D-75F18A4CABB6}" dt="2025-05-06T12:55:42.608" v="3"/>
          <ac:spMkLst>
            <pc:docMk/>
            <pc:sldMk cId="2996969115" sldId="275"/>
            <ac:spMk id="4" creationId="{5D4E7F26-7F9A-A675-C6A1-B55ABB959729}"/>
          </ac:spMkLst>
        </pc:spChg>
      </pc:sldChg>
      <pc:sldChg chg="modSp">
        <pc:chgData name="Alfred Smith" userId="3c60a3631c0db8ad" providerId="LiveId" clId="{453C12D1-22BF-474B-8A4D-75F18A4CABB6}" dt="2025-05-06T12:55:42.608" v="3"/>
        <pc:sldMkLst>
          <pc:docMk/>
          <pc:sldMk cId="2390376940" sldId="276"/>
        </pc:sldMkLst>
        <pc:spChg chg="mod">
          <ac:chgData name="Alfred Smith" userId="3c60a3631c0db8ad" providerId="LiveId" clId="{453C12D1-22BF-474B-8A4D-75F18A4CABB6}" dt="2025-05-06T12:55:42.608" v="3"/>
          <ac:spMkLst>
            <pc:docMk/>
            <pc:sldMk cId="2390376940" sldId="276"/>
            <ac:spMk id="4" creationId="{14971BF5-9375-4D8F-5521-7FC7296D72F1}"/>
          </ac:spMkLst>
        </pc:spChg>
      </pc:sldChg>
      <pc:sldChg chg="modSp">
        <pc:chgData name="Alfred Smith" userId="3c60a3631c0db8ad" providerId="LiveId" clId="{453C12D1-22BF-474B-8A4D-75F18A4CABB6}" dt="2025-05-06T12:55:42.608" v="3"/>
        <pc:sldMkLst>
          <pc:docMk/>
          <pc:sldMk cId="4265919077" sldId="277"/>
        </pc:sldMkLst>
        <pc:spChg chg="mod">
          <ac:chgData name="Alfred Smith" userId="3c60a3631c0db8ad" providerId="LiveId" clId="{453C12D1-22BF-474B-8A4D-75F18A4CABB6}" dt="2025-05-06T12:55:42.608" v="3"/>
          <ac:spMkLst>
            <pc:docMk/>
            <pc:sldMk cId="4265919077" sldId="277"/>
            <ac:spMk id="4" creationId="{29CB2483-4481-9368-AB0D-E6A9297B696E}"/>
          </ac:spMkLst>
        </pc:spChg>
      </pc:sldChg>
      <pc:sldChg chg="modSp">
        <pc:chgData name="Alfred Smith" userId="3c60a3631c0db8ad" providerId="LiveId" clId="{453C12D1-22BF-474B-8A4D-75F18A4CABB6}" dt="2025-05-06T12:55:42.608" v="3"/>
        <pc:sldMkLst>
          <pc:docMk/>
          <pc:sldMk cId="210266664" sldId="278"/>
        </pc:sldMkLst>
        <pc:spChg chg="mod">
          <ac:chgData name="Alfred Smith" userId="3c60a3631c0db8ad" providerId="LiveId" clId="{453C12D1-22BF-474B-8A4D-75F18A4CABB6}" dt="2025-05-06T12:55:42.608" v="3"/>
          <ac:spMkLst>
            <pc:docMk/>
            <pc:sldMk cId="210266664" sldId="278"/>
            <ac:spMk id="6" creationId="{DA07CFA3-41D3-B919-AEDA-3B7B627742A4}"/>
          </ac:spMkLst>
        </pc:spChg>
      </pc:sldChg>
      <pc:sldChg chg="modSp">
        <pc:chgData name="Alfred Smith" userId="3c60a3631c0db8ad" providerId="LiveId" clId="{453C12D1-22BF-474B-8A4D-75F18A4CABB6}" dt="2025-05-06T12:55:42.608" v="3"/>
        <pc:sldMkLst>
          <pc:docMk/>
          <pc:sldMk cId="888433145" sldId="279"/>
        </pc:sldMkLst>
        <pc:spChg chg="mod">
          <ac:chgData name="Alfred Smith" userId="3c60a3631c0db8ad" providerId="LiveId" clId="{453C12D1-22BF-474B-8A4D-75F18A4CABB6}" dt="2025-05-06T12:55:42.608" v="3"/>
          <ac:spMkLst>
            <pc:docMk/>
            <pc:sldMk cId="888433145" sldId="279"/>
            <ac:spMk id="5" creationId="{87FCCE19-D8FC-DC0E-663A-C81B0146D777}"/>
          </ac:spMkLst>
        </pc:spChg>
      </pc:sldChg>
      <pc:sldChg chg="addSp delSp modSp mod">
        <pc:chgData name="Alfred Smith" userId="3c60a3631c0db8ad" providerId="LiveId" clId="{453C12D1-22BF-474B-8A4D-75F18A4CABB6}" dt="2025-05-06T12:57:25.096" v="16"/>
        <pc:sldMkLst>
          <pc:docMk/>
          <pc:sldMk cId="1612496636" sldId="280"/>
        </pc:sldMkLst>
        <pc:spChg chg="add mod">
          <ac:chgData name="Alfred Smith" userId="3c60a3631c0db8ad" providerId="LiveId" clId="{453C12D1-22BF-474B-8A4D-75F18A4CABB6}" dt="2025-05-06T12:57:25.096" v="16"/>
          <ac:spMkLst>
            <pc:docMk/>
            <pc:sldMk cId="1612496636" sldId="280"/>
            <ac:spMk id="2" creationId="{953B2A1D-2FF5-67A4-D019-D5D912B78341}"/>
          </ac:spMkLst>
        </pc:spChg>
        <pc:spChg chg="add mod">
          <ac:chgData name="Alfred Smith" userId="3c60a3631c0db8ad" providerId="LiveId" clId="{453C12D1-22BF-474B-8A4D-75F18A4CABB6}" dt="2025-05-06T12:57:25.096" v="16"/>
          <ac:spMkLst>
            <pc:docMk/>
            <pc:sldMk cId="1612496636" sldId="280"/>
            <ac:spMk id="5" creationId="{F333F069-7258-440F-A815-F75E66129AFF}"/>
          </ac:spMkLst>
        </pc:spChg>
      </pc:sldChg>
      <pc:sldChg chg="modSp">
        <pc:chgData name="Alfred Smith" userId="3c60a3631c0db8ad" providerId="LiveId" clId="{453C12D1-22BF-474B-8A4D-75F18A4CABB6}" dt="2025-05-06T12:55:42.608" v="3"/>
        <pc:sldMkLst>
          <pc:docMk/>
          <pc:sldMk cId="699302132" sldId="281"/>
        </pc:sldMkLst>
        <pc:spChg chg="mod">
          <ac:chgData name="Alfred Smith" userId="3c60a3631c0db8ad" providerId="LiveId" clId="{453C12D1-22BF-474B-8A4D-75F18A4CABB6}" dt="2025-05-06T12:55:42.608" v="3"/>
          <ac:spMkLst>
            <pc:docMk/>
            <pc:sldMk cId="699302132" sldId="281"/>
            <ac:spMk id="4" creationId="{31A92038-E1BD-94BF-3914-5148D9BF94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29-05-2025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55 </a:t>
            </a:r>
            <a:r>
              <a:rPr lang="en-US" sz="1200" b="1" i="0" u="none" strike="noStrike" baseline="0" dirty="0">
                <a:latin typeface="TimesNewRomanPS-BoldMT"/>
              </a:rPr>
              <a:t>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29-05-2025</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29-05-2025</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55-2</a:t>
            </a:r>
          </a:p>
        </p:txBody>
      </p:sp>
      <p:pic>
        <p:nvPicPr>
          <p:cNvPr id="9" name="Audio 8">
            <a:hlinkClick r:id="" action="ppaction://media"/>
            <a:extLst>
              <a:ext uri="{FF2B5EF4-FFF2-40B4-BE49-F238E27FC236}">
                <a16:creationId xmlns:a16="http://schemas.microsoft.com/office/drawing/2014/main" id="{218AD8AC-DEAF-C2B7-FF91-7B4C70E7F7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6" name="Content Placeholder 2">
            <a:extLst>
              <a:ext uri="{FF2B5EF4-FFF2-40B4-BE49-F238E27FC236}">
                <a16:creationId xmlns:a16="http://schemas.microsoft.com/office/drawing/2014/main" id="{4AA64FCE-32AE-2609-378A-BF1D0BD61355}"/>
              </a:ext>
            </a:extLst>
          </p:cNvPr>
          <p:cNvSpPr>
            <a:spLocks noGrp="1"/>
          </p:cNvSpPr>
          <p:nvPr>
            <p:ph idx="1"/>
          </p:nvPr>
        </p:nvSpPr>
        <p:spPr>
          <a:xfrm>
            <a:off x="838200" y="1825625"/>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IN" dirty="0"/>
          </a:p>
        </p:txBody>
      </p:sp>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3170"/>
    </mc:Choice>
    <mc:Fallback xmlns="">
      <p:transition spd="slow" advTm="3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4ED86A-0ED7-578A-72F8-8F66EB5726A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93B3A1-11E2-A70A-DA15-6091D68B6E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 7">
            <a:hlinkClick r:id="" action="ppaction://media"/>
            <a:extLst>
              <a:ext uri="{FF2B5EF4-FFF2-40B4-BE49-F238E27FC236}">
                <a16:creationId xmlns:a16="http://schemas.microsoft.com/office/drawing/2014/main" id="{91E94AAD-C35E-C164-2F72-E9205177F8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967111E-74A2-E6B3-0E04-11C9A207BBCC}"/>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34མི་ཚོགས་ཀྱི་ཁྲོད་ནས་ཅི་བཤད་འདི་བཤད་མེད་པར་སྐད་ཅོར་བརྒྱབ་པ༌ལ། སྟོང་དཔོན་གྱིས་འུར་སྒྲའི་ཁྲོད་ནས་གནས་ཚུལ་དངོས་དེ་ཤེས་མ་ཐུབ༌པས། ཕོལ་ལོལ་དམག་སྒར་དུ་འཁྲིད་པའི་བཀའ་བབས་སོ།། </a:t>
            </a:r>
            <a:endParaRPr lang="en-IN" dirty="0"/>
          </a:p>
        </p:txBody>
      </p:sp>
      <p:sp>
        <p:nvSpPr>
          <p:cNvPr id="5" name="TextBox 4">
            <a:extLst>
              <a:ext uri="{FF2B5EF4-FFF2-40B4-BE49-F238E27FC236}">
                <a16:creationId xmlns:a16="http://schemas.microsoft.com/office/drawing/2014/main" id="{4E11F398-7837-BADC-F1CB-16C566110DD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34Some in the crowd were shouting one thing, and some another. And since the commander could not get at the truth because of the uproar, he ordered that Paul be brought into the barracks.</a:t>
            </a:r>
            <a:endParaRPr lang="en-IN" dirty="0"/>
          </a:p>
        </p:txBody>
      </p:sp>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5399"/>
    </mc:Choice>
    <mc:Fallback xmlns="">
      <p:transition spd="slow" advTm="15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92B134-8083-0C5C-ACF6-5A150162B0FC}"/>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C68BF45-089D-CD49-4F98-3ACB300E97E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D1D93F3A-9861-8652-426D-D074690C78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A3DFFA3F-C9FB-ABC1-D3D0-49C782DAB0B0}"/>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35དེ་ནས་ཕོལ་ལོལ་ཁྲིད་དེ་རྡོ་སྐས་ཡོད་སར་སླེབས་པ༌དང༌། མི་ཚོགས་ཀྱིས་ཀྱང་རྗེས་དེད་ནས་འཚང་ཁ་ཤིག་ཤིག་བརྒྱབ་པས། དམག་མི་རྣམས་ཀྱིས་ཁོང་ཉིད་ཡར་བཏེགས་ནས་མི་འགྲོ་ཐབས་མེད་བྱུང༌། </a:t>
            </a:r>
            <a:endParaRPr lang="en-IN" sz="1400" dirty="0"/>
          </a:p>
        </p:txBody>
      </p:sp>
      <p:sp>
        <p:nvSpPr>
          <p:cNvPr id="5" name="TextBox 4">
            <a:extLst>
              <a:ext uri="{FF2B5EF4-FFF2-40B4-BE49-F238E27FC236}">
                <a16:creationId xmlns:a16="http://schemas.microsoft.com/office/drawing/2014/main" id="{7BE844A1-940C-D91B-2FFB-292A05C6CDEB}"/>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35When Paul reached the steps, he had to be carried by the soldiers because of the violence of the mob.</a:t>
            </a:r>
            <a:endParaRPr lang="en-IN" dirty="0"/>
          </a:p>
        </p:txBody>
      </p:sp>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9624"/>
    </mc:Choice>
    <mc:Fallback xmlns="">
      <p:transition spd="slow" advTm="9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EB593B-0BCC-5DFC-F1AE-E79C70F36581}"/>
              </a:ext>
            </a:extLst>
          </p:cNvPr>
          <p:cNvPicPr>
            <a:picLocks noChangeAspect="1"/>
          </p:cNvPicPr>
          <p:nvPr/>
        </p:nvPicPr>
        <p:blipFill rotWithShape="1">
          <a:blip r:embed="rId2"/>
          <a:srcRect l="753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4E7F26-7F9A-A675-C6A1-B55ABB95972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F05FA3D1-3747-8883-83C7-D4647A298F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953B2A1D-2FF5-67A4-D019-D5D912B78341}"/>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36མི་ཚོགས་རྗེས་སུ་འབྲངས་པ་དང་ཁོ་རང་སོད་ཅིག་ཅེས་འུར་བརྒྱབ་པའོ།།</a:t>
            </a:r>
            <a:endParaRPr lang="en-IN" sz="2800" dirty="0"/>
          </a:p>
        </p:txBody>
      </p:sp>
      <p:sp>
        <p:nvSpPr>
          <p:cNvPr id="5" name="TextBox 4">
            <a:extLst>
              <a:ext uri="{FF2B5EF4-FFF2-40B4-BE49-F238E27FC236}">
                <a16:creationId xmlns:a16="http://schemas.microsoft.com/office/drawing/2014/main" id="{F333F069-7258-440F-A815-F75E66129AFF}"/>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36For the crowd that followed him kept shouting, “Away with him!”</a:t>
            </a:r>
            <a:endParaRPr lang="en-IN" dirty="0"/>
          </a:p>
        </p:txBody>
      </p:sp>
    </p:spTree>
    <p:extLst>
      <p:ext uri="{BB962C8B-B14F-4D97-AF65-F5344CB8AC3E}">
        <p14:creationId xmlns:p14="http://schemas.microsoft.com/office/powerpoint/2010/main" val="1612496636"/>
      </p:ext>
    </p:extLst>
  </p:cSld>
  <p:clrMapOvr>
    <a:masterClrMapping/>
  </p:clrMapOvr>
  <mc:AlternateContent xmlns:mc="http://schemas.openxmlformats.org/markup-compatibility/2006" xmlns:p14="http://schemas.microsoft.com/office/powerpoint/2010/main">
    <mc:Choice Requires="p14">
      <p:transition spd="slow" p14:dur="2000" advTm="6287"/>
    </mc:Choice>
    <mc:Fallback xmlns="">
      <p:transition spd="slow" advTm="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502CC8-B120-86BF-4A84-A6791E5649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1A92038-E1BD-94BF-3914-5148D9BF9472}"/>
              </a:ext>
            </a:extLst>
          </p:cNvPr>
          <p:cNvSpPr txBox="1"/>
          <p:nvPr/>
        </p:nvSpPr>
        <p:spPr>
          <a:xfrm>
            <a:off x="279381" y="588999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p>
        </p:txBody>
      </p:sp>
    </p:spTree>
    <p:extLst>
      <p:ext uri="{BB962C8B-B14F-4D97-AF65-F5344CB8AC3E}">
        <p14:creationId xmlns:p14="http://schemas.microsoft.com/office/powerpoint/2010/main" val="699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udio 20">
            <a:hlinkClick r:id="" action="ppaction://media"/>
            <a:extLst>
              <a:ext uri="{FF2B5EF4-FFF2-40B4-BE49-F238E27FC236}">
                <a16:creationId xmlns:a16="http://schemas.microsoft.com/office/drawing/2014/main" id="{6A2FF0E0-72D7-C965-F077-E23F9239389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128CDCCE-F7FF-85EA-4B2E-C5ED51982594}"/>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37ཕོལ་ལོལ་དམག་སྒར་གྱི་ནང་དུ་འཁྲིད་བཞིན་པའི་དུས༌སུ། ཁོང་གིས་སྟོང་དཔོན་ལ་འདི་སྐད༌དུ། ངས་ཁྱེད་ལ་གཏམ་ཞིག་ཞུས་ན་ཆོག་གམ་ཞེས་གསུངས་པ༌ན།</a:t>
            </a:r>
            <a:r>
              <a:rPr lang="en-IN" sz="6600" dirty="0">
                <a:solidFill>
                  <a:srgbClr val="777A7B"/>
                </a:solidFill>
                <a:latin typeface="Arial" panose="020B0604020202020204" pitchFamily="34" charset="0"/>
              </a:rPr>
              <a:t>…</a:t>
            </a:r>
            <a:endParaRPr lang="en-IN" dirty="0"/>
          </a:p>
        </p:txBody>
      </p:sp>
      <p:sp>
        <p:nvSpPr>
          <p:cNvPr id="5" name="TextBox 4">
            <a:extLst>
              <a:ext uri="{FF2B5EF4-FFF2-40B4-BE49-F238E27FC236}">
                <a16:creationId xmlns:a16="http://schemas.microsoft.com/office/drawing/2014/main" id="{9E5A4622-9A2B-1ACB-8AC7-F4403CB5AEE1}"/>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37As they were about to take Paul into the barracks, he asked the commander, “May I say something to you?”…</a:t>
            </a:r>
            <a:endParaRPr lang="en-IN" dirty="0"/>
          </a:p>
        </p:txBody>
      </p:sp>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7525"/>
    </mc:Choice>
    <mc:Fallback xmlns="">
      <p:transition spd="slow" advTm="7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94E3DC-159D-D4FF-DBF2-4685109133E4}"/>
              </a:ext>
            </a:extLst>
          </p:cNvPr>
          <p:cNvPicPr>
            <a:picLocks noChangeAspect="1"/>
          </p:cNvPicPr>
          <p:nvPr/>
        </p:nvPicPr>
        <p:blipFill rotWithShape="1">
          <a:blip r:embed="rId2"/>
          <a:srcRect r="353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971BF5-9375-4D8F-5521-7FC7296D72F1}"/>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udio 21">
            <a:hlinkClick r:id="" action="ppaction://media"/>
            <a:extLst>
              <a:ext uri="{FF2B5EF4-FFF2-40B4-BE49-F238E27FC236}">
                <a16:creationId xmlns:a16="http://schemas.microsoft.com/office/drawing/2014/main" id="{F354FA0E-C0C3-8ABA-D209-498FB2FF65F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A2415188-85E1-5FE9-2096-CC73781E38AA}"/>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121212"/>
                </a:solidFill>
                <a:latin typeface="Arial" panose="020B0604020202020204" pitchFamily="34" charset="0"/>
              </a:rPr>
              <a:t>དམག་དཔོན་ན༌རེ། ཁྱོད་ཀྱིས་གྷི་རིག་སྐད་སྨྲ་ཤེས༌སམ། 38དེས་ན་ཁྱོད་ནི་སྔོན་ཆད་མི་རྣམས་ལ་ཟིང་ཆ་ལངས་སུ་བཅུག་པ་དང་། ལག་དམར་བཞི་སྟོང་དབེན་གནས་སུ་ཁྲིད་པའི་ཨེ་ཅིབ་པ་དེ་མ་ཡིན་ནམ་ཞེས་དྲིས༌སོ།།</a:t>
            </a:r>
            <a:endParaRPr lang="en-IN" dirty="0"/>
          </a:p>
        </p:txBody>
      </p:sp>
      <p:sp>
        <p:nvSpPr>
          <p:cNvPr id="5" name="TextBox 4">
            <a:extLst>
              <a:ext uri="{FF2B5EF4-FFF2-40B4-BE49-F238E27FC236}">
                <a16:creationId xmlns:a16="http://schemas.microsoft.com/office/drawing/2014/main" id="{8D64ED3B-7561-C490-45A3-3BF962129CAB}"/>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“Do you speak Greek?” he replied. 38“Aren’t you the Egyptian who incited a rebellion some time ago and led four thousand members of the ‘Assassins’ into the wilderness?”</a:t>
            </a:r>
            <a:endParaRPr lang="en-IN" dirty="0"/>
          </a:p>
        </p:txBody>
      </p:sp>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13115"/>
    </mc:Choice>
    <mc:Fallback xmlns="">
      <p:transition spd="slow" advTm="13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89EE80-62FC-9EAE-4796-059A1391FC96}"/>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4544D94-6533-6544-6D1F-7B9526306806}"/>
              </a:ext>
            </a:extLst>
          </p:cNvPr>
          <p:cNvSpPr txBox="1"/>
          <p:nvPr/>
        </p:nvSpPr>
        <p:spPr>
          <a:xfrm>
            <a:off x="864973" y="-111212"/>
            <a:ext cx="3941489" cy="3229550"/>
          </a:xfrm>
          <a:prstGeom prst="rect">
            <a:avLst/>
          </a:prstGeom>
          <a:noFill/>
        </p:spPr>
        <p:txBody>
          <a:bodyPr wrap="square" rtlCol="0">
            <a:noAutofit/>
          </a:bodyPr>
          <a:lstStyle/>
          <a:p>
            <a:pPr algn="ctr"/>
            <a:r>
              <a:rPr lang="bo-CN" sz="8000" b="1" i="0" cap="all" dirty="0">
                <a:solidFill>
                  <a:schemeClr val="bg1"/>
                </a:solidFill>
                <a:effectLst/>
                <a:latin typeface="ArialMT"/>
              </a:rPr>
              <a:t>མཛད་འཕྲིན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9353D-036C-41FD-6C21-4326189DC898}"/>
              </a:ext>
            </a:extLst>
          </p:cNvPr>
          <p:cNvPicPr>
            <a:picLocks noChangeAspect="1"/>
          </p:cNvPicPr>
          <p:nvPr/>
        </p:nvPicPr>
        <p:blipFill>
          <a:blip r:embed="rId2"/>
          <a:stretch>
            <a:fillRect/>
          </a:stretch>
        </p:blipFill>
        <p:spPr>
          <a:xfrm>
            <a:off x="0" y="0"/>
            <a:ext cx="13679905" cy="6858000"/>
          </a:xfrm>
          <a:prstGeom prst="rect">
            <a:avLst/>
          </a:prstGeom>
        </p:spPr>
      </p:pic>
      <p:sp>
        <p:nvSpPr>
          <p:cNvPr id="4" name="TextBox 3">
            <a:extLst>
              <a:ext uri="{FF2B5EF4-FFF2-40B4-BE49-F238E27FC236}">
                <a16:creationId xmlns:a16="http://schemas.microsoft.com/office/drawing/2014/main" id="{29CB2483-4481-9368-AB0D-E6A9297B69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udio 25">
            <a:hlinkClick r:id="" action="ppaction://media"/>
            <a:extLst>
              <a:ext uri="{FF2B5EF4-FFF2-40B4-BE49-F238E27FC236}">
                <a16:creationId xmlns:a16="http://schemas.microsoft.com/office/drawing/2014/main" id="{06564E9E-AF73-C00C-8078-348B95D5187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89814945-D73D-1900-437A-7BF0427C7182}"/>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39ཡང་ཕོལ་ལོལ་གྱིས་འདི་སྐད༌དུ། ང་རང་ཀི་ལིག་ཡཱ་ཡུལ་གྱི་ཐཱར་ཟི་ནས་སྐྱེས་པའི་ཡ་ཧུ་དཱ་པ་ཞིག་ཡིན༌ལ། གྲོང་ཁྱེར་ཕལ་བ་ཞིག་གི་མི་མ་ཡིན༌ནོ།། ང་མི་འདི་རྣམས་ལ་གཏམ་ཞིག་བརྗོད་དུ་འཇུག་པར་མཛོད་ཅེས་ཞུས་པ༌ལ།</a:t>
            </a:r>
            <a:endParaRPr lang="en-IN" dirty="0"/>
          </a:p>
        </p:txBody>
      </p:sp>
      <p:sp>
        <p:nvSpPr>
          <p:cNvPr id="5" name="TextBox 4">
            <a:extLst>
              <a:ext uri="{FF2B5EF4-FFF2-40B4-BE49-F238E27FC236}">
                <a16:creationId xmlns:a16="http://schemas.microsoft.com/office/drawing/2014/main" id="{4793F36C-47BB-A136-8EE4-C498CDB5F5FC}"/>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39But Paul answered, “I am a Jew from Tarsus in Cilicia, a citizen of no ordinary city. Now I beg you to allow me to speak to the people.”</a:t>
            </a:r>
            <a:endParaRPr lang="en-IN" dirty="0"/>
          </a:p>
        </p:txBody>
      </p:sp>
    </p:spTree>
    <p:extLst>
      <p:ext uri="{BB962C8B-B14F-4D97-AF65-F5344CB8AC3E}">
        <p14:creationId xmlns:p14="http://schemas.microsoft.com/office/powerpoint/2010/main" val="4017137865"/>
      </p:ext>
    </p:extLst>
  </p:cSld>
  <p:clrMapOvr>
    <a:masterClrMapping/>
  </p:clrMapOvr>
  <mc:AlternateContent xmlns:mc="http://schemas.openxmlformats.org/markup-compatibility/2006" xmlns:p14="http://schemas.microsoft.com/office/powerpoint/2010/main">
    <mc:Choice Requires="p14">
      <p:transition spd="slow" p14:dur="2000" advTm="13620"/>
    </mc:Choice>
    <mc:Fallback xmlns="">
      <p:transition spd="slow" advTm="13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701E4BE-7D73-68E1-28AC-4107490588B0}"/>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07CFA3-41D3-B919-AEDA-3B7B627742A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udio 10">
            <a:hlinkClick r:id="" action="ppaction://media"/>
            <a:extLst>
              <a:ext uri="{FF2B5EF4-FFF2-40B4-BE49-F238E27FC236}">
                <a16:creationId xmlns:a16="http://schemas.microsoft.com/office/drawing/2014/main" id="{B0543FC7-3F9F-76A8-73B2-DD6BCA03355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FFB79306-4B20-B697-5C49-4FED446D143D}"/>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40སྟོང་དཔོན་གྱིས་ཀྱང་ཆོག་མཆན་གནང༌བས། ཕོལ་ལོལ་རྡོ་སྐས་ཀྱི་སྟེང་དུ་ཡར་ལངས་ནས་མི་རྣམས་ལ་ཕྱག་བརྡ་བྱས་པ་དང་མི་ཐམས་ཅད་དལ་ཅག་གེར་བསྡད༌དོ།།</a:t>
            </a:r>
            <a:endParaRPr lang="en-IN" dirty="0"/>
          </a:p>
        </p:txBody>
      </p:sp>
      <p:sp>
        <p:nvSpPr>
          <p:cNvPr id="5" name="TextBox 4">
            <a:extLst>
              <a:ext uri="{FF2B5EF4-FFF2-40B4-BE49-F238E27FC236}">
                <a16:creationId xmlns:a16="http://schemas.microsoft.com/office/drawing/2014/main" id="{68EE1B78-7817-C43D-C612-1E92B134068C}"/>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40Having received permission, Paul stood on the steps and motioned to the crowd. </a:t>
            </a:r>
            <a:r>
              <a:rPr lang="en-US" sz="4400">
                <a:solidFill>
                  <a:srgbClr val="777A7B"/>
                </a:solidFill>
                <a:latin typeface="Arial" panose="020B0604020202020204" pitchFamily="34" charset="0"/>
              </a:rPr>
              <a:t>A great hush came over the crowd, and he addressed them in Hebrew:</a:t>
            </a:r>
            <a:endParaRPr lang="en-IN" dirty="0"/>
          </a:p>
        </p:txBody>
      </p:sp>
    </p:spTree>
    <p:extLst>
      <p:ext uri="{BB962C8B-B14F-4D97-AF65-F5344CB8AC3E}">
        <p14:creationId xmlns:p14="http://schemas.microsoft.com/office/powerpoint/2010/main" val="3137811553"/>
      </p:ext>
    </p:extLst>
  </p:cSld>
  <p:clrMapOvr>
    <a:masterClrMapping/>
  </p:clrMapOvr>
  <mc:AlternateContent xmlns:mc="http://schemas.openxmlformats.org/markup-compatibility/2006" xmlns:p14="http://schemas.microsoft.com/office/powerpoint/2010/main">
    <mc:Choice Requires="p14">
      <p:transition spd="slow" p14:dur="2000" advTm="14501"/>
    </mc:Choice>
    <mc:Fallback xmlns="">
      <p:transition spd="slow" advTm="14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1B419-271C-26E1-63D1-6D999F2EA4F7}"/>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FCCE19-D8FC-DC0E-663A-C81B0146D77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:40</a:t>
            </a: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r>
              <a:rPr lang="bo-CN" sz="8000" b="1" i="0" cap="all" dirty="0">
                <a:solidFill>
                  <a:srgbClr val="121212"/>
                </a:solidFill>
                <a:effectLst/>
                <a:latin typeface="ArialMT"/>
              </a:rPr>
              <a:t>མཛད་འཕྲིན 21</a:t>
            </a:r>
          </a:p>
          <a:p>
            <a:r>
              <a:rPr lang="en-IN" sz="8000" dirty="0"/>
              <a:t> </a:t>
            </a:r>
            <a:r>
              <a:rPr lang="bo-CN" sz="8000" b="1" dirty="0">
                <a:solidFill>
                  <a:srgbClr val="121212"/>
                </a:solidFill>
                <a:latin typeface="Arial" panose="020B0604020202020204" pitchFamily="34" charset="0"/>
              </a:rPr>
              <a:t>པའུ་ལུ་འཛིན་བཟུང་བྱས་པ།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captured – </a:t>
            </a:r>
            <a:r>
              <a:rPr lang="en-US" sz="6000" b="0" i="0" u="none" strike="noStrike" baseline="0">
                <a:latin typeface="TimesNewRomanPSMT"/>
              </a:rPr>
              <a:t>Acts 21:31-40</a:t>
            </a:r>
            <a:endParaRPr lang="en-IN" dirty="0"/>
          </a:p>
        </p:txBody>
      </p:sp>
      <p:pic>
        <p:nvPicPr>
          <p:cNvPr id="8" name="Audio 7">
            <a:hlinkClick r:id="" action="ppaction://media"/>
            <a:extLst>
              <a:ext uri="{FF2B5EF4-FFF2-40B4-BE49-F238E27FC236}">
                <a16:creationId xmlns:a16="http://schemas.microsoft.com/office/drawing/2014/main" id="{37F53419-1443-1B04-2DED-901509B167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5969"/>
    </mc:Choice>
    <mc:Fallback xmlns="">
      <p:transition spd="slow" advTm="5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8856-994B-36E3-8EFD-ACC4911E9EE8}"/>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2F97FE-A295-EA7D-D1CE-9749EC188ABF}"/>
              </a:ext>
            </a:extLst>
          </p:cNvPr>
          <p:cNvSpPr txBox="1"/>
          <p:nvPr/>
        </p:nvSpPr>
        <p:spPr>
          <a:xfrm>
            <a:off x="864973" y="-111212"/>
            <a:ext cx="3988381" cy="3182658"/>
          </a:xfrm>
          <a:prstGeom prst="rect">
            <a:avLst/>
          </a:prstGeom>
          <a:noFill/>
        </p:spPr>
        <p:txBody>
          <a:bodyPr wrap="square" rtlCol="0">
            <a:noAutofit/>
          </a:bodyPr>
          <a:lstStyle/>
          <a:p>
            <a:pPr algn="ctr"/>
            <a:r>
              <a:rPr lang="bo-CN" sz="8000" b="1" i="0" cap="all" dirty="0">
                <a:solidFill>
                  <a:schemeClr val="bg1"/>
                </a:solidFill>
                <a:effectLst/>
                <a:latin typeface="ArialMT"/>
              </a:rPr>
              <a:t>མཛད་འཕྲིན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
        <p:nvSpPr>
          <p:cNvPr id="4" name="TextBox 2">
            <a:extLst>
              <a:ext uri="{FF2B5EF4-FFF2-40B4-BE49-F238E27FC236}">
                <a16:creationId xmlns:a16="http://schemas.microsoft.com/office/drawing/2014/main" id="{A6BAB424-0EDC-DF06-0BCB-9D42A75A39F3}"/>
              </a:ext>
            </a:extLst>
          </p:cNvPr>
          <p:cNvSpPr txBox="1"/>
          <p:nvPr/>
        </p:nvSpPr>
        <p:spPr>
          <a:xfrm>
            <a:off x="351155" y="6066229"/>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a:extLst>
              <a:ext uri="{FF2B5EF4-FFF2-40B4-BE49-F238E27FC236}">
                <a16:creationId xmlns:a16="http://schemas.microsoft.com/office/drawing/2014/main" id="{1CEBAE0F-5E6A-0AFD-D0AC-2FA21CDFBF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F2FDBDD-B06A-6836-CAA4-BC4461B86DC4}"/>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31མི་ཚོགས་དེས་ཕོལ་ལོལ་གསོད་རྩིས་བྱས་པ༌ལ། མི་གཞན་གྱིས་སྟོང་དཔོན་ལ་ཡེ་རུ་སཱ་ལེམ་ཡོངས་སུ་ཟིང་ཆ་བྱུང་བའི་གཏམ་ཞུས་པ༌དང༌།</a:t>
            </a:r>
            <a:endParaRPr lang="en-IN" dirty="0"/>
          </a:p>
        </p:txBody>
      </p:sp>
      <p:sp>
        <p:nvSpPr>
          <p:cNvPr id="5" name="TextBox 4">
            <a:extLst>
              <a:ext uri="{FF2B5EF4-FFF2-40B4-BE49-F238E27FC236}">
                <a16:creationId xmlns:a16="http://schemas.microsoft.com/office/drawing/2014/main" id="{3532321A-3BE7-FAF8-D1DD-2CBE97F24C3A}"/>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31While they were trying to kill him, the commander of the Roman regiment  received a report that all Jerusalem was in turmoil.</a:t>
            </a:r>
            <a:endParaRPr lang="en-IN" dirty="0"/>
          </a:p>
        </p:txBody>
      </p:sp>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10300"/>
    </mc:Choice>
    <mc:Fallback xmlns="">
      <p:transition spd="slow" advTm="10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352CE1A-86A3-7C70-0E6F-B0AE55651671}"/>
              </a:ext>
            </a:extLst>
          </p:cNvPr>
          <p:cNvPicPr>
            <a:picLocks noChangeAspect="1"/>
          </p:cNvPicPr>
          <p:nvPr/>
        </p:nvPicPr>
        <p:blipFill rotWithShape="1">
          <a:blip r:embed="rId2"/>
          <a:srcRect b="1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EF67FD-BDD8-FECE-BC24-8EB1828DFE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udio 12">
            <a:hlinkClick r:id="" action="ppaction://media"/>
            <a:extLst>
              <a:ext uri="{FF2B5EF4-FFF2-40B4-BE49-F238E27FC236}">
                <a16:creationId xmlns:a16="http://schemas.microsoft.com/office/drawing/2014/main" id="{0F850B8C-61D4-BAB2-56A5-32A9971E22A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E785B7BC-1894-CC2E-0922-7F5A9C3E5B96}"/>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777A7B"/>
                </a:solidFill>
                <a:latin typeface="Arial" panose="020B0604020202020204" pitchFamily="34" charset="0"/>
              </a:rPr>
              <a:t>32སྟོང་དཔོན་གྱིས་མྱུར་དུ་བརྒྱ་དཔོན་འགའ་དང་དམག་མི་ཁྲིད་ནས་བརྒྱུགས་ཏེ་མི་ཚོགས་ཀྱི་གམ་དུ་སླེབས། དེ་རྣམས་ཀྱིས་སྟོང་དཔོན་དང་དམག་མི་མཐོང་བ་དང་ཕོལ་ལོལ་ལ་གཅར་རྡུང་བྱེད་མཚམས་བཞག་གོ། </a:t>
            </a:r>
            <a:endParaRPr lang="en-IN" sz="1600" dirty="0"/>
          </a:p>
        </p:txBody>
      </p:sp>
      <p:sp>
        <p:nvSpPr>
          <p:cNvPr id="5" name="TextBox 4">
            <a:extLst>
              <a:ext uri="{FF2B5EF4-FFF2-40B4-BE49-F238E27FC236}">
                <a16:creationId xmlns:a16="http://schemas.microsoft.com/office/drawing/2014/main" id="{A6EF33DD-FB36-D19F-EEDC-318D2A57C9F3}"/>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32Immediately he took some soldiers and centurions and ran down to the crowd. When the people saw the commander and the soldiers, they stopped beating Paul.</a:t>
            </a:r>
            <a:endParaRPr lang="en-IN" dirty="0"/>
          </a:p>
        </p:txBody>
      </p:sp>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0845"/>
    </mc:Choice>
    <mc:Fallback xmlns="">
      <p:transition spd="slow" advTm="10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D6B18B-2988-30FB-4418-C8BC1C3EBF29}"/>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FF9B6C3-7C06-2A7F-E620-C437D40529B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མཛད་འཕྲིན</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udio 23">
            <a:hlinkClick r:id="" action="ppaction://media"/>
            <a:extLst>
              <a:ext uri="{FF2B5EF4-FFF2-40B4-BE49-F238E27FC236}">
                <a16:creationId xmlns:a16="http://schemas.microsoft.com/office/drawing/2014/main" id="{A2063643-6DFE-F07D-7151-2838E741B86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5CDEA99B-91E6-A0FE-DBE6-92BB1666CA28}"/>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777A7B"/>
                </a:solidFill>
                <a:latin typeface="Arial" panose="020B0604020202020204" pitchFamily="34" charset="0"/>
              </a:rPr>
              <a:t>33དེ་ནས་སྟོང་དཔོན་གྱིས་ཕོལ་ལོལ་བཟུང་བ་དང་ལྕགས་སྒྲོག་གཉིས་ཀྱིས་བསྒྲོག་པའི་བཀའ་བསྒྲགས༌ཤིང༌། ཁོང་སུ་ཡིན་པ་དང་ལས་ཅི་ཞིག་བྱས་པའི་གཏམ་དྲིས་སོ།།</a:t>
            </a:r>
            <a:endParaRPr lang="en-IN" dirty="0"/>
          </a:p>
        </p:txBody>
      </p:sp>
      <p:sp>
        <p:nvSpPr>
          <p:cNvPr id="5" name="TextBox 4">
            <a:extLst>
              <a:ext uri="{FF2B5EF4-FFF2-40B4-BE49-F238E27FC236}">
                <a16:creationId xmlns:a16="http://schemas.microsoft.com/office/drawing/2014/main" id="{539A3D79-1CF6-19BD-D447-93BD02D22D97}"/>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33The commander came up and arrested Paul, ordering that he be bound with two chains. Then he asked who he was and what he had done.</a:t>
            </a:r>
            <a:endParaRPr lang="en-IN" dirty="0"/>
          </a:p>
        </p:txBody>
      </p:sp>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10736"/>
    </mc:Choice>
    <mc:Fallback xmlns="">
      <p:transition spd="slow" advTm="10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6522</TotalTime>
  <Words>1061</Words>
  <Application>Microsoft Office PowerPoint</Application>
  <PresentationFormat>Widescreen</PresentationFormat>
  <Paragraphs>60</Paragraphs>
  <Slides>24</Slides>
  <Notes>1</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55-2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2025-05-29T08:05:58Z</dcterms:modified>
</cp:coreProperties>
</file>