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ADB5F-BC0D-4515-B48C-29ADA7BC2E18}" v="14" dt="2025-05-06T13:39:36.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16" autoAdjust="0"/>
  </p:normalViewPr>
  <p:slideViewPr>
    <p:cSldViewPr snapToGrid="0">
      <p:cViewPr varScale="1">
        <p:scale>
          <a:sx n="60" d="100"/>
          <a:sy n="60" d="100"/>
        </p:scale>
        <p:origin x="72"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9442E9F-F7C2-449F-AD3B-5469042BEA72}"/>
    <pc:docChg chg="custSel modSld">
      <pc:chgData name="Leonie Smith" userId="fed1330f33f5650e" providerId="LiveId" clId="{69442E9F-F7C2-449F-AD3B-5469042BEA72}" dt="2023-02-26T02:17:30.507" v="50" actId="1076"/>
      <pc:docMkLst>
        <pc:docMk/>
      </pc:docMkLst>
      <pc:sldChg chg="addSp modSp mod">
        <pc:chgData name="Leonie Smith" userId="fed1330f33f5650e" providerId="LiveId" clId="{69442E9F-F7C2-449F-AD3B-5469042BEA72}" dt="2023-02-26T02:11:47.836" v="5" actId="14100"/>
        <pc:sldMkLst>
          <pc:docMk/>
          <pc:sldMk cId="3788111665" sldId="258"/>
        </pc:sldMkLst>
      </pc:sldChg>
      <pc:sldChg chg="addSp modSp">
        <pc:chgData name="Leonie Smith" userId="fed1330f33f5650e" providerId="LiveId" clId="{69442E9F-F7C2-449F-AD3B-5469042BEA72}" dt="2023-02-26T02:12:02.240" v="6"/>
        <pc:sldMkLst>
          <pc:docMk/>
          <pc:sldMk cId="4120481681" sldId="270"/>
        </pc:sldMkLst>
      </pc:sldChg>
      <pc:sldChg chg="addSp modSp mod">
        <pc:chgData name="Leonie Smith" userId="fed1330f33f5650e" providerId="LiveId" clId="{69442E9F-F7C2-449F-AD3B-5469042BEA72}" dt="2023-02-26T02:13:07.819" v="14" actId="20577"/>
        <pc:sldMkLst>
          <pc:docMk/>
          <pc:sldMk cId="939110669" sldId="271"/>
        </pc:sldMkLst>
      </pc:sldChg>
      <pc:sldChg chg="addSp modSp mod">
        <pc:chgData name="Leonie Smith" userId="fed1330f33f5650e" providerId="LiveId" clId="{69442E9F-F7C2-449F-AD3B-5469042BEA72}" dt="2023-02-26T02:15:47.312" v="36" actId="20577"/>
        <pc:sldMkLst>
          <pc:docMk/>
          <pc:sldMk cId="4024569785" sldId="272"/>
        </pc:sldMkLst>
      </pc:sldChg>
      <pc:sldChg chg="addSp modSp mod">
        <pc:chgData name="Leonie Smith" userId="fed1330f33f5650e" providerId="LiveId" clId="{69442E9F-F7C2-449F-AD3B-5469042BEA72}" dt="2023-02-26T02:15:58.249" v="37" actId="20577"/>
        <pc:sldMkLst>
          <pc:docMk/>
          <pc:sldMk cId="487179600" sldId="273"/>
        </pc:sldMkLst>
      </pc:sldChg>
      <pc:sldChg chg="addSp modSp mod">
        <pc:chgData name="Leonie Smith" userId="fed1330f33f5650e" providerId="LiveId" clId="{69442E9F-F7C2-449F-AD3B-5469042BEA72}" dt="2023-02-26T02:16:04.891" v="38" actId="20577"/>
        <pc:sldMkLst>
          <pc:docMk/>
          <pc:sldMk cId="2168401200" sldId="274"/>
        </pc:sldMkLst>
      </pc:sldChg>
      <pc:sldChg chg="addSp modSp mod">
        <pc:chgData name="Leonie Smith" userId="fed1330f33f5650e" providerId="LiveId" clId="{69442E9F-F7C2-449F-AD3B-5469042BEA72}" dt="2023-02-26T02:16:12.234" v="39" actId="20577"/>
        <pc:sldMkLst>
          <pc:docMk/>
          <pc:sldMk cId="2996969115" sldId="275"/>
        </pc:sldMkLst>
      </pc:sldChg>
      <pc:sldChg chg="addSp modSp mod">
        <pc:chgData name="Leonie Smith" userId="fed1330f33f5650e" providerId="LiveId" clId="{69442E9F-F7C2-449F-AD3B-5469042BEA72}" dt="2023-02-26T02:16:20.977" v="40" actId="20577"/>
        <pc:sldMkLst>
          <pc:docMk/>
          <pc:sldMk cId="2390376940" sldId="276"/>
        </pc:sldMkLst>
      </pc:sldChg>
      <pc:sldChg chg="addSp delSp modSp mod">
        <pc:chgData name="Leonie Smith" userId="fed1330f33f5650e" providerId="LiveId" clId="{69442E9F-F7C2-449F-AD3B-5469042BEA72}" dt="2023-02-26T02:16:39.399" v="43" actId="21"/>
        <pc:sldMkLst>
          <pc:docMk/>
          <pc:sldMk cId="4265919077" sldId="277"/>
        </pc:sldMkLst>
      </pc:sldChg>
      <pc:sldChg chg="addSp modSp mod">
        <pc:chgData name="Leonie Smith" userId="fed1330f33f5650e" providerId="LiveId" clId="{69442E9F-F7C2-449F-AD3B-5469042BEA72}" dt="2023-02-26T02:16:58.001" v="45" actId="1076"/>
        <pc:sldMkLst>
          <pc:docMk/>
          <pc:sldMk cId="210266664" sldId="278"/>
        </pc:sldMkLst>
      </pc:sldChg>
      <pc:sldChg chg="addSp delSp modSp mod">
        <pc:chgData name="Leonie Smith" userId="fed1330f33f5650e" providerId="LiveId" clId="{69442E9F-F7C2-449F-AD3B-5469042BEA72}" dt="2023-02-26T02:17:09.192" v="46" actId="20577"/>
        <pc:sldMkLst>
          <pc:docMk/>
          <pc:sldMk cId="888433145" sldId="279"/>
        </pc:sldMkLst>
      </pc:sldChg>
      <pc:sldChg chg="addSp modSp mod">
        <pc:chgData name="Leonie Smith" userId="fed1330f33f5650e" providerId="LiveId" clId="{69442E9F-F7C2-449F-AD3B-5469042BEA72}" dt="2023-02-26T02:17:18.194" v="47" actId="20577"/>
        <pc:sldMkLst>
          <pc:docMk/>
          <pc:sldMk cId="791300187" sldId="280"/>
        </pc:sldMkLst>
      </pc:sldChg>
      <pc:sldChg chg="addSp modSp mod">
        <pc:chgData name="Leonie Smith" userId="fed1330f33f5650e" providerId="LiveId" clId="{69442E9F-F7C2-449F-AD3B-5469042BEA72}" dt="2023-02-26T02:17:30.507" v="50" actId="1076"/>
        <pc:sldMkLst>
          <pc:docMk/>
          <pc:sldMk cId="1126511635" sldId="282"/>
        </pc:sldMkLst>
      </pc:sldChg>
    </pc:docChg>
  </pc:docChgLst>
  <pc:docChgLst>
    <pc:chgData name="Leonie Smith" userId="fed1330f33f5650e" providerId="LiveId" clId="{EBBC76AC-6604-408D-A7C9-3166EC76BE14}"/>
    <pc:docChg chg="custSel modSld">
      <pc:chgData name="Leonie Smith" userId="fed1330f33f5650e" providerId="LiveId" clId="{EBBC76AC-6604-408D-A7C9-3166EC76BE14}" dt="2023-05-12T02:57:37.123" v="91" actId="5793"/>
      <pc:docMkLst>
        <pc:docMk/>
      </pc:docMkLst>
      <pc:sldChg chg="addSp delSp modSp mod modTransition modAnim modNotesTx">
        <pc:chgData name="Leonie Smith" userId="fed1330f33f5650e" providerId="LiveId" clId="{EBBC76AC-6604-408D-A7C9-3166EC76BE14}" dt="2023-05-12T02:57:37.123" v="91" actId="5793"/>
        <pc:sldMkLst>
          <pc:docMk/>
          <pc:sldMk cId="1499918570" sldId="257"/>
        </pc:sldMkLst>
      </pc:sldChg>
      <pc:sldChg chg="addSp delSp modSp mod modTransition modAnim">
        <pc:chgData name="Leonie Smith" userId="fed1330f33f5650e" providerId="LiveId" clId="{EBBC76AC-6604-408D-A7C9-3166EC76BE14}" dt="2023-05-10T04:42:52.266" v="13"/>
        <pc:sldMkLst>
          <pc:docMk/>
          <pc:sldMk cId="454763615" sldId="259"/>
        </pc:sldMkLst>
      </pc:sldChg>
      <pc:sldChg chg="addSp delSp modSp mod modTransition modAnim">
        <pc:chgData name="Leonie Smith" userId="fed1330f33f5650e" providerId="LiveId" clId="{EBBC76AC-6604-408D-A7C9-3166EC76BE14}" dt="2023-05-10T04:44:48.426" v="17"/>
        <pc:sldMkLst>
          <pc:docMk/>
          <pc:sldMk cId="2346136586" sldId="260"/>
        </pc:sldMkLst>
      </pc:sldChg>
      <pc:sldChg chg="addSp delSp modSp mod modTransition modAnim">
        <pc:chgData name="Leonie Smith" userId="fed1330f33f5650e" providerId="LiveId" clId="{EBBC76AC-6604-408D-A7C9-3166EC76BE14}" dt="2023-05-10T04:49:14.225" v="24"/>
        <pc:sldMkLst>
          <pc:docMk/>
          <pc:sldMk cId="4037329247" sldId="261"/>
        </pc:sldMkLst>
      </pc:sldChg>
      <pc:sldChg chg="addSp delSp modSp mod modTransition modAnim">
        <pc:chgData name="Leonie Smith" userId="fed1330f33f5650e" providerId="LiveId" clId="{EBBC76AC-6604-408D-A7C9-3166EC76BE14}" dt="2023-05-10T04:52:10.515" v="28"/>
        <pc:sldMkLst>
          <pc:docMk/>
          <pc:sldMk cId="1909638311" sldId="262"/>
        </pc:sldMkLst>
      </pc:sldChg>
      <pc:sldChg chg="addSp delSp modSp mod modTransition modAnim">
        <pc:chgData name="Leonie Smith" userId="fed1330f33f5650e" providerId="LiveId" clId="{EBBC76AC-6604-408D-A7C9-3166EC76BE14}" dt="2023-05-10T04:57:08.997" v="47"/>
        <pc:sldMkLst>
          <pc:docMk/>
          <pc:sldMk cId="641208035" sldId="263"/>
        </pc:sldMkLst>
      </pc:sldChg>
      <pc:sldChg chg="addSp delSp modSp mod modTransition modAnim">
        <pc:chgData name="Leonie Smith" userId="fed1330f33f5650e" providerId="LiveId" clId="{EBBC76AC-6604-408D-A7C9-3166EC76BE14}" dt="2023-05-10T04:59:11.625" v="51"/>
        <pc:sldMkLst>
          <pc:docMk/>
          <pc:sldMk cId="4044745628" sldId="264"/>
        </pc:sldMkLst>
      </pc:sldChg>
      <pc:sldChg chg="addSp delSp modSp mod modTransition modAnim">
        <pc:chgData name="Leonie Smith" userId="fed1330f33f5650e" providerId="LiveId" clId="{EBBC76AC-6604-408D-A7C9-3166EC76BE14}" dt="2023-05-10T05:01:47.533" v="58"/>
        <pc:sldMkLst>
          <pc:docMk/>
          <pc:sldMk cId="978260341" sldId="265"/>
        </pc:sldMkLst>
      </pc:sldChg>
      <pc:sldChg chg="addSp modSp">
        <pc:chgData name="Leonie Smith" userId="fed1330f33f5650e" providerId="LiveId" clId="{EBBC76AC-6604-408D-A7C9-3166EC76BE14}" dt="2023-05-10T05:04:44.960" v="59"/>
        <pc:sldMkLst>
          <pc:docMk/>
          <pc:sldMk cId="3575870363" sldId="266"/>
        </pc:sldMkLst>
      </pc:sldChg>
      <pc:sldChg chg="addSp delSp modSp mod modTransition modAnim">
        <pc:chgData name="Leonie Smith" userId="fed1330f33f5650e" providerId="LiveId" clId="{EBBC76AC-6604-408D-A7C9-3166EC76BE14}" dt="2023-05-10T05:07:54.240" v="69"/>
        <pc:sldMkLst>
          <pc:docMk/>
          <pc:sldMk cId="4017137865" sldId="267"/>
        </pc:sldMkLst>
      </pc:sldChg>
      <pc:sldChg chg="addSp modSp">
        <pc:chgData name="Leonie Smith" userId="fed1330f33f5650e" providerId="LiveId" clId="{EBBC76AC-6604-408D-A7C9-3166EC76BE14}" dt="2023-05-10T05:09:02.383" v="70"/>
        <pc:sldMkLst>
          <pc:docMk/>
          <pc:sldMk cId="3137811553" sldId="268"/>
        </pc:sldMkLst>
      </pc:sldChg>
      <pc:sldChg chg="addSp delSp modSp mod modTransition modAnim">
        <pc:chgData name="Leonie Smith" userId="fed1330f33f5650e" providerId="LiveId" clId="{EBBC76AC-6604-408D-A7C9-3166EC76BE14}" dt="2023-05-10T05:14:47.948" v="83"/>
        <pc:sldMkLst>
          <pc:docMk/>
          <pc:sldMk cId="100491716" sldId="269"/>
        </pc:sldMkLst>
      </pc:sldChg>
      <pc:sldChg chg="addSp delSp modSp mod modTransition modAnim">
        <pc:chgData name="Leonie Smith" userId="fed1330f33f5650e" providerId="LiveId" clId="{EBBC76AC-6604-408D-A7C9-3166EC76BE14}" dt="2023-05-10T05:17:07.384" v="87"/>
        <pc:sldMkLst>
          <pc:docMk/>
          <pc:sldMk cId="1922139011" sldId="281"/>
        </pc:sldMkLst>
      </pc:sldChg>
    </pc:docChg>
  </pc:docChgLst>
  <pc:docChgLst>
    <pc:chgData name="Alfred Smith" userId="3c60a3631c0db8ad" providerId="LiveId" clId="{76DADB5F-BC0D-4515-B48C-29ADA7BC2E18}"/>
    <pc:docChg chg="custSel modSld">
      <pc:chgData name="Alfred Smith" userId="3c60a3631c0db8ad" providerId="LiveId" clId="{76DADB5F-BC0D-4515-B48C-29ADA7BC2E18}" dt="2025-05-06T13:39:36.509" v="26"/>
      <pc:docMkLst>
        <pc:docMk/>
      </pc:docMkLst>
      <pc:sldChg chg="addSp delSp modSp mod">
        <pc:chgData name="Alfred Smith" userId="3c60a3631c0db8ad" providerId="LiveId" clId="{76DADB5F-BC0D-4515-B48C-29ADA7BC2E18}" dt="2025-05-06T13:25:09.760" v="2"/>
        <pc:sldMkLst>
          <pc:docMk/>
          <pc:sldMk cId="1499918570" sldId="257"/>
        </pc:sldMkLst>
        <pc:spChg chg="del">
          <ac:chgData name="Alfred Smith" userId="3c60a3631c0db8ad" providerId="LiveId" clId="{76DADB5F-BC0D-4515-B48C-29ADA7BC2E18}" dt="2025-05-06T13:25:07.054" v="0" actId="478"/>
          <ac:spMkLst>
            <pc:docMk/>
            <pc:sldMk cId="1499918570" sldId="257"/>
            <ac:spMk id="3" creationId="{0228937D-0D81-2DA1-1C55-FD99B23FE1AE}"/>
          </ac:spMkLst>
        </pc:spChg>
        <pc:spChg chg="add del mod">
          <ac:chgData name="Alfred Smith" userId="3c60a3631c0db8ad" providerId="LiveId" clId="{76DADB5F-BC0D-4515-B48C-29ADA7BC2E18}" dt="2025-05-06T13:25:08.435" v="1" actId="478"/>
          <ac:spMkLst>
            <pc:docMk/>
            <pc:sldMk cId="1499918570" sldId="257"/>
            <ac:spMk id="5" creationId="{8B8981CA-420E-9715-5D57-1ECB4A2B69F3}"/>
          </ac:spMkLst>
        </pc:spChg>
        <pc:spChg chg="add mod">
          <ac:chgData name="Alfred Smith" userId="3c60a3631c0db8ad" providerId="LiveId" clId="{76DADB5F-BC0D-4515-B48C-29ADA7BC2E18}" dt="2025-05-06T13:25:09.760" v="2"/>
          <ac:spMkLst>
            <pc:docMk/>
            <pc:sldMk cId="1499918570" sldId="257"/>
            <ac:spMk id="6" creationId="{1A2961F8-8702-03F9-8356-E51B1111C937}"/>
          </ac:spMkLst>
        </pc:spChg>
      </pc:sldChg>
      <pc:sldChg chg="modSp">
        <pc:chgData name="Alfred Smith" userId="3c60a3631c0db8ad" providerId="LiveId" clId="{76DADB5F-BC0D-4515-B48C-29ADA7BC2E18}" dt="2025-05-06T13:25:36.612" v="3"/>
        <pc:sldMkLst>
          <pc:docMk/>
          <pc:sldMk cId="3788111665" sldId="258"/>
        </pc:sldMkLst>
        <pc:spChg chg="mod">
          <ac:chgData name="Alfred Smith" userId="3c60a3631c0db8ad" providerId="LiveId" clId="{76DADB5F-BC0D-4515-B48C-29ADA7BC2E18}" dt="2025-05-06T13:25:36.612" v="3"/>
          <ac:spMkLst>
            <pc:docMk/>
            <pc:sldMk cId="3788111665" sldId="258"/>
            <ac:spMk id="3" creationId="{092B82CE-6015-0B7D-1B60-DDC8D29DEB25}"/>
          </ac:spMkLst>
        </pc:spChg>
      </pc:sldChg>
      <pc:sldChg chg="modSp">
        <pc:chgData name="Alfred Smith" userId="3c60a3631c0db8ad" providerId="LiveId" clId="{76DADB5F-BC0D-4515-B48C-29ADA7BC2E18}" dt="2025-05-06T13:25:36.612" v="3"/>
        <pc:sldMkLst>
          <pc:docMk/>
          <pc:sldMk cId="454763615" sldId="259"/>
        </pc:sldMkLst>
        <pc:spChg chg="mod">
          <ac:chgData name="Alfred Smith" userId="3c60a3631c0db8ad" providerId="LiveId" clId="{76DADB5F-BC0D-4515-B48C-29ADA7BC2E18}" dt="2025-05-06T13:25:36.612" v="3"/>
          <ac:spMkLst>
            <pc:docMk/>
            <pc:sldMk cId="454763615" sldId="259"/>
            <ac:spMk id="3" creationId="{A58184BD-88F1-BA02-40C1-D8403D0EEC0D}"/>
          </ac:spMkLst>
        </pc:spChg>
      </pc:sldChg>
      <pc:sldChg chg="addSp delSp modSp mod">
        <pc:chgData name="Alfred Smith" userId="3c60a3631c0db8ad" providerId="LiveId" clId="{76DADB5F-BC0D-4515-B48C-29ADA7BC2E18}" dt="2025-05-06T13:26:12.187" v="6"/>
        <pc:sldMkLst>
          <pc:docMk/>
          <pc:sldMk cId="2346136586" sldId="260"/>
        </pc:sldMkLst>
        <pc:spChg chg="add mod">
          <ac:chgData name="Alfred Smith" userId="3c60a3631c0db8ad" providerId="LiveId" clId="{76DADB5F-BC0D-4515-B48C-29ADA7BC2E18}" dt="2025-05-06T13:26:12.187" v="6"/>
          <ac:spMkLst>
            <pc:docMk/>
            <pc:sldMk cId="2346136586" sldId="260"/>
            <ac:spMk id="2" creationId="{BD2755CB-4A4C-541E-F2C9-4CB13B7962DD}"/>
          </ac:spMkLst>
        </pc:spChg>
        <pc:spChg chg="del">
          <ac:chgData name="Alfred Smith" userId="3c60a3631c0db8ad" providerId="LiveId" clId="{76DADB5F-BC0D-4515-B48C-29ADA7BC2E18}" dt="2025-05-06T13:26:11.617" v="5" actId="478"/>
          <ac:spMkLst>
            <pc:docMk/>
            <pc:sldMk cId="2346136586" sldId="260"/>
            <ac:spMk id="3" creationId="{A58184BD-88F1-BA02-40C1-D8403D0EEC0D}"/>
          </ac:spMkLst>
        </pc:spChg>
        <pc:spChg chg="del">
          <ac:chgData name="Alfred Smith" userId="3c60a3631c0db8ad" providerId="LiveId" clId="{76DADB5F-BC0D-4515-B48C-29ADA7BC2E18}" dt="2025-05-06T13:26:11.617" v="5" actId="478"/>
          <ac:spMkLst>
            <pc:docMk/>
            <pc:sldMk cId="2346136586" sldId="260"/>
            <ac:spMk id="4" creationId="{EE2AC625-9141-A801-F431-DD5F79396320}"/>
          </ac:spMkLst>
        </pc:spChg>
        <pc:spChg chg="add mod">
          <ac:chgData name="Alfred Smith" userId="3c60a3631c0db8ad" providerId="LiveId" clId="{76DADB5F-BC0D-4515-B48C-29ADA7BC2E18}" dt="2025-05-06T13:26:12.187" v="6"/>
          <ac:spMkLst>
            <pc:docMk/>
            <pc:sldMk cId="2346136586" sldId="260"/>
            <ac:spMk id="5" creationId="{80613997-F5B4-49DE-B509-B79ACA532C69}"/>
          </ac:spMkLst>
        </pc:spChg>
      </pc:sldChg>
      <pc:sldChg chg="addSp delSp modSp mod">
        <pc:chgData name="Alfred Smith" userId="3c60a3631c0db8ad" providerId="LiveId" clId="{76DADB5F-BC0D-4515-B48C-29ADA7BC2E18}" dt="2025-05-06T13:26:56.140" v="8"/>
        <pc:sldMkLst>
          <pc:docMk/>
          <pc:sldMk cId="4037329247" sldId="261"/>
        </pc:sldMkLst>
        <pc:spChg chg="add mod">
          <ac:chgData name="Alfred Smith" userId="3c60a3631c0db8ad" providerId="LiveId" clId="{76DADB5F-BC0D-4515-B48C-29ADA7BC2E18}" dt="2025-05-06T13:26:56.140" v="8"/>
          <ac:spMkLst>
            <pc:docMk/>
            <pc:sldMk cId="4037329247" sldId="261"/>
            <ac:spMk id="2" creationId="{54200C12-F07F-C0A0-17C7-4B3778758F8A}"/>
          </ac:spMkLst>
        </pc:spChg>
        <pc:spChg chg="del">
          <ac:chgData name="Alfred Smith" userId="3c60a3631c0db8ad" providerId="LiveId" clId="{76DADB5F-BC0D-4515-B48C-29ADA7BC2E18}" dt="2025-05-06T13:26:55.535" v="7" actId="478"/>
          <ac:spMkLst>
            <pc:docMk/>
            <pc:sldMk cId="4037329247" sldId="261"/>
            <ac:spMk id="3" creationId="{A58184BD-88F1-BA02-40C1-D8403D0EEC0D}"/>
          </ac:spMkLst>
        </pc:spChg>
        <pc:spChg chg="del">
          <ac:chgData name="Alfred Smith" userId="3c60a3631c0db8ad" providerId="LiveId" clId="{76DADB5F-BC0D-4515-B48C-29ADA7BC2E18}" dt="2025-05-06T13:26:55.535" v="7" actId="478"/>
          <ac:spMkLst>
            <pc:docMk/>
            <pc:sldMk cId="4037329247" sldId="261"/>
            <ac:spMk id="4" creationId="{EE2AC625-9141-A801-F431-DD5F79396320}"/>
          </ac:spMkLst>
        </pc:spChg>
        <pc:spChg chg="add mod">
          <ac:chgData name="Alfred Smith" userId="3c60a3631c0db8ad" providerId="LiveId" clId="{76DADB5F-BC0D-4515-B48C-29ADA7BC2E18}" dt="2025-05-06T13:26:56.140" v="8"/>
          <ac:spMkLst>
            <pc:docMk/>
            <pc:sldMk cId="4037329247" sldId="261"/>
            <ac:spMk id="5" creationId="{2E575AEA-5947-3F28-E633-BA3861F8024E}"/>
          </ac:spMkLst>
        </pc:spChg>
      </pc:sldChg>
      <pc:sldChg chg="addSp delSp modSp mod">
        <pc:chgData name="Alfred Smith" userId="3c60a3631c0db8ad" providerId="LiveId" clId="{76DADB5F-BC0D-4515-B48C-29ADA7BC2E18}" dt="2025-05-06T13:27:06.558" v="10"/>
        <pc:sldMkLst>
          <pc:docMk/>
          <pc:sldMk cId="1909638311" sldId="262"/>
        </pc:sldMkLst>
        <pc:spChg chg="add mod">
          <ac:chgData name="Alfred Smith" userId="3c60a3631c0db8ad" providerId="LiveId" clId="{76DADB5F-BC0D-4515-B48C-29ADA7BC2E18}" dt="2025-05-06T13:27:06.558" v="10"/>
          <ac:spMkLst>
            <pc:docMk/>
            <pc:sldMk cId="1909638311" sldId="262"/>
            <ac:spMk id="2" creationId="{1FCC22D0-A107-AED7-FA08-1E76DE99740D}"/>
          </ac:spMkLst>
        </pc:spChg>
        <pc:spChg chg="del">
          <ac:chgData name="Alfred Smith" userId="3c60a3631c0db8ad" providerId="LiveId" clId="{76DADB5F-BC0D-4515-B48C-29ADA7BC2E18}" dt="2025-05-06T13:27:05.965" v="9" actId="478"/>
          <ac:spMkLst>
            <pc:docMk/>
            <pc:sldMk cId="1909638311" sldId="262"/>
            <ac:spMk id="3" creationId="{A58184BD-88F1-BA02-40C1-D8403D0EEC0D}"/>
          </ac:spMkLst>
        </pc:spChg>
        <pc:spChg chg="del">
          <ac:chgData name="Alfred Smith" userId="3c60a3631c0db8ad" providerId="LiveId" clId="{76DADB5F-BC0D-4515-B48C-29ADA7BC2E18}" dt="2025-05-06T13:27:05.965" v="9" actId="478"/>
          <ac:spMkLst>
            <pc:docMk/>
            <pc:sldMk cId="1909638311" sldId="262"/>
            <ac:spMk id="4" creationId="{EE2AC625-9141-A801-F431-DD5F79396320}"/>
          </ac:spMkLst>
        </pc:spChg>
        <pc:spChg chg="add mod">
          <ac:chgData name="Alfred Smith" userId="3c60a3631c0db8ad" providerId="LiveId" clId="{76DADB5F-BC0D-4515-B48C-29ADA7BC2E18}" dt="2025-05-06T13:27:06.558" v="10"/>
          <ac:spMkLst>
            <pc:docMk/>
            <pc:sldMk cId="1909638311" sldId="262"/>
            <ac:spMk id="5" creationId="{717BAA21-CBC5-C9A1-3A7D-2131C15782DD}"/>
          </ac:spMkLst>
        </pc:spChg>
      </pc:sldChg>
      <pc:sldChg chg="addSp delSp modSp mod">
        <pc:chgData name="Alfred Smith" userId="3c60a3631c0db8ad" providerId="LiveId" clId="{76DADB5F-BC0D-4515-B48C-29ADA7BC2E18}" dt="2025-05-06T13:27:21.849" v="12"/>
        <pc:sldMkLst>
          <pc:docMk/>
          <pc:sldMk cId="641208035" sldId="263"/>
        </pc:sldMkLst>
        <pc:spChg chg="add mod">
          <ac:chgData name="Alfred Smith" userId="3c60a3631c0db8ad" providerId="LiveId" clId="{76DADB5F-BC0D-4515-B48C-29ADA7BC2E18}" dt="2025-05-06T13:27:21.849" v="12"/>
          <ac:spMkLst>
            <pc:docMk/>
            <pc:sldMk cId="641208035" sldId="263"/>
            <ac:spMk id="2" creationId="{15701FC5-4364-1510-4BCB-55F8A2ABEB43}"/>
          </ac:spMkLst>
        </pc:spChg>
        <pc:spChg chg="del">
          <ac:chgData name="Alfred Smith" userId="3c60a3631c0db8ad" providerId="LiveId" clId="{76DADB5F-BC0D-4515-B48C-29ADA7BC2E18}" dt="2025-05-06T13:27:21.315" v="11" actId="478"/>
          <ac:spMkLst>
            <pc:docMk/>
            <pc:sldMk cId="641208035" sldId="263"/>
            <ac:spMk id="3" creationId="{A58184BD-88F1-BA02-40C1-D8403D0EEC0D}"/>
          </ac:spMkLst>
        </pc:spChg>
        <pc:spChg chg="del">
          <ac:chgData name="Alfred Smith" userId="3c60a3631c0db8ad" providerId="LiveId" clId="{76DADB5F-BC0D-4515-B48C-29ADA7BC2E18}" dt="2025-05-06T13:27:21.315" v="11" actId="478"/>
          <ac:spMkLst>
            <pc:docMk/>
            <pc:sldMk cId="641208035" sldId="263"/>
            <ac:spMk id="4" creationId="{EE2AC625-9141-A801-F431-DD5F79396320}"/>
          </ac:spMkLst>
        </pc:spChg>
        <pc:spChg chg="add mod">
          <ac:chgData name="Alfred Smith" userId="3c60a3631c0db8ad" providerId="LiveId" clId="{76DADB5F-BC0D-4515-B48C-29ADA7BC2E18}" dt="2025-05-06T13:27:21.849" v="12"/>
          <ac:spMkLst>
            <pc:docMk/>
            <pc:sldMk cId="641208035" sldId="263"/>
            <ac:spMk id="5" creationId="{1B846E1E-79B3-B070-66C6-2642844B6827}"/>
          </ac:spMkLst>
        </pc:spChg>
      </pc:sldChg>
      <pc:sldChg chg="addSp delSp modSp mod">
        <pc:chgData name="Alfred Smith" userId="3c60a3631c0db8ad" providerId="LiveId" clId="{76DADB5F-BC0D-4515-B48C-29ADA7BC2E18}" dt="2025-05-06T13:27:30.001" v="14"/>
        <pc:sldMkLst>
          <pc:docMk/>
          <pc:sldMk cId="4044745628" sldId="264"/>
        </pc:sldMkLst>
        <pc:spChg chg="add mod">
          <ac:chgData name="Alfred Smith" userId="3c60a3631c0db8ad" providerId="LiveId" clId="{76DADB5F-BC0D-4515-B48C-29ADA7BC2E18}" dt="2025-05-06T13:27:30.001" v="14"/>
          <ac:spMkLst>
            <pc:docMk/>
            <pc:sldMk cId="4044745628" sldId="264"/>
            <ac:spMk id="2" creationId="{C2AB42FA-F59E-8F27-2D1D-F56901D3A3E4}"/>
          </ac:spMkLst>
        </pc:spChg>
        <pc:spChg chg="del">
          <ac:chgData name="Alfred Smith" userId="3c60a3631c0db8ad" providerId="LiveId" clId="{76DADB5F-BC0D-4515-B48C-29ADA7BC2E18}" dt="2025-05-06T13:27:29.466" v="13" actId="478"/>
          <ac:spMkLst>
            <pc:docMk/>
            <pc:sldMk cId="4044745628" sldId="264"/>
            <ac:spMk id="3" creationId="{A58184BD-88F1-BA02-40C1-D8403D0EEC0D}"/>
          </ac:spMkLst>
        </pc:spChg>
        <pc:spChg chg="del">
          <ac:chgData name="Alfred Smith" userId="3c60a3631c0db8ad" providerId="LiveId" clId="{76DADB5F-BC0D-4515-B48C-29ADA7BC2E18}" dt="2025-05-06T13:27:29.466" v="13" actId="478"/>
          <ac:spMkLst>
            <pc:docMk/>
            <pc:sldMk cId="4044745628" sldId="264"/>
            <ac:spMk id="4" creationId="{EE2AC625-9141-A801-F431-DD5F79396320}"/>
          </ac:spMkLst>
        </pc:spChg>
        <pc:spChg chg="add mod">
          <ac:chgData name="Alfred Smith" userId="3c60a3631c0db8ad" providerId="LiveId" clId="{76DADB5F-BC0D-4515-B48C-29ADA7BC2E18}" dt="2025-05-06T13:27:30.001" v="14"/>
          <ac:spMkLst>
            <pc:docMk/>
            <pc:sldMk cId="4044745628" sldId="264"/>
            <ac:spMk id="5" creationId="{0F177B74-CDEB-4261-6ECC-9F416B659494}"/>
          </ac:spMkLst>
        </pc:spChg>
      </pc:sldChg>
      <pc:sldChg chg="addSp delSp modSp mod">
        <pc:chgData name="Alfred Smith" userId="3c60a3631c0db8ad" providerId="LiveId" clId="{76DADB5F-BC0D-4515-B48C-29ADA7BC2E18}" dt="2025-05-06T13:27:45.047" v="16"/>
        <pc:sldMkLst>
          <pc:docMk/>
          <pc:sldMk cId="978260341" sldId="265"/>
        </pc:sldMkLst>
        <pc:spChg chg="add mod">
          <ac:chgData name="Alfred Smith" userId="3c60a3631c0db8ad" providerId="LiveId" clId="{76DADB5F-BC0D-4515-B48C-29ADA7BC2E18}" dt="2025-05-06T13:27:45.047" v="16"/>
          <ac:spMkLst>
            <pc:docMk/>
            <pc:sldMk cId="978260341" sldId="265"/>
            <ac:spMk id="2" creationId="{070DE898-71C4-7923-2C03-89A18B604C2B}"/>
          </ac:spMkLst>
        </pc:spChg>
        <pc:spChg chg="del">
          <ac:chgData name="Alfred Smith" userId="3c60a3631c0db8ad" providerId="LiveId" clId="{76DADB5F-BC0D-4515-B48C-29ADA7BC2E18}" dt="2025-05-06T13:27:44.503" v="15" actId="478"/>
          <ac:spMkLst>
            <pc:docMk/>
            <pc:sldMk cId="978260341" sldId="265"/>
            <ac:spMk id="3" creationId="{A58184BD-88F1-BA02-40C1-D8403D0EEC0D}"/>
          </ac:spMkLst>
        </pc:spChg>
        <pc:spChg chg="del">
          <ac:chgData name="Alfred Smith" userId="3c60a3631c0db8ad" providerId="LiveId" clId="{76DADB5F-BC0D-4515-B48C-29ADA7BC2E18}" dt="2025-05-06T13:27:44.503" v="15" actId="478"/>
          <ac:spMkLst>
            <pc:docMk/>
            <pc:sldMk cId="978260341" sldId="265"/>
            <ac:spMk id="4" creationId="{EE2AC625-9141-A801-F431-DD5F79396320}"/>
          </ac:spMkLst>
        </pc:spChg>
        <pc:spChg chg="add mod">
          <ac:chgData name="Alfred Smith" userId="3c60a3631c0db8ad" providerId="LiveId" clId="{76DADB5F-BC0D-4515-B48C-29ADA7BC2E18}" dt="2025-05-06T13:27:45.047" v="16"/>
          <ac:spMkLst>
            <pc:docMk/>
            <pc:sldMk cId="978260341" sldId="265"/>
            <ac:spMk id="5" creationId="{C56E386B-45B0-52E3-498E-9B328881F61B}"/>
          </ac:spMkLst>
        </pc:spChg>
      </pc:sldChg>
      <pc:sldChg chg="addSp delSp modSp mod">
        <pc:chgData name="Alfred Smith" userId="3c60a3631c0db8ad" providerId="LiveId" clId="{76DADB5F-BC0D-4515-B48C-29ADA7BC2E18}" dt="2025-05-06T13:27:53.342" v="18"/>
        <pc:sldMkLst>
          <pc:docMk/>
          <pc:sldMk cId="3575870363" sldId="266"/>
        </pc:sldMkLst>
        <pc:spChg chg="add mod">
          <ac:chgData name="Alfred Smith" userId="3c60a3631c0db8ad" providerId="LiveId" clId="{76DADB5F-BC0D-4515-B48C-29ADA7BC2E18}" dt="2025-05-06T13:27:53.342" v="18"/>
          <ac:spMkLst>
            <pc:docMk/>
            <pc:sldMk cId="3575870363" sldId="266"/>
            <ac:spMk id="2" creationId="{F2CBFFE2-779C-4888-F485-2DE995F0C7C3}"/>
          </ac:spMkLst>
        </pc:spChg>
        <pc:spChg chg="del">
          <ac:chgData name="Alfred Smith" userId="3c60a3631c0db8ad" providerId="LiveId" clId="{76DADB5F-BC0D-4515-B48C-29ADA7BC2E18}" dt="2025-05-06T13:27:52.802" v="17" actId="478"/>
          <ac:spMkLst>
            <pc:docMk/>
            <pc:sldMk cId="3575870363" sldId="266"/>
            <ac:spMk id="3" creationId="{A58184BD-88F1-BA02-40C1-D8403D0EEC0D}"/>
          </ac:spMkLst>
        </pc:spChg>
        <pc:spChg chg="del">
          <ac:chgData name="Alfred Smith" userId="3c60a3631c0db8ad" providerId="LiveId" clId="{76DADB5F-BC0D-4515-B48C-29ADA7BC2E18}" dt="2025-05-06T13:27:52.802" v="17" actId="478"/>
          <ac:spMkLst>
            <pc:docMk/>
            <pc:sldMk cId="3575870363" sldId="266"/>
            <ac:spMk id="4" creationId="{EE2AC625-9141-A801-F431-DD5F79396320}"/>
          </ac:spMkLst>
        </pc:spChg>
        <pc:spChg chg="add mod">
          <ac:chgData name="Alfred Smith" userId="3c60a3631c0db8ad" providerId="LiveId" clId="{76DADB5F-BC0D-4515-B48C-29ADA7BC2E18}" dt="2025-05-06T13:27:53.342" v="18"/>
          <ac:spMkLst>
            <pc:docMk/>
            <pc:sldMk cId="3575870363" sldId="266"/>
            <ac:spMk id="5" creationId="{2860B2FC-5886-5E33-7ECF-78DC63F5CB87}"/>
          </ac:spMkLst>
        </pc:spChg>
      </pc:sldChg>
      <pc:sldChg chg="addSp delSp modSp mod">
        <pc:chgData name="Alfred Smith" userId="3c60a3631c0db8ad" providerId="LiveId" clId="{76DADB5F-BC0D-4515-B48C-29ADA7BC2E18}" dt="2025-05-06T13:38:53.269" v="20"/>
        <pc:sldMkLst>
          <pc:docMk/>
          <pc:sldMk cId="4017137865" sldId="267"/>
        </pc:sldMkLst>
        <pc:spChg chg="add mod">
          <ac:chgData name="Alfred Smith" userId="3c60a3631c0db8ad" providerId="LiveId" clId="{76DADB5F-BC0D-4515-B48C-29ADA7BC2E18}" dt="2025-05-06T13:38:53.269" v="20"/>
          <ac:spMkLst>
            <pc:docMk/>
            <pc:sldMk cId="4017137865" sldId="267"/>
            <ac:spMk id="2" creationId="{933C9E6A-E103-1034-C493-1005E0BE356E}"/>
          </ac:spMkLst>
        </pc:spChg>
        <pc:spChg chg="del">
          <ac:chgData name="Alfred Smith" userId="3c60a3631c0db8ad" providerId="LiveId" clId="{76DADB5F-BC0D-4515-B48C-29ADA7BC2E18}" dt="2025-05-06T13:38:52.762" v="19" actId="478"/>
          <ac:spMkLst>
            <pc:docMk/>
            <pc:sldMk cId="4017137865" sldId="267"/>
            <ac:spMk id="3" creationId="{A58184BD-88F1-BA02-40C1-D8403D0EEC0D}"/>
          </ac:spMkLst>
        </pc:spChg>
        <pc:spChg chg="del">
          <ac:chgData name="Alfred Smith" userId="3c60a3631c0db8ad" providerId="LiveId" clId="{76DADB5F-BC0D-4515-B48C-29ADA7BC2E18}" dt="2025-05-06T13:38:52.762" v="19" actId="478"/>
          <ac:spMkLst>
            <pc:docMk/>
            <pc:sldMk cId="4017137865" sldId="267"/>
            <ac:spMk id="4" creationId="{EE2AC625-9141-A801-F431-DD5F79396320}"/>
          </ac:spMkLst>
        </pc:spChg>
        <pc:spChg chg="add mod">
          <ac:chgData name="Alfred Smith" userId="3c60a3631c0db8ad" providerId="LiveId" clId="{76DADB5F-BC0D-4515-B48C-29ADA7BC2E18}" dt="2025-05-06T13:38:53.269" v="20"/>
          <ac:spMkLst>
            <pc:docMk/>
            <pc:sldMk cId="4017137865" sldId="267"/>
            <ac:spMk id="5" creationId="{EB714492-CC57-E3C2-0DBF-6475E0F986F3}"/>
          </ac:spMkLst>
        </pc:spChg>
      </pc:sldChg>
      <pc:sldChg chg="addSp delSp modSp mod">
        <pc:chgData name="Alfred Smith" userId="3c60a3631c0db8ad" providerId="LiveId" clId="{76DADB5F-BC0D-4515-B48C-29ADA7BC2E18}" dt="2025-05-06T13:39:09.900" v="22"/>
        <pc:sldMkLst>
          <pc:docMk/>
          <pc:sldMk cId="3137811553" sldId="268"/>
        </pc:sldMkLst>
        <pc:spChg chg="add mod">
          <ac:chgData name="Alfred Smith" userId="3c60a3631c0db8ad" providerId="LiveId" clId="{76DADB5F-BC0D-4515-B48C-29ADA7BC2E18}" dt="2025-05-06T13:39:09.900" v="22"/>
          <ac:spMkLst>
            <pc:docMk/>
            <pc:sldMk cId="3137811553" sldId="268"/>
            <ac:spMk id="2" creationId="{12CB4085-6F43-E9FD-5BE0-67153773C2A3}"/>
          </ac:spMkLst>
        </pc:spChg>
        <pc:spChg chg="del">
          <ac:chgData name="Alfred Smith" userId="3c60a3631c0db8ad" providerId="LiveId" clId="{76DADB5F-BC0D-4515-B48C-29ADA7BC2E18}" dt="2025-05-06T13:39:08.995" v="21" actId="478"/>
          <ac:spMkLst>
            <pc:docMk/>
            <pc:sldMk cId="3137811553" sldId="268"/>
            <ac:spMk id="3" creationId="{A58184BD-88F1-BA02-40C1-D8403D0EEC0D}"/>
          </ac:spMkLst>
        </pc:spChg>
        <pc:spChg chg="del">
          <ac:chgData name="Alfred Smith" userId="3c60a3631c0db8ad" providerId="LiveId" clId="{76DADB5F-BC0D-4515-B48C-29ADA7BC2E18}" dt="2025-05-06T13:39:08.995" v="21" actId="478"/>
          <ac:spMkLst>
            <pc:docMk/>
            <pc:sldMk cId="3137811553" sldId="268"/>
            <ac:spMk id="4" creationId="{EE2AC625-9141-A801-F431-DD5F79396320}"/>
          </ac:spMkLst>
        </pc:spChg>
        <pc:spChg chg="add mod">
          <ac:chgData name="Alfred Smith" userId="3c60a3631c0db8ad" providerId="LiveId" clId="{76DADB5F-BC0D-4515-B48C-29ADA7BC2E18}" dt="2025-05-06T13:39:09.900" v="22"/>
          <ac:spMkLst>
            <pc:docMk/>
            <pc:sldMk cId="3137811553" sldId="268"/>
            <ac:spMk id="5" creationId="{854FE15D-BB93-2377-30B0-46A1D45C5CEA}"/>
          </ac:spMkLst>
        </pc:spChg>
      </pc:sldChg>
      <pc:sldChg chg="addSp delSp modSp mod">
        <pc:chgData name="Alfred Smith" userId="3c60a3631c0db8ad" providerId="LiveId" clId="{76DADB5F-BC0D-4515-B48C-29ADA7BC2E18}" dt="2025-05-06T13:39:23.503" v="24"/>
        <pc:sldMkLst>
          <pc:docMk/>
          <pc:sldMk cId="100491716" sldId="269"/>
        </pc:sldMkLst>
        <pc:spChg chg="add mod">
          <ac:chgData name="Alfred Smith" userId="3c60a3631c0db8ad" providerId="LiveId" clId="{76DADB5F-BC0D-4515-B48C-29ADA7BC2E18}" dt="2025-05-06T13:39:23.503" v="24"/>
          <ac:spMkLst>
            <pc:docMk/>
            <pc:sldMk cId="100491716" sldId="269"/>
            <ac:spMk id="2" creationId="{517B47A6-0282-ABB8-2EEF-E336177B2B5E}"/>
          </ac:spMkLst>
        </pc:spChg>
        <pc:spChg chg="del">
          <ac:chgData name="Alfred Smith" userId="3c60a3631c0db8ad" providerId="LiveId" clId="{76DADB5F-BC0D-4515-B48C-29ADA7BC2E18}" dt="2025-05-06T13:39:22.776" v="23" actId="478"/>
          <ac:spMkLst>
            <pc:docMk/>
            <pc:sldMk cId="100491716" sldId="269"/>
            <ac:spMk id="3" creationId="{A58184BD-88F1-BA02-40C1-D8403D0EEC0D}"/>
          </ac:spMkLst>
        </pc:spChg>
        <pc:spChg chg="del">
          <ac:chgData name="Alfred Smith" userId="3c60a3631c0db8ad" providerId="LiveId" clId="{76DADB5F-BC0D-4515-B48C-29ADA7BC2E18}" dt="2025-05-06T13:39:22.776" v="23" actId="478"/>
          <ac:spMkLst>
            <pc:docMk/>
            <pc:sldMk cId="100491716" sldId="269"/>
            <ac:spMk id="4" creationId="{EE2AC625-9141-A801-F431-DD5F79396320}"/>
          </ac:spMkLst>
        </pc:spChg>
        <pc:spChg chg="add mod">
          <ac:chgData name="Alfred Smith" userId="3c60a3631c0db8ad" providerId="LiveId" clId="{76DADB5F-BC0D-4515-B48C-29ADA7BC2E18}" dt="2025-05-06T13:39:23.503" v="24"/>
          <ac:spMkLst>
            <pc:docMk/>
            <pc:sldMk cId="100491716" sldId="269"/>
            <ac:spMk id="5" creationId="{C4105E9B-0011-85B2-75FF-EC7002F2CFCF}"/>
          </ac:spMkLst>
        </pc:spChg>
      </pc:sldChg>
      <pc:sldChg chg="addSp modSp">
        <pc:chgData name="Alfred Smith" userId="3c60a3631c0db8ad" providerId="LiveId" clId="{76DADB5F-BC0D-4515-B48C-29ADA7BC2E18}" dt="2025-05-06T13:26:01.855" v="4"/>
        <pc:sldMkLst>
          <pc:docMk/>
          <pc:sldMk cId="4120481681" sldId="270"/>
        </pc:sldMkLst>
        <pc:spChg chg="mod">
          <ac:chgData name="Alfred Smith" userId="3c60a3631c0db8ad" providerId="LiveId" clId="{76DADB5F-BC0D-4515-B48C-29ADA7BC2E18}" dt="2025-05-06T13:25:36.612" v="3"/>
          <ac:spMkLst>
            <pc:docMk/>
            <pc:sldMk cId="4120481681" sldId="270"/>
            <ac:spMk id="3" creationId="{731304D6-2344-40F4-4F82-C4892F616565}"/>
          </ac:spMkLst>
        </pc:spChg>
        <pc:spChg chg="add mod">
          <ac:chgData name="Alfred Smith" userId="3c60a3631c0db8ad" providerId="LiveId" clId="{76DADB5F-BC0D-4515-B48C-29ADA7BC2E18}" dt="2025-05-06T13:26:01.855" v="4"/>
          <ac:spMkLst>
            <pc:docMk/>
            <pc:sldMk cId="4120481681" sldId="270"/>
            <ac:spMk id="4" creationId="{80413921-E56E-6137-F6A7-CEF5A484B859}"/>
          </ac:spMkLst>
        </pc:spChg>
      </pc:sldChg>
      <pc:sldChg chg="modSp">
        <pc:chgData name="Alfred Smith" userId="3c60a3631c0db8ad" providerId="LiveId" clId="{76DADB5F-BC0D-4515-B48C-29ADA7BC2E18}" dt="2025-05-06T13:25:36.612" v="3"/>
        <pc:sldMkLst>
          <pc:docMk/>
          <pc:sldMk cId="939110669" sldId="271"/>
        </pc:sldMkLst>
        <pc:spChg chg="mod">
          <ac:chgData name="Alfred Smith" userId="3c60a3631c0db8ad" providerId="LiveId" clId="{76DADB5F-BC0D-4515-B48C-29ADA7BC2E18}" dt="2025-05-06T13:25:36.612" v="3"/>
          <ac:spMkLst>
            <pc:docMk/>
            <pc:sldMk cId="939110669" sldId="271"/>
            <ac:spMk id="4" creationId="{6C8A3403-0080-A88E-2A34-FA89B7C638DE}"/>
          </ac:spMkLst>
        </pc:spChg>
      </pc:sldChg>
      <pc:sldChg chg="modSp">
        <pc:chgData name="Alfred Smith" userId="3c60a3631c0db8ad" providerId="LiveId" clId="{76DADB5F-BC0D-4515-B48C-29ADA7BC2E18}" dt="2025-05-06T13:25:36.612" v="3"/>
        <pc:sldMkLst>
          <pc:docMk/>
          <pc:sldMk cId="4024569785" sldId="272"/>
        </pc:sldMkLst>
        <pc:spChg chg="mod">
          <ac:chgData name="Alfred Smith" userId="3c60a3631c0db8ad" providerId="LiveId" clId="{76DADB5F-BC0D-4515-B48C-29ADA7BC2E18}" dt="2025-05-06T13:25:36.612" v="3"/>
          <ac:spMkLst>
            <pc:docMk/>
            <pc:sldMk cId="4024569785" sldId="272"/>
            <ac:spMk id="4" creationId="{D6FEFF0A-A170-4DCC-8821-2F6DA9D8B36B}"/>
          </ac:spMkLst>
        </pc:spChg>
      </pc:sldChg>
      <pc:sldChg chg="modSp">
        <pc:chgData name="Alfred Smith" userId="3c60a3631c0db8ad" providerId="LiveId" clId="{76DADB5F-BC0D-4515-B48C-29ADA7BC2E18}" dt="2025-05-06T13:25:36.612" v="3"/>
        <pc:sldMkLst>
          <pc:docMk/>
          <pc:sldMk cId="487179600" sldId="273"/>
        </pc:sldMkLst>
        <pc:spChg chg="mod">
          <ac:chgData name="Alfred Smith" userId="3c60a3631c0db8ad" providerId="LiveId" clId="{76DADB5F-BC0D-4515-B48C-29ADA7BC2E18}" dt="2025-05-06T13:25:36.612" v="3"/>
          <ac:spMkLst>
            <pc:docMk/>
            <pc:sldMk cId="487179600" sldId="273"/>
            <ac:spMk id="4" creationId="{913C2B3D-8DF8-6B90-4863-0E9EE269A88B}"/>
          </ac:spMkLst>
        </pc:spChg>
      </pc:sldChg>
      <pc:sldChg chg="modSp">
        <pc:chgData name="Alfred Smith" userId="3c60a3631c0db8ad" providerId="LiveId" clId="{76DADB5F-BC0D-4515-B48C-29ADA7BC2E18}" dt="2025-05-06T13:25:36.612" v="3"/>
        <pc:sldMkLst>
          <pc:docMk/>
          <pc:sldMk cId="2168401200" sldId="274"/>
        </pc:sldMkLst>
        <pc:spChg chg="mod">
          <ac:chgData name="Alfred Smith" userId="3c60a3631c0db8ad" providerId="LiveId" clId="{76DADB5F-BC0D-4515-B48C-29ADA7BC2E18}" dt="2025-05-06T13:25:36.612" v="3"/>
          <ac:spMkLst>
            <pc:docMk/>
            <pc:sldMk cId="2168401200" sldId="274"/>
            <ac:spMk id="4" creationId="{D1D8D92F-1044-1869-0905-141C94F51C0F}"/>
          </ac:spMkLst>
        </pc:spChg>
      </pc:sldChg>
      <pc:sldChg chg="modSp">
        <pc:chgData name="Alfred Smith" userId="3c60a3631c0db8ad" providerId="LiveId" clId="{76DADB5F-BC0D-4515-B48C-29ADA7BC2E18}" dt="2025-05-06T13:25:36.612" v="3"/>
        <pc:sldMkLst>
          <pc:docMk/>
          <pc:sldMk cId="2996969115" sldId="275"/>
        </pc:sldMkLst>
        <pc:spChg chg="mod">
          <ac:chgData name="Alfred Smith" userId="3c60a3631c0db8ad" providerId="LiveId" clId="{76DADB5F-BC0D-4515-B48C-29ADA7BC2E18}" dt="2025-05-06T13:25:36.612" v="3"/>
          <ac:spMkLst>
            <pc:docMk/>
            <pc:sldMk cId="2996969115" sldId="275"/>
            <ac:spMk id="6" creationId="{18ACD604-B991-02FD-1EE7-351436F441F3}"/>
          </ac:spMkLst>
        </pc:spChg>
      </pc:sldChg>
      <pc:sldChg chg="modSp">
        <pc:chgData name="Alfred Smith" userId="3c60a3631c0db8ad" providerId="LiveId" clId="{76DADB5F-BC0D-4515-B48C-29ADA7BC2E18}" dt="2025-05-06T13:25:36.612" v="3"/>
        <pc:sldMkLst>
          <pc:docMk/>
          <pc:sldMk cId="2390376940" sldId="276"/>
        </pc:sldMkLst>
        <pc:spChg chg="mod">
          <ac:chgData name="Alfred Smith" userId="3c60a3631c0db8ad" providerId="LiveId" clId="{76DADB5F-BC0D-4515-B48C-29ADA7BC2E18}" dt="2025-05-06T13:25:36.612" v="3"/>
          <ac:spMkLst>
            <pc:docMk/>
            <pc:sldMk cId="2390376940" sldId="276"/>
            <ac:spMk id="4" creationId="{94EFE66E-A33F-062C-D880-4CAF8766F257}"/>
          </ac:spMkLst>
        </pc:spChg>
      </pc:sldChg>
      <pc:sldChg chg="modSp">
        <pc:chgData name="Alfred Smith" userId="3c60a3631c0db8ad" providerId="LiveId" clId="{76DADB5F-BC0D-4515-B48C-29ADA7BC2E18}" dt="2025-05-06T13:25:36.612" v="3"/>
        <pc:sldMkLst>
          <pc:docMk/>
          <pc:sldMk cId="4265919077" sldId="277"/>
        </pc:sldMkLst>
        <pc:spChg chg="mod">
          <ac:chgData name="Alfred Smith" userId="3c60a3631c0db8ad" providerId="LiveId" clId="{76DADB5F-BC0D-4515-B48C-29ADA7BC2E18}" dt="2025-05-06T13:25:36.612" v="3"/>
          <ac:spMkLst>
            <pc:docMk/>
            <pc:sldMk cId="4265919077" sldId="277"/>
            <ac:spMk id="5" creationId="{DEAB031D-CEAB-8538-15B4-8A1A9080F91F}"/>
          </ac:spMkLst>
        </pc:spChg>
      </pc:sldChg>
      <pc:sldChg chg="modSp">
        <pc:chgData name="Alfred Smith" userId="3c60a3631c0db8ad" providerId="LiveId" clId="{76DADB5F-BC0D-4515-B48C-29ADA7BC2E18}" dt="2025-05-06T13:25:36.612" v="3"/>
        <pc:sldMkLst>
          <pc:docMk/>
          <pc:sldMk cId="210266664" sldId="278"/>
        </pc:sldMkLst>
        <pc:spChg chg="mod">
          <ac:chgData name="Alfred Smith" userId="3c60a3631c0db8ad" providerId="LiveId" clId="{76DADB5F-BC0D-4515-B48C-29ADA7BC2E18}" dt="2025-05-06T13:25:36.612" v="3"/>
          <ac:spMkLst>
            <pc:docMk/>
            <pc:sldMk cId="210266664" sldId="278"/>
            <ac:spMk id="4" creationId="{672233E7-5361-878F-9CFF-87DCB38BF197}"/>
          </ac:spMkLst>
        </pc:spChg>
      </pc:sldChg>
      <pc:sldChg chg="modSp">
        <pc:chgData name="Alfred Smith" userId="3c60a3631c0db8ad" providerId="LiveId" clId="{76DADB5F-BC0D-4515-B48C-29ADA7BC2E18}" dt="2025-05-06T13:25:36.612" v="3"/>
        <pc:sldMkLst>
          <pc:docMk/>
          <pc:sldMk cId="888433145" sldId="279"/>
        </pc:sldMkLst>
        <pc:spChg chg="mod">
          <ac:chgData name="Alfred Smith" userId="3c60a3631c0db8ad" providerId="LiveId" clId="{76DADB5F-BC0D-4515-B48C-29ADA7BC2E18}" dt="2025-05-06T13:25:36.612" v="3"/>
          <ac:spMkLst>
            <pc:docMk/>
            <pc:sldMk cId="888433145" sldId="279"/>
            <ac:spMk id="5" creationId="{E40089A0-8098-4352-CC73-5429DE014CDE}"/>
          </ac:spMkLst>
        </pc:spChg>
      </pc:sldChg>
      <pc:sldChg chg="modSp">
        <pc:chgData name="Alfred Smith" userId="3c60a3631c0db8ad" providerId="LiveId" clId="{76DADB5F-BC0D-4515-B48C-29ADA7BC2E18}" dt="2025-05-06T13:25:36.612" v="3"/>
        <pc:sldMkLst>
          <pc:docMk/>
          <pc:sldMk cId="791300187" sldId="280"/>
        </pc:sldMkLst>
        <pc:spChg chg="mod">
          <ac:chgData name="Alfred Smith" userId="3c60a3631c0db8ad" providerId="LiveId" clId="{76DADB5F-BC0D-4515-B48C-29ADA7BC2E18}" dt="2025-05-06T13:25:36.612" v="3"/>
          <ac:spMkLst>
            <pc:docMk/>
            <pc:sldMk cId="791300187" sldId="280"/>
            <ac:spMk id="4" creationId="{A589132B-A149-E63C-8CDE-A1976F22E31A}"/>
          </ac:spMkLst>
        </pc:spChg>
      </pc:sldChg>
      <pc:sldChg chg="addSp delSp modSp mod">
        <pc:chgData name="Alfred Smith" userId="3c60a3631c0db8ad" providerId="LiveId" clId="{76DADB5F-BC0D-4515-B48C-29ADA7BC2E18}" dt="2025-05-06T13:39:36.509" v="26"/>
        <pc:sldMkLst>
          <pc:docMk/>
          <pc:sldMk cId="1922139011" sldId="281"/>
        </pc:sldMkLst>
        <pc:spChg chg="add mod">
          <ac:chgData name="Alfred Smith" userId="3c60a3631c0db8ad" providerId="LiveId" clId="{76DADB5F-BC0D-4515-B48C-29ADA7BC2E18}" dt="2025-05-06T13:39:36.509" v="26"/>
          <ac:spMkLst>
            <pc:docMk/>
            <pc:sldMk cId="1922139011" sldId="281"/>
            <ac:spMk id="2" creationId="{E03357A9-40DD-2FCC-0F0A-E325A7835AA9}"/>
          </ac:spMkLst>
        </pc:spChg>
        <pc:spChg chg="del">
          <ac:chgData name="Alfred Smith" userId="3c60a3631c0db8ad" providerId="LiveId" clId="{76DADB5F-BC0D-4515-B48C-29ADA7BC2E18}" dt="2025-05-06T13:39:35.894" v="25" actId="478"/>
          <ac:spMkLst>
            <pc:docMk/>
            <pc:sldMk cId="1922139011" sldId="281"/>
            <ac:spMk id="3" creationId="{A58184BD-88F1-BA02-40C1-D8403D0EEC0D}"/>
          </ac:spMkLst>
        </pc:spChg>
        <pc:spChg chg="del">
          <ac:chgData name="Alfred Smith" userId="3c60a3631c0db8ad" providerId="LiveId" clId="{76DADB5F-BC0D-4515-B48C-29ADA7BC2E18}" dt="2025-05-06T13:39:35.894" v="25" actId="478"/>
          <ac:spMkLst>
            <pc:docMk/>
            <pc:sldMk cId="1922139011" sldId="281"/>
            <ac:spMk id="4" creationId="{EE2AC625-9141-A801-F431-DD5F79396320}"/>
          </ac:spMkLst>
        </pc:spChg>
        <pc:spChg chg="add mod">
          <ac:chgData name="Alfred Smith" userId="3c60a3631c0db8ad" providerId="LiveId" clId="{76DADB5F-BC0D-4515-B48C-29ADA7BC2E18}" dt="2025-05-06T13:39:36.509" v="26"/>
          <ac:spMkLst>
            <pc:docMk/>
            <pc:sldMk cId="1922139011" sldId="281"/>
            <ac:spMk id="5" creationId="{05A93F83-DCA8-3FDF-336B-A23F599574D1}"/>
          </ac:spMkLst>
        </pc:spChg>
      </pc:sldChg>
      <pc:sldChg chg="modSp">
        <pc:chgData name="Alfred Smith" userId="3c60a3631c0db8ad" providerId="LiveId" clId="{76DADB5F-BC0D-4515-B48C-29ADA7BC2E18}" dt="2025-05-06T13:25:36.612" v="3"/>
        <pc:sldMkLst>
          <pc:docMk/>
          <pc:sldMk cId="1126511635" sldId="282"/>
        </pc:sldMkLst>
        <pc:spChg chg="mod">
          <ac:chgData name="Alfred Smith" userId="3c60a3631c0db8ad" providerId="LiveId" clId="{76DADB5F-BC0D-4515-B48C-29ADA7BC2E18}" dt="2025-05-06T13:25:36.612" v="3"/>
          <ac:spMkLst>
            <pc:docMk/>
            <pc:sldMk cId="1126511635" sldId="282"/>
            <ac:spMk id="4" creationId="{307F76AF-1FF6-70D5-B2A0-1007884AE2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55-4</a:t>
            </a:r>
          </a:p>
        </p:txBody>
      </p:sp>
      <p:pic>
        <p:nvPicPr>
          <p:cNvPr id="16" name="Audio 15">
            <a:hlinkClick r:id="" action="ppaction://media"/>
            <a:extLst>
              <a:ext uri="{FF2B5EF4-FFF2-40B4-BE49-F238E27FC236}">
                <a16:creationId xmlns:a16="http://schemas.microsoft.com/office/drawing/2014/main" id="{D75DC09D-931A-0C4A-6F9D-3A6AA498F8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1A2961F8-8702-03F9-8356-E51B1111C93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3"/>
    </mc:Choice>
    <mc:Fallback xmlns="">
      <p:transition spd="slow" advTm="3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0FC0E-43B7-FD8E-1656-A2596E7ACA9C}"/>
              </a:ext>
            </a:extLst>
          </p:cNvPr>
          <p:cNvPicPr>
            <a:picLocks noChangeAspect="1"/>
          </p:cNvPicPr>
          <p:nvPr/>
        </p:nvPicPr>
        <p:blipFill>
          <a:blip r:embed="rId2"/>
          <a:stretch>
            <a:fillRect/>
          </a:stretch>
        </p:blipFill>
        <p:spPr>
          <a:xfrm>
            <a:off x="-1024631" y="0"/>
            <a:ext cx="13216631" cy="6858000"/>
          </a:xfrm>
          <a:prstGeom prst="rect">
            <a:avLst/>
          </a:prstGeom>
        </p:spPr>
      </p:pic>
      <p:sp>
        <p:nvSpPr>
          <p:cNvPr id="4" name="TextBox 3">
            <a:extLst>
              <a:ext uri="{FF2B5EF4-FFF2-40B4-BE49-F238E27FC236}">
                <a16:creationId xmlns:a16="http://schemas.microsoft.com/office/drawing/2014/main" id="{913C2B3D-8DF8-6B90-4863-0E9EE269A88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C3A76423-F2A0-5DC5-880B-09A4FFE29E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5701FC5-4364-1510-4BCB-55F8A2ABEB4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ཡང་པའུ་ལུས་ཁོ་ལ་“ཁ་བཤད་དོན་ལ་མི་གནས་པ་ཁྱོད། དཀོན་མཆོག་གིས་ཁྱོད་རྡུང་བར་མཛད་ངེས་ཡིན། ཁྱོད་ཀྱིས་ཁྲིམས་བཞིན་དུ་ང་ཁྲིམས་གཅོད་བྱེད་པའི་ཆེད་དུ་དེར་བསྡད་ཡོད་ཀྱང༌། ཁྲིམས་དང་འགལ་ཏེ་ང་རྡུང་བའི་བཀའ་གཏོང་ངམ་”ཞེས་གསུངས། </a:t>
            </a:r>
            <a:endParaRPr lang="en-IN" dirty="0"/>
          </a:p>
        </p:txBody>
      </p:sp>
      <p:sp>
        <p:nvSpPr>
          <p:cNvPr id="5" name="TextBox 4">
            <a:extLst>
              <a:ext uri="{FF2B5EF4-FFF2-40B4-BE49-F238E27FC236}">
                <a16:creationId xmlns:a16="http://schemas.microsoft.com/office/drawing/2014/main" id="{1B846E1E-79B3-B070-66C6-2642844B682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Paul said to him, “God will strike you, you whitewashed wall! You sit here to judge me according to the law, yet you yourself violate the law by commanding that I be struck.”</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37"/>
    </mc:Choice>
    <mc:Fallback xmlns="">
      <p:transition spd="slow" advTm="1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E86899-FF2E-45F8-1A5F-A8F752A093B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1D8D92F-1044-1869-0905-141C94F51C0F}"/>
              </a:ext>
            </a:extLst>
          </p:cNvPr>
          <p:cNvSpPr txBox="1"/>
          <p:nvPr/>
        </p:nvSpPr>
        <p:spPr>
          <a:xfrm>
            <a:off x="1542939" y="11399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F8226D8-5D25-CA11-1333-9553A2BDF6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AB42FA-F59E-8F27-2D1D-F56901D3A3E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པའུ་ལུ་ཡི་གཡས་གཡོན་དུ་ཡོད་པའི་མི་རྣམས་ཀྱིས་“ཁྱོད་ཀྱིས་དཀོན་མཆོག་གི་བླ་ཆེན་གཙོ་བོ་ལ་དམའ་འབེབས་གཏོང་བར་ཕོད་དམ་”ཞེས་སྨྲས་པས།</a:t>
            </a:r>
            <a:endParaRPr lang="en-IN" dirty="0"/>
          </a:p>
        </p:txBody>
      </p:sp>
      <p:sp>
        <p:nvSpPr>
          <p:cNvPr id="5" name="TextBox 4">
            <a:extLst>
              <a:ext uri="{FF2B5EF4-FFF2-40B4-BE49-F238E27FC236}">
                <a16:creationId xmlns:a16="http://schemas.microsoft.com/office/drawing/2014/main" id="{0F177B74-CDEB-4261-6ECC-9F416B65949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those standing nearby said, “How dare you insult the high priest of God!”</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464"/>
    </mc:Choice>
    <mc:Fallback xmlns="">
      <p:transition spd="slow" advTm="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2E911-D171-DB15-B3B0-20EEDB94F25E}"/>
              </a:ext>
            </a:extLst>
          </p:cNvPr>
          <p:cNvPicPr>
            <a:picLocks noChangeAspect="1"/>
          </p:cNvPicPr>
          <p:nvPr/>
        </p:nvPicPr>
        <p:blipFill>
          <a:blip r:embed="rId2"/>
          <a:stretch>
            <a:fillRect/>
          </a:stretch>
        </p:blipFill>
        <p:spPr>
          <a:xfrm>
            <a:off x="-1" y="-146992"/>
            <a:ext cx="12320337" cy="7004992"/>
          </a:xfrm>
          <a:prstGeom prst="rect">
            <a:avLst/>
          </a:prstGeom>
        </p:spPr>
      </p:pic>
      <p:sp>
        <p:nvSpPr>
          <p:cNvPr id="6" name="TextBox 5">
            <a:extLst>
              <a:ext uri="{FF2B5EF4-FFF2-40B4-BE49-F238E27FC236}">
                <a16:creationId xmlns:a16="http://schemas.microsoft.com/office/drawing/2014/main" id="{18ACD604-B991-02FD-1EE7-351436F441F3}"/>
              </a:ext>
            </a:extLst>
          </p:cNvPr>
          <p:cNvSpPr txBox="1"/>
          <p:nvPr/>
        </p:nvSpPr>
        <p:spPr>
          <a:xfrm>
            <a:off x="405801" y="27812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34B7410A-EC08-A867-327E-720ED504AD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70DE898-71C4-7923-2C03-89A18B604C2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པའུ་ལུས་“སྤུན་ཟླ་རྣམས། ངས་ཁོང་བླ་ཆེན་གཙོ་བོ་ཡིན་པ་མ་ཤེས། གསུང་རབ་ཀྱི་ནང་ལ་ཁྱོད་ཀྱི་མི་རིགས་ཀྱི་དཔོན་པོ་ལ་དམའ་འབེབས་མ་གཏོང་ཞིག་ཅེས་འཁོད་ཡོད་”ཅེས་གསུངས།</a:t>
            </a:r>
            <a:endParaRPr lang="en-IN" dirty="0"/>
          </a:p>
        </p:txBody>
      </p:sp>
      <p:sp>
        <p:nvSpPr>
          <p:cNvPr id="5" name="TextBox 4">
            <a:extLst>
              <a:ext uri="{FF2B5EF4-FFF2-40B4-BE49-F238E27FC236}">
                <a16:creationId xmlns:a16="http://schemas.microsoft.com/office/drawing/2014/main" id="{C56E386B-45B0-52E3-498E-9B328881F61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5“Brothers,” Paul replied, “I was not aware that he was the high priest, for it is written: ‘Do not speak evil about the ruler of your people.’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196"/>
    </mc:Choice>
    <mc:Fallback xmlns="">
      <p:transition spd="slow" advTm="1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746C7-BE54-53C4-BC28-7419E25F4438}"/>
              </a:ext>
            </a:extLst>
          </p:cNvPr>
          <p:cNvPicPr>
            <a:picLocks noChangeAspect="1"/>
          </p:cNvPicPr>
          <p:nvPr/>
        </p:nvPicPr>
        <p:blipFill>
          <a:blip r:embed="rId2"/>
          <a:stretch>
            <a:fillRect/>
          </a:stretch>
        </p:blipFill>
        <p:spPr>
          <a:xfrm>
            <a:off x="0" y="0"/>
            <a:ext cx="13144500" cy="6858000"/>
          </a:xfrm>
          <a:prstGeom prst="rect">
            <a:avLst/>
          </a:prstGeom>
        </p:spPr>
      </p:pic>
      <p:sp>
        <p:nvSpPr>
          <p:cNvPr id="4" name="TextBox 3">
            <a:extLst>
              <a:ext uri="{FF2B5EF4-FFF2-40B4-BE49-F238E27FC236}">
                <a16:creationId xmlns:a16="http://schemas.microsoft.com/office/drawing/2014/main" id="{94EFE66E-A33F-062C-D880-4CAF8766F257}"/>
              </a:ext>
            </a:extLst>
          </p:cNvPr>
          <p:cNvSpPr txBox="1"/>
          <p:nvPr/>
        </p:nvSpPr>
        <p:spPr>
          <a:xfrm>
            <a:off x="276847" y="3250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9B8F8CE-B34A-EAEB-52E2-66DB872C0A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2CBFFE2-779C-4888-F485-2DE995F0C7C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མི་དེ་ཚོའི་ནང་ནས་ཕྱོགས་ཁག་ཅིག་སཱ་ཅུ་སེ་པ་དང༌། ཕྱོགས་ཁག་གཞན་ཕཱ་རུ་ཤི་པ་ཡིན་པ་མཁྱེན་པས་པའུ་ལུས་གྲོས་ཚོགས་ལ་སྐད་ཆེན་པོས་“སྤུན་ཟླ་རྣམས། ང་ནི་ཕཱ་རུ་ཤི་པ་ཡིན་ལ། ཕཱ་རུ་ཤི་པའི་བུ་རྒྱུད་ཀྱང་ཡིན་ནོ། ངས་གཤིན་པོ་རྣམས་འཆི་བ་ནས་སླར་གསོན་པར་འགྱུར་བ་ལ་ཡིད་རྟོན་པར་དད་པ་བྱེད་པས་ད་ལྟ་ཁྲིམས་གཅོད་མྱོང་”ཞེས་གསུངས།</a:t>
            </a:r>
            <a:endParaRPr lang="en-IN" dirty="0"/>
          </a:p>
        </p:txBody>
      </p:sp>
      <p:sp>
        <p:nvSpPr>
          <p:cNvPr id="5" name="TextBox 4">
            <a:extLst>
              <a:ext uri="{FF2B5EF4-FFF2-40B4-BE49-F238E27FC236}">
                <a16:creationId xmlns:a16="http://schemas.microsoft.com/office/drawing/2014/main" id="{2860B2FC-5886-5E33-7ECF-78DC63F5CB8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6Then Paul, knowing that some of them were Sadducees and others Pharisees, called out in the Sanhedrin, “Brothers, I am a Pharisee, the son of a Pharisee. It is because of my hope in the resurrection of the dead that I am on trial.”</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3154"/>
    </mc:Choice>
    <mc:Fallback xmlns="">
      <p:transition spd="slow" advTm="2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143F53-09D6-FADD-B3E8-C50963A7D2B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EAB031D-CEAB-8538-15B4-8A1A9080F91F}"/>
              </a:ext>
            </a:extLst>
          </p:cNvPr>
          <p:cNvSpPr txBox="1"/>
          <p:nvPr/>
        </p:nvSpPr>
        <p:spPr>
          <a:xfrm>
            <a:off x="9338083" y="58700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A907AC55-25D8-2F7D-2C7E-DBE1BB1C8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33C9E6A-E103-1034-C493-1005E0BE356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དེ་ལྟར་གསུངས་པས་ཕཱ་རུ་ཤི་པ་དང་སཱ་ཅུ་སེ་པ་གཉིས་ཀྱི་བར་དུ་རྩོད་གླེང་ཞིག་བྱུང་བས་གྲོས་ཚོགས་མི་མཐུན་པར་གྱུར།</a:t>
            </a:r>
            <a:endParaRPr lang="en-IN" dirty="0"/>
          </a:p>
        </p:txBody>
      </p:sp>
      <p:sp>
        <p:nvSpPr>
          <p:cNvPr id="5" name="TextBox 4">
            <a:extLst>
              <a:ext uri="{FF2B5EF4-FFF2-40B4-BE49-F238E27FC236}">
                <a16:creationId xmlns:a16="http://schemas.microsoft.com/office/drawing/2014/main" id="{EB714492-CC57-E3C2-0DBF-6475E0F986F3}"/>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7As soon as he had said this, a dispute broke out between the Pharisees and Sadducees, and the assembly was divided.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792"/>
    </mc:Choice>
    <mc:Fallback xmlns="">
      <p:transition spd="slow" advTm="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267CE-96DC-79AA-4B54-557BAE51992F}"/>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092B82CE-6015-0B7D-1B60-DDC8D29DEB2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5BBE3D-CADF-90CA-D661-E9F6D09F7203}"/>
              </a:ext>
            </a:extLst>
          </p:cNvPr>
          <p:cNvPicPr>
            <a:picLocks noChangeAspect="1"/>
          </p:cNvPicPr>
          <p:nvPr/>
        </p:nvPicPr>
        <p:blipFill rotWithShape="1">
          <a:blip r:embed="rId2"/>
          <a:srcRect l="3879" r="58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72233E7-5361-878F-9CFF-87DCB38BF197}"/>
              </a:ext>
            </a:extLst>
          </p:cNvPr>
          <p:cNvSpPr txBox="1"/>
          <p:nvPr/>
        </p:nvSpPr>
        <p:spPr>
          <a:xfrm>
            <a:off x="839554" y="16089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63E7BDA-A9E0-51C7-8517-EE07A4BFA1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2CB4085-6F43-E9FD-5BE0-67153773C2A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(གང་ཡིན་ཞེ་ན། སཱ་ཅུ་སེ་པ་རྣམས་ཀྱིས་འཆི་བ་ནས་སླར་གསོན་པར་འགྱུར་བ་དང༌། དཀོན་མཆོག་གི་ཕོ་ཉ། སེམས་ཉིད་ཀྱང་མེད་ཅེས་ཟེར། ཕཱ་རུ་ཤི་པ་རྣམས་ཀྱིས་དེ་ཚོ་གསུམ་ཡོད་པར་ཟེར་)</a:t>
            </a:r>
            <a:endParaRPr lang="en-IN" dirty="0"/>
          </a:p>
        </p:txBody>
      </p:sp>
      <p:sp>
        <p:nvSpPr>
          <p:cNvPr id="5" name="TextBox 4">
            <a:extLst>
              <a:ext uri="{FF2B5EF4-FFF2-40B4-BE49-F238E27FC236}">
                <a16:creationId xmlns:a16="http://schemas.microsoft.com/office/drawing/2014/main" id="{854FE15D-BB93-2377-30B0-46A1D45C5CE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8For the Sadducees say that there is neither a resurrection, nor angels, nor spirits, but the Pharisees acknowledge them all.</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765"/>
    </mc:Choice>
    <mc:Fallback xmlns="">
      <p:transition spd="slow" advTm="16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FED602-A1EB-D759-01B8-895B79D9A518}"/>
              </a:ext>
            </a:extLst>
          </p:cNvPr>
          <p:cNvPicPr>
            <a:picLocks noChangeAspect="1"/>
          </p:cNvPicPr>
          <p:nvPr/>
        </p:nvPicPr>
        <p:blipFill rotWithShape="1">
          <a:blip r:embed="rId2"/>
          <a:srcRect l="2441" r="3763"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40089A0-8098-4352-CC73-5429DE014CDE}"/>
              </a:ext>
            </a:extLst>
          </p:cNvPr>
          <p:cNvSpPr txBox="1"/>
          <p:nvPr/>
        </p:nvSpPr>
        <p:spPr>
          <a:xfrm>
            <a:off x="2762139" y="1374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8DA8588F-DE65-92E5-BB48-1FD89E9534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17B47A6-0282-ABB8-2EEF-E336177B2B5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འུར་སྒྲ་ཆེན་པོ་བྱུང་བ་དང༌། ཕཱ་རུ་ཤི་པའི་ཕྱོགས་ཁག་གི་ཆོས་ཁྲིམས་ལ་མཁས་པའི་མི་ཁ་ཤས་ལངས་ནས་རྩོད་གླེང་བྱེད་དེ་“ང་ཚོས་མི་འདིར་ཉེས་སྐྱོན་ཅིའང་མི་རྙེད། གལ་ཏེ་སེམས་ཉིད་ཡང་ན་དཀོན་མཆོག་གི་ཕོ་ཉ་ཞིག་གིས་ཁོ་ལ་གཏམ་གསུངས་ན་ཅི་འདྲ་ལགས་”ཞེས་བཤད།</a:t>
            </a:r>
            <a:endParaRPr lang="en-IN" dirty="0"/>
          </a:p>
        </p:txBody>
      </p:sp>
      <p:sp>
        <p:nvSpPr>
          <p:cNvPr id="5" name="TextBox 4">
            <a:extLst>
              <a:ext uri="{FF2B5EF4-FFF2-40B4-BE49-F238E27FC236}">
                <a16:creationId xmlns:a16="http://schemas.microsoft.com/office/drawing/2014/main" id="{C4105E9B-0011-85B2-75FF-EC7002F2CFC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 great clamor arose, and some scribes from the party of the Pharisees got up and contended sharply, “We find nothing wrong with this man. What if a spirit or an angel has spoken to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228"/>
    </mc:Choice>
    <mc:Fallback xmlns="">
      <p:transition spd="slow" advTm="1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68F22-2FC4-0D2C-1161-6182E55DE5C3}"/>
              </a:ext>
            </a:extLst>
          </p:cNvPr>
          <p:cNvPicPr>
            <a:picLocks noChangeAspect="1"/>
          </p:cNvPicPr>
          <p:nvPr/>
        </p:nvPicPr>
        <p:blipFill>
          <a:blip r:embed="rId2"/>
          <a:stretch>
            <a:fillRect/>
          </a:stretch>
        </p:blipFill>
        <p:spPr>
          <a:xfrm>
            <a:off x="-937461" y="0"/>
            <a:ext cx="13129461" cy="6858000"/>
          </a:xfrm>
          <a:prstGeom prst="rect">
            <a:avLst/>
          </a:prstGeom>
        </p:spPr>
      </p:pic>
      <p:sp>
        <p:nvSpPr>
          <p:cNvPr id="4" name="TextBox 3">
            <a:extLst>
              <a:ext uri="{FF2B5EF4-FFF2-40B4-BE49-F238E27FC236}">
                <a16:creationId xmlns:a16="http://schemas.microsoft.com/office/drawing/2014/main" id="{A589132B-A149-E63C-8CDE-A1976F22E31A}"/>
              </a:ext>
            </a:extLst>
          </p:cNvPr>
          <p:cNvSpPr txBox="1"/>
          <p:nvPr/>
        </p:nvSpPr>
        <p:spPr>
          <a:xfrm>
            <a:off x="9338083" y="2898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1001AF0-7E5C-09BC-F5B4-FA28F1589F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03357A9-40DD-2FCC-0F0A-E325A7835AA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རྩོད་པ་དེ་ཤུགས་ཆེར་སོང་བས། ཁོ་ཚོས་པའུ་ལུ་དུམ་བུར་བཅད་པའི་ཉེན་ཁ་ཡོད་པར་འཇིགས་ནས། སྟོང་དཔོན་གྱིས་དམག་མི་རྣམས་ལ་པའུ་ལུ་ཁོ་ཚོའི་དཀྱིལ་ནས་མཁར་རྫོང་ལ་དབང་ཤུགས་ཀྱིས་འཁྲིད་དགོས་པའི་བཀའ་བཏང༌། </a:t>
            </a:r>
            <a:endParaRPr lang="en-IN" dirty="0"/>
          </a:p>
        </p:txBody>
      </p:sp>
      <p:sp>
        <p:nvSpPr>
          <p:cNvPr id="5" name="TextBox 4">
            <a:extLst>
              <a:ext uri="{FF2B5EF4-FFF2-40B4-BE49-F238E27FC236}">
                <a16:creationId xmlns:a16="http://schemas.microsoft.com/office/drawing/2014/main" id="{05A93F83-DCA8-3FDF-336B-A23F599574D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10The dispute grew so violent that the commander was afraid they would tear Paul to pieces. He ordered the soldiers to go down and remove him by force and bring him into the barracks.</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459"/>
    </mc:Choice>
    <mc:Fallback xmlns="">
      <p:transition spd="slow" advTm="1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7E35-4BA4-48FA-D3E5-1252C3B94824}"/>
              </a:ext>
            </a:extLst>
          </p:cNvPr>
          <p:cNvPicPr>
            <a:picLocks noChangeAspect="1"/>
          </p:cNvPicPr>
          <p:nvPr/>
        </p:nvPicPr>
        <p:blipFill>
          <a:blip r:embed="rId2"/>
          <a:stretch>
            <a:fillRect/>
          </a:stretch>
        </p:blipFill>
        <p:spPr>
          <a:xfrm>
            <a:off x="0" y="-1"/>
            <a:ext cx="12192000" cy="7122659"/>
          </a:xfrm>
          <a:prstGeom prst="rect">
            <a:avLst/>
          </a:prstGeom>
        </p:spPr>
      </p:pic>
      <p:sp>
        <p:nvSpPr>
          <p:cNvPr id="4" name="TextBox 3">
            <a:extLst>
              <a:ext uri="{FF2B5EF4-FFF2-40B4-BE49-F238E27FC236}">
                <a16:creationId xmlns:a16="http://schemas.microsoft.com/office/drawing/2014/main" id="{307F76AF-1FF6-70D5-B2A0-1007884AE277}"/>
              </a:ext>
            </a:extLst>
          </p:cNvPr>
          <p:cNvSpPr txBox="1"/>
          <p:nvPr/>
        </p:nvSpPr>
        <p:spPr>
          <a:xfrm>
            <a:off x="347185" y="3836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མཛད་པ 23</a:t>
            </a:r>
          </a:p>
          <a:p>
            <a:r>
              <a:rPr lang="bo-CN" sz="8000" b="1" i="0" dirty="0">
                <a:solidFill>
                  <a:srgbClr val="121212"/>
                </a:solidFill>
                <a:effectLst/>
                <a:latin typeface="Arial" panose="020B0604020202020204" pitchFamily="34" charset="0"/>
              </a:rPr>
              <a:t>པའུ་ལུ་གྲོས་ཚོགས་ལ་ཁྲིད་པ།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the Jewish Council – Acts 22:30 – 23:10 </a:t>
            </a:r>
            <a:endParaRPr lang="en-IN" sz="6000" dirty="0"/>
          </a:p>
        </p:txBody>
      </p:sp>
      <p:pic>
        <p:nvPicPr>
          <p:cNvPr id="16" name="Audio 15">
            <a:hlinkClick r:id="" action="ppaction://media"/>
            <a:extLst>
              <a:ext uri="{FF2B5EF4-FFF2-40B4-BE49-F238E27FC236}">
                <a16:creationId xmlns:a16="http://schemas.microsoft.com/office/drawing/2014/main" id="{1D3AC171-DE35-7B75-8D6A-8A112B7991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744"/>
    </mc:Choice>
    <mc:Fallback xmlns="">
      <p:transition spd="slow" advTm="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74968-24BB-88C2-BFEF-FFA37462CE29}"/>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731304D6-2344-40F4-4F82-C4892F61656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
        <p:nvSpPr>
          <p:cNvPr id="4" name="TextBox 2">
            <a:extLst>
              <a:ext uri="{FF2B5EF4-FFF2-40B4-BE49-F238E27FC236}">
                <a16:creationId xmlns:a16="http://schemas.microsoft.com/office/drawing/2014/main" id="{80413921-E56E-6137-F6A7-CEF5A484B859}"/>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C09C51B-E9ED-045F-CA6F-1E5E195004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D2755CB-4A4C-541E-F2C9-4CB13B7962D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ཡ་ཧུ་དཱ་པ་རྣམས་ཀྱིས་པའུ་ལུ་ལ་ནག་ཉེས་བཙུགས་པའི་རྒྱུ་རྐྱེན་ཅི་ཡིན་པ་ངེས་པར་དུ་ཤེས་པར་འདོད་པས་སྟོང་དཔོན་གྱིས་དེའི་སང་ཉིན་པའུ་ལུ་གློད་བཀྲོལ་བཏང་ཞིང༌། བླ་ཆེན་དང་གྲོས་ཚོགས་ཡོངས་སྐོང་དགོས་པའི་བཀའ་བཏང་ནས་ཁོས་པའུ་ལུ་ཁོ་ཚོའི་དྲུང་དུ་འཁྲིད་དུ་བཅུག་གོ</a:t>
            </a:r>
            <a:endParaRPr lang="en-IN" dirty="0"/>
          </a:p>
        </p:txBody>
      </p:sp>
      <p:sp>
        <p:nvSpPr>
          <p:cNvPr id="5" name="TextBox 4">
            <a:extLst>
              <a:ext uri="{FF2B5EF4-FFF2-40B4-BE49-F238E27FC236}">
                <a16:creationId xmlns:a16="http://schemas.microsoft.com/office/drawing/2014/main" id="{80613997-F5B4-49DE-B509-B79ACA532C69}"/>
              </a:ext>
            </a:extLst>
          </p:cNvPr>
          <p:cNvSpPr txBox="1"/>
          <p:nvPr/>
        </p:nvSpPr>
        <p:spPr>
          <a:xfrm>
            <a:off x="110836" y="149950"/>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 next day the commander, wanting to learn the real reason Paul was accused by the Jews, released him and ordered the chief priests and the whole Sanhedrin  to assemble. Then he brought Paul down and had him stand before them.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123"/>
    </mc:Choice>
    <mc:Fallback xmlns="">
      <p:transition spd="slow" advTm="1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0B434C-BA72-8BEF-E202-512D37EF0ED5}"/>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8A3403-0080-A88E-2A34-FA89B7C638DE}"/>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E00A8CF-C7CB-E4E8-88A5-0B34A160B3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4200C12-F07F-C0A0-17C7-4B3778758F8A}"/>
              </a:ext>
            </a:extLst>
          </p:cNvPr>
          <p:cNvSpPr txBox="1"/>
          <p:nvPr/>
        </p:nvSpPr>
        <p:spPr>
          <a:xfrm>
            <a:off x="6096000" y="149948"/>
            <a:ext cx="6096000" cy="6558101"/>
          </a:xfrm>
          <a:prstGeom prst="rect">
            <a:avLst/>
          </a:prstGeom>
          <a:noFill/>
        </p:spPr>
        <p:txBody>
          <a:bodyPr wrap="square" rtlCol="0">
            <a:noAutofit/>
          </a:bodyPr>
          <a:lstStyle/>
          <a:p>
            <a:r>
              <a:rPr lang="en-IN" sz="6600" dirty="0">
                <a:solidFill>
                  <a:srgbClr val="121212"/>
                </a:solidFill>
                <a:latin typeface="Arial" panose="020B0604020202020204" pitchFamily="34" charset="0"/>
              </a:rPr>
              <a:t>23:1</a:t>
            </a:r>
            <a:r>
              <a:rPr lang="bo-CN" sz="6600" dirty="0">
                <a:solidFill>
                  <a:srgbClr val="121212"/>
                </a:solidFill>
                <a:latin typeface="Arial" panose="020B0604020202020204" pitchFamily="34" charset="0"/>
              </a:rPr>
              <a:t>པའུ་ལུས་གྲོས་ཚོགས་ལ་ནན་གྱིས་བལྟས་ནས་“སྤུན་ཟླ་རྣམས། དེ་རིང་གི་བར་དུ་ངས་དཀོན་མཆོག་གི་སྤྱན་སྔར་རྒྱུ་དག་ཡོད་པའི་སྒོ་ནས་སྤྱོད་པ་བཟང་པོ་བྱས་པ་ཡིན་”ཞེས་གསུངས།</a:t>
            </a:r>
            <a:endParaRPr lang="en-IN" dirty="0"/>
          </a:p>
        </p:txBody>
      </p:sp>
      <p:sp>
        <p:nvSpPr>
          <p:cNvPr id="5" name="TextBox 4">
            <a:extLst>
              <a:ext uri="{FF2B5EF4-FFF2-40B4-BE49-F238E27FC236}">
                <a16:creationId xmlns:a16="http://schemas.microsoft.com/office/drawing/2014/main" id="{2E575AEA-5947-3F28-E633-BA3861F8024E}"/>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23:1Paul looked directly at the Sanhedrin  and said, “Brothers, I have conducted myself before God in all good conscience to this day.”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2876-370C-283E-215B-BF2D6B2325B6}"/>
              </a:ext>
            </a:extLst>
          </p:cNvPr>
          <p:cNvPicPr>
            <a:picLocks noChangeAspect="1"/>
          </p:cNvPicPr>
          <p:nvPr/>
        </p:nvPicPr>
        <p:blipFill>
          <a:blip r:embed="rId2"/>
          <a:stretch>
            <a:fillRect/>
          </a:stretch>
        </p:blipFill>
        <p:spPr>
          <a:xfrm>
            <a:off x="-283723" y="0"/>
            <a:ext cx="12475723" cy="6858000"/>
          </a:xfrm>
          <a:prstGeom prst="rect">
            <a:avLst/>
          </a:prstGeom>
        </p:spPr>
      </p:pic>
      <p:sp>
        <p:nvSpPr>
          <p:cNvPr id="4" name="TextBox 3">
            <a:extLst>
              <a:ext uri="{FF2B5EF4-FFF2-40B4-BE49-F238E27FC236}">
                <a16:creationId xmlns:a16="http://schemas.microsoft.com/office/drawing/2014/main" id="{D6FEFF0A-A170-4DCC-8821-2F6DA9D8B36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E054800-A16C-3E45-4182-F29C06BEDD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FCC22D0-A107-AED7-FA08-1E76DE9974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བླ་ཆེན་གཙོ་བོ་ཨ་ནན་ཡཱ་ཡིས་པའུ་ལུའི་ཉེ་འཁོར་དུ་ལངས་ནས་བསྡད་ཡོད་པའི་མི་རྣམས་ལ་ཁོང་གི་ཞལ་ལ་གཞུ་དགོས་པའི་བཀའ་བཏང༌།</a:t>
            </a:r>
            <a:endParaRPr lang="en-IN" dirty="0"/>
          </a:p>
        </p:txBody>
      </p:sp>
      <p:sp>
        <p:nvSpPr>
          <p:cNvPr id="5" name="TextBox 4">
            <a:extLst>
              <a:ext uri="{FF2B5EF4-FFF2-40B4-BE49-F238E27FC236}">
                <a16:creationId xmlns:a16="http://schemas.microsoft.com/office/drawing/2014/main" id="{717BAA21-CBC5-C9A1-3A7D-2131C15782D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2At this, the high priest Ananias ordered those standing near Paul to strike him on the mouth.</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315"/>
    </mc:Choice>
    <mc:Fallback xmlns="">
      <p:transition spd="slow" advTm="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2744</TotalTime>
  <Words>1275</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2025-05-06T13:39:38Z</dcterms:modified>
</cp:coreProperties>
</file>