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107" autoAdjust="0"/>
  </p:normalViewPr>
  <p:slideViewPr>
    <p:cSldViewPr snapToGrid="0">
      <p:cViewPr varScale="1">
        <p:scale>
          <a:sx n="63" d="100"/>
          <a:sy n="63" d="100"/>
        </p:scale>
        <p:origin x="141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341DFF6-BB5E-4639-B9AB-86F46A97AFAA}"/>
    <pc:docChg chg="modSld">
      <pc:chgData name="Alfred Smith" userId="3c60a3631c0db8ad" providerId="LiveId" clId="{5341DFF6-BB5E-4639-B9AB-86F46A97AFAA}" dt="2025-05-29T08:35:52.031" v="0" actId="20577"/>
      <pc:docMkLst>
        <pc:docMk/>
      </pc:docMkLst>
      <pc:sldChg chg="modSp mod">
        <pc:chgData name="Alfred Smith" userId="3c60a3631c0db8ad" providerId="LiveId" clId="{5341DFF6-BB5E-4639-B9AB-86F46A97AFAA}" dt="2025-05-29T08:35:52.031" v="0" actId="20577"/>
        <pc:sldMkLst>
          <pc:docMk/>
          <pc:sldMk cId="1909638311" sldId="262"/>
        </pc:sldMkLst>
        <pc:spChg chg="mod">
          <ac:chgData name="Alfred Smith" userId="3c60a3631c0db8ad" providerId="LiveId" clId="{5341DFF6-BB5E-4639-B9AB-86F46A97AFAA}" dt="2025-05-29T08:35:52.031" v="0" actId="20577"/>
          <ac:spMkLst>
            <pc:docMk/>
            <pc:sldMk cId="1909638311" sldId="262"/>
            <ac:spMk id="5" creationId="{D006C025-96A8-E815-E393-E0BA304DD637}"/>
          </ac:spMkLst>
        </pc:spChg>
      </pc:sldChg>
    </pc:docChg>
  </pc:docChgLst>
  <pc:docChgLst>
    <pc:chgData name="Alfred Smith" userId="3c60a3631c0db8ad" providerId="LiveId" clId="{1721AF56-8505-40F5-B0B8-D457AA5CF7C0}"/>
    <pc:docChg chg="custSel modSld">
      <pc:chgData name="Alfred Smith" userId="3c60a3631c0db8ad" providerId="LiveId" clId="{1721AF56-8505-40F5-B0B8-D457AA5CF7C0}" dt="2025-05-07T08:26:23.272" v="28"/>
      <pc:docMkLst>
        <pc:docMk/>
      </pc:docMkLst>
      <pc:sldChg chg="addSp delSp modSp mod">
        <pc:chgData name="Alfred Smith" userId="3c60a3631c0db8ad" providerId="LiveId" clId="{1721AF56-8505-40F5-B0B8-D457AA5CF7C0}" dt="2025-05-07T08:23:20.126" v="4"/>
        <pc:sldMkLst>
          <pc:docMk/>
          <pc:sldMk cId="1499918570" sldId="257"/>
        </pc:sldMkLst>
        <pc:spChg chg="add mod">
          <ac:chgData name="Alfred Smith" userId="3c60a3631c0db8ad" providerId="LiveId" clId="{1721AF56-8505-40F5-B0B8-D457AA5CF7C0}" dt="2025-05-07T08:23:20.126" v="4"/>
          <ac:spMkLst>
            <pc:docMk/>
            <pc:sldMk cId="1499918570" sldId="257"/>
            <ac:spMk id="7" creationId="{52E360D8-9F81-987C-6F37-8B4E28586F98}"/>
          </ac:spMkLst>
        </pc:spChg>
      </pc:sldChg>
      <pc:sldChg chg="modSp">
        <pc:chgData name="Alfred Smith" userId="3c60a3631c0db8ad" providerId="LiveId" clId="{1721AF56-8505-40F5-B0B8-D457AA5CF7C0}" dt="2025-05-07T08:24:05.394" v="5"/>
        <pc:sldMkLst>
          <pc:docMk/>
          <pc:sldMk cId="3788111665" sldId="258"/>
        </pc:sldMkLst>
        <pc:spChg chg="mod">
          <ac:chgData name="Alfred Smith" userId="3c60a3631c0db8ad" providerId="LiveId" clId="{1721AF56-8505-40F5-B0B8-D457AA5CF7C0}" dt="2025-05-07T08:24:05.394" v="5"/>
          <ac:spMkLst>
            <pc:docMk/>
            <pc:sldMk cId="3788111665" sldId="258"/>
            <ac:spMk id="4" creationId="{10F143E5-DACD-2A2E-351A-B9E71ABD398B}"/>
          </ac:spMkLst>
        </pc:spChg>
      </pc:sldChg>
      <pc:sldChg chg="modSp">
        <pc:chgData name="Alfred Smith" userId="3c60a3631c0db8ad" providerId="LiveId" clId="{1721AF56-8505-40F5-B0B8-D457AA5CF7C0}" dt="2025-05-07T08:24:05.394" v="5"/>
        <pc:sldMkLst>
          <pc:docMk/>
          <pc:sldMk cId="454763615" sldId="259"/>
        </pc:sldMkLst>
        <pc:spChg chg="mod">
          <ac:chgData name="Alfred Smith" userId="3c60a3631c0db8ad" providerId="LiveId" clId="{1721AF56-8505-40F5-B0B8-D457AA5CF7C0}" dt="2025-05-07T08:24:05.394" v="5"/>
          <ac:spMkLst>
            <pc:docMk/>
            <pc:sldMk cId="454763615" sldId="259"/>
            <ac:spMk id="3" creationId="{A58184BD-88F1-BA02-40C1-D8403D0EEC0D}"/>
          </ac:spMkLst>
        </pc:spChg>
      </pc:sldChg>
      <pc:sldChg chg="addSp delSp modSp mod">
        <pc:chgData name="Alfred Smith" userId="3c60a3631c0db8ad" providerId="LiveId" clId="{1721AF56-8505-40F5-B0B8-D457AA5CF7C0}" dt="2025-05-07T08:24:29.066" v="8"/>
        <pc:sldMkLst>
          <pc:docMk/>
          <pc:sldMk cId="2346136586" sldId="260"/>
        </pc:sldMkLst>
        <pc:spChg chg="add mod">
          <ac:chgData name="Alfred Smith" userId="3c60a3631c0db8ad" providerId="LiveId" clId="{1721AF56-8505-40F5-B0B8-D457AA5CF7C0}" dt="2025-05-07T08:24:29.066" v="8"/>
          <ac:spMkLst>
            <pc:docMk/>
            <pc:sldMk cId="2346136586" sldId="260"/>
            <ac:spMk id="2" creationId="{D8F77AB7-40E9-A201-089B-7AAD6A21358E}"/>
          </ac:spMkLst>
        </pc:spChg>
        <pc:spChg chg="add mod">
          <ac:chgData name="Alfred Smith" userId="3c60a3631c0db8ad" providerId="LiveId" clId="{1721AF56-8505-40F5-B0B8-D457AA5CF7C0}" dt="2025-05-07T08:24:29.066" v="8"/>
          <ac:spMkLst>
            <pc:docMk/>
            <pc:sldMk cId="2346136586" sldId="260"/>
            <ac:spMk id="5" creationId="{C2AB2A82-4292-84CA-6D1F-CCA2588094C4}"/>
          </ac:spMkLst>
        </pc:spChg>
      </pc:sldChg>
      <pc:sldChg chg="addSp delSp modSp mod">
        <pc:chgData name="Alfred Smith" userId="3c60a3631c0db8ad" providerId="LiveId" clId="{1721AF56-8505-40F5-B0B8-D457AA5CF7C0}" dt="2025-05-07T08:24:42.527" v="10"/>
        <pc:sldMkLst>
          <pc:docMk/>
          <pc:sldMk cId="4037329247" sldId="261"/>
        </pc:sldMkLst>
        <pc:spChg chg="add mod">
          <ac:chgData name="Alfred Smith" userId="3c60a3631c0db8ad" providerId="LiveId" clId="{1721AF56-8505-40F5-B0B8-D457AA5CF7C0}" dt="2025-05-07T08:24:42.527" v="10"/>
          <ac:spMkLst>
            <pc:docMk/>
            <pc:sldMk cId="4037329247" sldId="261"/>
            <ac:spMk id="2" creationId="{F345E376-23BE-E2D2-B8CE-A5F66031E550}"/>
          </ac:spMkLst>
        </pc:spChg>
        <pc:spChg chg="add mod">
          <ac:chgData name="Alfred Smith" userId="3c60a3631c0db8ad" providerId="LiveId" clId="{1721AF56-8505-40F5-B0B8-D457AA5CF7C0}" dt="2025-05-07T08:24:42.527" v="10"/>
          <ac:spMkLst>
            <pc:docMk/>
            <pc:sldMk cId="4037329247" sldId="261"/>
            <ac:spMk id="5" creationId="{21E4192D-6CFE-7077-5A5A-62DAF2AF5BD9}"/>
          </ac:spMkLst>
        </pc:spChg>
      </pc:sldChg>
      <pc:sldChg chg="addSp delSp modSp mod">
        <pc:chgData name="Alfred Smith" userId="3c60a3631c0db8ad" providerId="LiveId" clId="{1721AF56-8505-40F5-B0B8-D457AA5CF7C0}" dt="2025-05-07T08:25:00.705" v="12"/>
        <pc:sldMkLst>
          <pc:docMk/>
          <pc:sldMk cId="1909638311" sldId="262"/>
        </pc:sldMkLst>
        <pc:spChg chg="add mod">
          <ac:chgData name="Alfred Smith" userId="3c60a3631c0db8ad" providerId="LiveId" clId="{1721AF56-8505-40F5-B0B8-D457AA5CF7C0}" dt="2025-05-07T08:25:00.705" v="12"/>
          <ac:spMkLst>
            <pc:docMk/>
            <pc:sldMk cId="1909638311" sldId="262"/>
            <ac:spMk id="2" creationId="{D90D6BF8-3A21-9BD5-3D23-0524052B792B}"/>
          </ac:spMkLst>
        </pc:spChg>
        <pc:spChg chg="add mod">
          <ac:chgData name="Alfred Smith" userId="3c60a3631c0db8ad" providerId="LiveId" clId="{1721AF56-8505-40F5-B0B8-D457AA5CF7C0}" dt="2025-05-07T08:25:00.705" v="12"/>
          <ac:spMkLst>
            <pc:docMk/>
            <pc:sldMk cId="1909638311" sldId="262"/>
            <ac:spMk id="5" creationId="{D006C025-96A8-E815-E393-E0BA304DD637}"/>
          </ac:spMkLst>
        </pc:spChg>
      </pc:sldChg>
      <pc:sldChg chg="addSp delSp modSp mod">
        <pc:chgData name="Alfred Smith" userId="3c60a3631c0db8ad" providerId="LiveId" clId="{1721AF56-8505-40F5-B0B8-D457AA5CF7C0}" dt="2025-05-07T08:25:10.455" v="14"/>
        <pc:sldMkLst>
          <pc:docMk/>
          <pc:sldMk cId="641208035" sldId="263"/>
        </pc:sldMkLst>
        <pc:spChg chg="add mod">
          <ac:chgData name="Alfred Smith" userId="3c60a3631c0db8ad" providerId="LiveId" clId="{1721AF56-8505-40F5-B0B8-D457AA5CF7C0}" dt="2025-05-07T08:25:10.455" v="14"/>
          <ac:spMkLst>
            <pc:docMk/>
            <pc:sldMk cId="641208035" sldId="263"/>
            <ac:spMk id="2" creationId="{05BB4B01-CAD3-CD4D-77D9-E0BEFE2303F9}"/>
          </ac:spMkLst>
        </pc:spChg>
        <pc:spChg chg="add mod">
          <ac:chgData name="Alfred Smith" userId="3c60a3631c0db8ad" providerId="LiveId" clId="{1721AF56-8505-40F5-B0B8-D457AA5CF7C0}" dt="2025-05-07T08:25:10.455" v="14"/>
          <ac:spMkLst>
            <pc:docMk/>
            <pc:sldMk cId="641208035" sldId="263"/>
            <ac:spMk id="5" creationId="{69F4098E-739F-276A-A618-3E03185E9A52}"/>
          </ac:spMkLst>
        </pc:spChg>
      </pc:sldChg>
      <pc:sldChg chg="addSp delSp modSp mod">
        <pc:chgData name="Alfred Smith" userId="3c60a3631c0db8ad" providerId="LiveId" clId="{1721AF56-8505-40F5-B0B8-D457AA5CF7C0}" dt="2025-05-07T08:25:22.246" v="16"/>
        <pc:sldMkLst>
          <pc:docMk/>
          <pc:sldMk cId="4044745628" sldId="264"/>
        </pc:sldMkLst>
        <pc:spChg chg="add mod">
          <ac:chgData name="Alfred Smith" userId="3c60a3631c0db8ad" providerId="LiveId" clId="{1721AF56-8505-40F5-B0B8-D457AA5CF7C0}" dt="2025-05-07T08:25:22.246" v="16"/>
          <ac:spMkLst>
            <pc:docMk/>
            <pc:sldMk cId="4044745628" sldId="264"/>
            <ac:spMk id="2" creationId="{1B12EA4C-4B2D-6BD5-7B68-4EDADF787CB6}"/>
          </ac:spMkLst>
        </pc:spChg>
        <pc:spChg chg="add mod">
          <ac:chgData name="Alfred Smith" userId="3c60a3631c0db8ad" providerId="LiveId" clId="{1721AF56-8505-40F5-B0B8-D457AA5CF7C0}" dt="2025-05-07T08:25:22.246" v="16"/>
          <ac:spMkLst>
            <pc:docMk/>
            <pc:sldMk cId="4044745628" sldId="264"/>
            <ac:spMk id="5" creationId="{5ED73940-1DCA-DCF8-98A3-05DE2B1CBACE}"/>
          </ac:spMkLst>
        </pc:spChg>
      </pc:sldChg>
      <pc:sldChg chg="addSp delSp modSp mod">
        <pc:chgData name="Alfred Smith" userId="3c60a3631c0db8ad" providerId="LiveId" clId="{1721AF56-8505-40F5-B0B8-D457AA5CF7C0}" dt="2025-05-07T08:25:36.411" v="18"/>
        <pc:sldMkLst>
          <pc:docMk/>
          <pc:sldMk cId="978260341" sldId="265"/>
        </pc:sldMkLst>
        <pc:spChg chg="add mod">
          <ac:chgData name="Alfred Smith" userId="3c60a3631c0db8ad" providerId="LiveId" clId="{1721AF56-8505-40F5-B0B8-D457AA5CF7C0}" dt="2025-05-07T08:25:36.411" v="18"/>
          <ac:spMkLst>
            <pc:docMk/>
            <pc:sldMk cId="978260341" sldId="265"/>
            <ac:spMk id="2" creationId="{94018DAB-96C9-3B96-0260-B11D735D3F74}"/>
          </ac:spMkLst>
        </pc:spChg>
        <pc:spChg chg="add mod">
          <ac:chgData name="Alfred Smith" userId="3c60a3631c0db8ad" providerId="LiveId" clId="{1721AF56-8505-40F5-B0B8-D457AA5CF7C0}" dt="2025-05-07T08:25:36.411" v="18"/>
          <ac:spMkLst>
            <pc:docMk/>
            <pc:sldMk cId="978260341" sldId="265"/>
            <ac:spMk id="5" creationId="{8E815C52-040A-D747-D43A-1A041F696905}"/>
          </ac:spMkLst>
        </pc:spChg>
      </pc:sldChg>
      <pc:sldChg chg="addSp delSp modSp mod">
        <pc:chgData name="Alfred Smith" userId="3c60a3631c0db8ad" providerId="LiveId" clId="{1721AF56-8505-40F5-B0B8-D457AA5CF7C0}" dt="2025-05-07T08:25:45.965" v="20"/>
        <pc:sldMkLst>
          <pc:docMk/>
          <pc:sldMk cId="3575870363" sldId="266"/>
        </pc:sldMkLst>
        <pc:spChg chg="add mod">
          <ac:chgData name="Alfred Smith" userId="3c60a3631c0db8ad" providerId="LiveId" clId="{1721AF56-8505-40F5-B0B8-D457AA5CF7C0}" dt="2025-05-07T08:25:45.965" v="20"/>
          <ac:spMkLst>
            <pc:docMk/>
            <pc:sldMk cId="3575870363" sldId="266"/>
            <ac:spMk id="2" creationId="{68DB6C9F-3367-88E5-8941-DD6A5406587C}"/>
          </ac:spMkLst>
        </pc:spChg>
        <pc:spChg chg="add mod">
          <ac:chgData name="Alfred Smith" userId="3c60a3631c0db8ad" providerId="LiveId" clId="{1721AF56-8505-40F5-B0B8-D457AA5CF7C0}" dt="2025-05-07T08:25:45.965" v="20"/>
          <ac:spMkLst>
            <pc:docMk/>
            <pc:sldMk cId="3575870363" sldId="266"/>
            <ac:spMk id="5" creationId="{DBE1217A-B077-0D07-579D-AE72B35C1851}"/>
          </ac:spMkLst>
        </pc:spChg>
      </pc:sldChg>
      <pc:sldChg chg="addSp delSp modSp mod">
        <pc:chgData name="Alfred Smith" userId="3c60a3631c0db8ad" providerId="LiveId" clId="{1721AF56-8505-40F5-B0B8-D457AA5CF7C0}" dt="2025-05-07T08:25:56.252" v="22"/>
        <pc:sldMkLst>
          <pc:docMk/>
          <pc:sldMk cId="4017137865" sldId="267"/>
        </pc:sldMkLst>
        <pc:spChg chg="add mod">
          <ac:chgData name="Alfred Smith" userId="3c60a3631c0db8ad" providerId="LiveId" clId="{1721AF56-8505-40F5-B0B8-D457AA5CF7C0}" dt="2025-05-07T08:25:56.252" v="22"/>
          <ac:spMkLst>
            <pc:docMk/>
            <pc:sldMk cId="4017137865" sldId="267"/>
            <ac:spMk id="2" creationId="{386ED745-0C3D-036F-F3B7-64E7262D8BD3}"/>
          </ac:spMkLst>
        </pc:spChg>
        <pc:spChg chg="add mod">
          <ac:chgData name="Alfred Smith" userId="3c60a3631c0db8ad" providerId="LiveId" clId="{1721AF56-8505-40F5-B0B8-D457AA5CF7C0}" dt="2025-05-07T08:25:56.252" v="22"/>
          <ac:spMkLst>
            <pc:docMk/>
            <pc:sldMk cId="4017137865" sldId="267"/>
            <ac:spMk id="5" creationId="{DDB13818-BB8B-1B2C-E78B-E5E4E0D84502}"/>
          </ac:spMkLst>
        </pc:spChg>
      </pc:sldChg>
      <pc:sldChg chg="addSp delSp modSp mod">
        <pc:chgData name="Alfred Smith" userId="3c60a3631c0db8ad" providerId="LiveId" clId="{1721AF56-8505-40F5-B0B8-D457AA5CF7C0}" dt="2025-05-07T08:26:05.717" v="24"/>
        <pc:sldMkLst>
          <pc:docMk/>
          <pc:sldMk cId="3137811553" sldId="268"/>
        </pc:sldMkLst>
        <pc:spChg chg="add mod">
          <ac:chgData name="Alfred Smith" userId="3c60a3631c0db8ad" providerId="LiveId" clId="{1721AF56-8505-40F5-B0B8-D457AA5CF7C0}" dt="2025-05-07T08:26:05.717" v="24"/>
          <ac:spMkLst>
            <pc:docMk/>
            <pc:sldMk cId="3137811553" sldId="268"/>
            <ac:spMk id="2" creationId="{03711F83-0573-36FA-C785-D9A9465AD93C}"/>
          </ac:spMkLst>
        </pc:spChg>
        <pc:spChg chg="add mod">
          <ac:chgData name="Alfred Smith" userId="3c60a3631c0db8ad" providerId="LiveId" clId="{1721AF56-8505-40F5-B0B8-D457AA5CF7C0}" dt="2025-05-07T08:26:05.717" v="24"/>
          <ac:spMkLst>
            <pc:docMk/>
            <pc:sldMk cId="3137811553" sldId="268"/>
            <ac:spMk id="5" creationId="{C1320A88-60B4-8091-F89E-F958B4C22F71}"/>
          </ac:spMkLst>
        </pc:spChg>
      </pc:sldChg>
      <pc:sldChg chg="addSp delSp modSp mod">
        <pc:chgData name="Alfred Smith" userId="3c60a3631c0db8ad" providerId="LiveId" clId="{1721AF56-8505-40F5-B0B8-D457AA5CF7C0}" dt="2025-05-07T08:26:13.812" v="26"/>
        <pc:sldMkLst>
          <pc:docMk/>
          <pc:sldMk cId="100491716" sldId="269"/>
        </pc:sldMkLst>
        <pc:spChg chg="add mod">
          <ac:chgData name="Alfred Smith" userId="3c60a3631c0db8ad" providerId="LiveId" clId="{1721AF56-8505-40F5-B0B8-D457AA5CF7C0}" dt="2025-05-07T08:26:13.812" v="26"/>
          <ac:spMkLst>
            <pc:docMk/>
            <pc:sldMk cId="100491716" sldId="269"/>
            <ac:spMk id="2" creationId="{5730CAA1-0A41-39D6-E783-44A6FE390B8D}"/>
          </ac:spMkLst>
        </pc:spChg>
        <pc:spChg chg="add mod">
          <ac:chgData name="Alfred Smith" userId="3c60a3631c0db8ad" providerId="LiveId" clId="{1721AF56-8505-40F5-B0B8-D457AA5CF7C0}" dt="2025-05-07T08:26:13.812" v="26"/>
          <ac:spMkLst>
            <pc:docMk/>
            <pc:sldMk cId="100491716" sldId="269"/>
            <ac:spMk id="5" creationId="{25D9A642-028E-3DE0-AD35-69E6BBB0F1E0}"/>
          </ac:spMkLst>
        </pc:spChg>
      </pc:sldChg>
      <pc:sldChg chg="addSp modSp">
        <pc:chgData name="Alfred Smith" userId="3c60a3631c0db8ad" providerId="LiveId" clId="{1721AF56-8505-40F5-B0B8-D457AA5CF7C0}" dt="2025-05-07T08:24:18.815" v="6"/>
        <pc:sldMkLst>
          <pc:docMk/>
          <pc:sldMk cId="4120481681" sldId="270"/>
        </pc:sldMkLst>
        <pc:spChg chg="add mod">
          <ac:chgData name="Alfred Smith" userId="3c60a3631c0db8ad" providerId="LiveId" clId="{1721AF56-8505-40F5-B0B8-D457AA5CF7C0}" dt="2025-05-07T08:24:18.815" v="6"/>
          <ac:spMkLst>
            <pc:docMk/>
            <pc:sldMk cId="4120481681" sldId="270"/>
            <ac:spMk id="2" creationId="{5D33A133-3231-705F-155E-CDC6BF1FEC0E}"/>
          </ac:spMkLst>
        </pc:spChg>
        <pc:spChg chg="mod">
          <ac:chgData name="Alfred Smith" userId="3c60a3631c0db8ad" providerId="LiveId" clId="{1721AF56-8505-40F5-B0B8-D457AA5CF7C0}" dt="2025-05-07T08:24:05.394" v="5"/>
          <ac:spMkLst>
            <pc:docMk/>
            <pc:sldMk cId="4120481681" sldId="270"/>
            <ac:spMk id="4" creationId="{5987A934-AF2A-614B-76EF-147ED35F592A}"/>
          </ac:spMkLst>
        </pc:spChg>
      </pc:sldChg>
      <pc:sldChg chg="modSp">
        <pc:chgData name="Alfred Smith" userId="3c60a3631c0db8ad" providerId="LiveId" clId="{1721AF56-8505-40F5-B0B8-D457AA5CF7C0}" dt="2025-05-07T08:24:05.394" v="5"/>
        <pc:sldMkLst>
          <pc:docMk/>
          <pc:sldMk cId="939110669" sldId="271"/>
        </pc:sldMkLst>
        <pc:spChg chg="mod">
          <ac:chgData name="Alfred Smith" userId="3c60a3631c0db8ad" providerId="LiveId" clId="{1721AF56-8505-40F5-B0B8-D457AA5CF7C0}" dt="2025-05-07T08:24:05.394" v="5"/>
          <ac:spMkLst>
            <pc:docMk/>
            <pc:sldMk cId="939110669" sldId="271"/>
            <ac:spMk id="4" creationId="{E313E9E6-26A9-E859-7E00-A5FE906D72FD}"/>
          </ac:spMkLst>
        </pc:spChg>
      </pc:sldChg>
      <pc:sldChg chg="modSp">
        <pc:chgData name="Alfred Smith" userId="3c60a3631c0db8ad" providerId="LiveId" clId="{1721AF56-8505-40F5-B0B8-D457AA5CF7C0}" dt="2025-05-07T08:24:05.394" v="5"/>
        <pc:sldMkLst>
          <pc:docMk/>
          <pc:sldMk cId="4024569785" sldId="272"/>
        </pc:sldMkLst>
        <pc:spChg chg="mod">
          <ac:chgData name="Alfred Smith" userId="3c60a3631c0db8ad" providerId="LiveId" clId="{1721AF56-8505-40F5-B0B8-D457AA5CF7C0}" dt="2025-05-07T08:24:05.394" v="5"/>
          <ac:spMkLst>
            <pc:docMk/>
            <pc:sldMk cId="4024569785" sldId="272"/>
            <ac:spMk id="6" creationId="{35402224-15B3-8DE4-5C1A-CD994703FCF0}"/>
          </ac:spMkLst>
        </pc:spChg>
      </pc:sldChg>
      <pc:sldChg chg="modSp">
        <pc:chgData name="Alfred Smith" userId="3c60a3631c0db8ad" providerId="LiveId" clId="{1721AF56-8505-40F5-B0B8-D457AA5CF7C0}" dt="2025-05-07T08:24:05.394" v="5"/>
        <pc:sldMkLst>
          <pc:docMk/>
          <pc:sldMk cId="487179600" sldId="273"/>
        </pc:sldMkLst>
        <pc:spChg chg="mod">
          <ac:chgData name="Alfred Smith" userId="3c60a3631c0db8ad" providerId="LiveId" clId="{1721AF56-8505-40F5-B0B8-D457AA5CF7C0}" dt="2025-05-07T08:24:05.394" v="5"/>
          <ac:spMkLst>
            <pc:docMk/>
            <pc:sldMk cId="487179600" sldId="273"/>
            <ac:spMk id="4" creationId="{39072132-B89B-8B2F-5C34-5DF22ED3BB87}"/>
          </ac:spMkLst>
        </pc:spChg>
      </pc:sldChg>
      <pc:sldChg chg="modSp">
        <pc:chgData name="Alfred Smith" userId="3c60a3631c0db8ad" providerId="LiveId" clId="{1721AF56-8505-40F5-B0B8-D457AA5CF7C0}" dt="2025-05-07T08:24:05.394" v="5"/>
        <pc:sldMkLst>
          <pc:docMk/>
          <pc:sldMk cId="2168401200" sldId="274"/>
        </pc:sldMkLst>
        <pc:spChg chg="mod">
          <ac:chgData name="Alfred Smith" userId="3c60a3631c0db8ad" providerId="LiveId" clId="{1721AF56-8505-40F5-B0B8-D457AA5CF7C0}" dt="2025-05-07T08:24:05.394" v="5"/>
          <ac:spMkLst>
            <pc:docMk/>
            <pc:sldMk cId="2168401200" sldId="274"/>
            <ac:spMk id="4" creationId="{6B421975-5DFE-CF59-059B-E41C9B7AABD3}"/>
          </ac:spMkLst>
        </pc:spChg>
      </pc:sldChg>
      <pc:sldChg chg="modSp">
        <pc:chgData name="Alfred Smith" userId="3c60a3631c0db8ad" providerId="LiveId" clId="{1721AF56-8505-40F5-B0B8-D457AA5CF7C0}" dt="2025-05-07T08:24:05.394" v="5"/>
        <pc:sldMkLst>
          <pc:docMk/>
          <pc:sldMk cId="2996969115" sldId="275"/>
        </pc:sldMkLst>
        <pc:spChg chg="mod">
          <ac:chgData name="Alfred Smith" userId="3c60a3631c0db8ad" providerId="LiveId" clId="{1721AF56-8505-40F5-B0B8-D457AA5CF7C0}" dt="2025-05-07T08:24:05.394" v="5"/>
          <ac:spMkLst>
            <pc:docMk/>
            <pc:sldMk cId="2996969115" sldId="275"/>
            <ac:spMk id="4" creationId="{570FAAEF-6793-7489-8AB8-6EA0623A4C1D}"/>
          </ac:spMkLst>
        </pc:spChg>
      </pc:sldChg>
      <pc:sldChg chg="modSp">
        <pc:chgData name="Alfred Smith" userId="3c60a3631c0db8ad" providerId="LiveId" clId="{1721AF56-8505-40F5-B0B8-D457AA5CF7C0}" dt="2025-05-07T08:24:05.394" v="5"/>
        <pc:sldMkLst>
          <pc:docMk/>
          <pc:sldMk cId="2390376940" sldId="276"/>
        </pc:sldMkLst>
        <pc:spChg chg="mod">
          <ac:chgData name="Alfred Smith" userId="3c60a3631c0db8ad" providerId="LiveId" clId="{1721AF56-8505-40F5-B0B8-D457AA5CF7C0}" dt="2025-05-07T08:24:05.394" v="5"/>
          <ac:spMkLst>
            <pc:docMk/>
            <pc:sldMk cId="2390376940" sldId="276"/>
            <ac:spMk id="4" creationId="{588DE36A-91F7-6F8F-8BDB-FE670DC78660}"/>
          </ac:spMkLst>
        </pc:spChg>
      </pc:sldChg>
      <pc:sldChg chg="modSp">
        <pc:chgData name="Alfred Smith" userId="3c60a3631c0db8ad" providerId="LiveId" clId="{1721AF56-8505-40F5-B0B8-D457AA5CF7C0}" dt="2025-05-07T08:24:05.394" v="5"/>
        <pc:sldMkLst>
          <pc:docMk/>
          <pc:sldMk cId="4265919077" sldId="277"/>
        </pc:sldMkLst>
        <pc:spChg chg="mod">
          <ac:chgData name="Alfred Smith" userId="3c60a3631c0db8ad" providerId="LiveId" clId="{1721AF56-8505-40F5-B0B8-D457AA5CF7C0}" dt="2025-05-07T08:24:05.394" v="5"/>
          <ac:spMkLst>
            <pc:docMk/>
            <pc:sldMk cId="4265919077" sldId="277"/>
            <ac:spMk id="6" creationId="{BADD7F3B-06F9-069F-D293-1E271D0C147F}"/>
          </ac:spMkLst>
        </pc:spChg>
      </pc:sldChg>
      <pc:sldChg chg="modSp">
        <pc:chgData name="Alfred Smith" userId="3c60a3631c0db8ad" providerId="LiveId" clId="{1721AF56-8505-40F5-B0B8-D457AA5CF7C0}" dt="2025-05-07T08:24:05.394" v="5"/>
        <pc:sldMkLst>
          <pc:docMk/>
          <pc:sldMk cId="210266664" sldId="278"/>
        </pc:sldMkLst>
        <pc:spChg chg="mod">
          <ac:chgData name="Alfred Smith" userId="3c60a3631c0db8ad" providerId="LiveId" clId="{1721AF56-8505-40F5-B0B8-D457AA5CF7C0}" dt="2025-05-07T08:24:05.394" v="5"/>
          <ac:spMkLst>
            <pc:docMk/>
            <pc:sldMk cId="210266664" sldId="278"/>
            <ac:spMk id="4" creationId="{EAAEC05A-E919-FC45-E595-DF9EFCE9B07B}"/>
          </ac:spMkLst>
        </pc:spChg>
      </pc:sldChg>
      <pc:sldChg chg="modSp">
        <pc:chgData name="Alfred Smith" userId="3c60a3631c0db8ad" providerId="LiveId" clId="{1721AF56-8505-40F5-B0B8-D457AA5CF7C0}" dt="2025-05-07T08:24:05.394" v="5"/>
        <pc:sldMkLst>
          <pc:docMk/>
          <pc:sldMk cId="888433145" sldId="279"/>
        </pc:sldMkLst>
        <pc:spChg chg="mod">
          <ac:chgData name="Alfred Smith" userId="3c60a3631c0db8ad" providerId="LiveId" clId="{1721AF56-8505-40F5-B0B8-D457AA5CF7C0}" dt="2025-05-07T08:24:05.394" v="5"/>
          <ac:spMkLst>
            <pc:docMk/>
            <pc:sldMk cId="888433145" sldId="279"/>
            <ac:spMk id="6" creationId="{E12507D2-07B5-9693-5032-82B62E8CC028}"/>
          </ac:spMkLst>
        </pc:spChg>
      </pc:sldChg>
      <pc:sldChg chg="modSp">
        <pc:chgData name="Alfred Smith" userId="3c60a3631c0db8ad" providerId="LiveId" clId="{1721AF56-8505-40F5-B0B8-D457AA5CF7C0}" dt="2025-05-07T08:24:05.394" v="5"/>
        <pc:sldMkLst>
          <pc:docMk/>
          <pc:sldMk cId="791300187" sldId="280"/>
        </pc:sldMkLst>
        <pc:spChg chg="mod">
          <ac:chgData name="Alfred Smith" userId="3c60a3631c0db8ad" providerId="LiveId" clId="{1721AF56-8505-40F5-B0B8-D457AA5CF7C0}" dt="2025-05-07T08:24:05.394" v="5"/>
          <ac:spMkLst>
            <pc:docMk/>
            <pc:sldMk cId="791300187" sldId="280"/>
            <ac:spMk id="5" creationId="{AC405E8D-9074-AC75-0C97-1873DA4A4469}"/>
          </ac:spMkLst>
        </pc:spChg>
      </pc:sldChg>
      <pc:sldChg chg="addSp delSp modSp mod">
        <pc:chgData name="Alfred Smith" userId="3c60a3631c0db8ad" providerId="LiveId" clId="{1721AF56-8505-40F5-B0B8-D457AA5CF7C0}" dt="2025-05-07T08:26:23.272" v="28"/>
        <pc:sldMkLst>
          <pc:docMk/>
          <pc:sldMk cId="1922139011" sldId="281"/>
        </pc:sldMkLst>
        <pc:spChg chg="add mod">
          <ac:chgData name="Alfred Smith" userId="3c60a3631c0db8ad" providerId="LiveId" clId="{1721AF56-8505-40F5-B0B8-D457AA5CF7C0}" dt="2025-05-07T08:26:23.272" v="28"/>
          <ac:spMkLst>
            <pc:docMk/>
            <pc:sldMk cId="1922139011" sldId="281"/>
            <ac:spMk id="2" creationId="{778CDB5C-9336-C1B5-048D-F8FAC28DA599}"/>
          </ac:spMkLst>
        </pc:spChg>
        <pc:spChg chg="add mod">
          <ac:chgData name="Alfred Smith" userId="3c60a3631c0db8ad" providerId="LiveId" clId="{1721AF56-8505-40F5-B0B8-D457AA5CF7C0}" dt="2025-05-07T08:26:23.272" v="28"/>
          <ac:spMkLst>
            <pc:docMk/>
            <pc:sldMk cId="1922139011" sldId="281"/>
            <ac:spMk id="5" creationId="{E1102C4A-2104-9EE8-F41F-08DCD922F58B}"/>
          </ac:spMkLst>
        </pc:spChg>
      </pc:sldChg>
      <pc:sldChg chg="modSp">
        <pc:chgData name="Alfred Smith" userId="3c60a3631c0db8ad" providerId="LiveId" clId="{1721AF56-8505-40F5-B0B8-D457AA5CF7C0}" dt="2025-05-07T08:24:05.394" v="5"/>
        <pc:sldMkLst>
          <pc:docMk/>
          <pc:sldMk cId="2482055065" sldId="296"/>
        </pc:sldMkLst>
        <pc:spChg chg="mod">
          <ac:chgData name="Alfred Smith" userId="3c60a3631c0db8ad" providerId="LiveId" clId="{1721AF56-8505-40F5-B0B8-D457AA5CF7C0}" dt="2025-05-07T08:24:05.394" v="5"/>
          <ac:spMkLst>
            <pc:docMk/>
            <pc:sldMk cId="2482055065" sldId="296"/>
            <ac:spMk id="2" creationId="{9577A63F-4219-255C-F49C-D13172A6E3EF}"/>
          </ac:spMkLst>
        </pc:spChg>
      </pc:sldChg>
    </pc:docChg>
  </pc:docChgLst>
  <pc:docChgLst>
    <pc:chgData name="Leonie Smith" userId="fed1330f33f5650e" providerId="LiveId" clId="{E910BEBA-A800-4A95-9483-DF675844011A}"/>
    <pc:docChg chg="custSel modSld">
      <pc:chgData name="Leonie Smith" userId="fed1330f33f5650e" providerId="LiveId" clId="{E910BEBA-A800-4A95-9483-DF675844011A}" dt="2023-05-12T03:09:39.313" v="64" actId="5793"/>
      <pc:docMkLst>
        <pc:docMk/>
      </pc:docMkLst>
      <pc:sldChg chg="addSp modSp modNotesTx">
        <pc:chgData name="Leonie Smith" userId="fed1330f33f5650e" providerId="LiveId" clId="{E910BEBA-A800-4A95-9483-DF675844011A}" dt="2023-05-12T03:09:39.313" v="64" actId="5793"/>
        <pc:sldMkLst>
          <pc:docMk/>
          <pc:sldMk cId="1499918570" sldId="257"/>
        </pc:sldMkLst>
      </pc:sldChg>
      <pc:sldChg chg="addSp modSp">
        <pc:chgData name="Leonie Smith" userId="fed1330f33f5650e" providerId="LiveId" clId="{E910BEBA-A800-4A95-9483-DF675844011A}" dt="2023-05-10T05:24:58.958" v="1"/>
        <pc:sldMkLst>
          <pc:docMk/>
          <pc:sldMk cId="454763615" sldId="259"/>
        </pc:sldMkLst>
      </pc:sldChg>
      <pc:sldChg chg="addSp modSp">
        <pc:chgData name="Leonie Smith" userId="fed1330f33f5650e" providerId="LiveId" clId="{E910BEBA-A800-4A95-9483-DF675844011A}" dt="2023-05-10T05:26:06.372" v="2"/>
        <pc:sldMkLst>
          <pc:docMk/>
          <pc:sldMk cId="2346136586" sldId="260"/>
        </pc:sldMkLst>
      </pc:sldChg>
      <pc:sldChg chg="addSp modSp">
        <pc:chgData name="Leonie Smith" userId="fed1330f33f5650e" providerId="LiveId" clId="{E910BEBA-A800-4A95-9483-DF675844011A}" dt="2023-05-10T05:27:13.476" v="3"/>
        <pc:sldMkLst>
          <pc:docMk/>
          <pc:sldMk cId="4037329247" sldId="261"/>
        </pc:sldMkLst>
      </pc:sldChg>
      <pc:sldChg chg="addSp delSp modSp mod modTransition modAnim">
        <pc:chgData name="Leonie Smith" userId="fed1330f33f5650e" providerId="LiveId" clId="{E910BEBA-A800-4A95-9483-DF675844011A}" dt="2023-05-10T05:29:36.259" v="10"/>
        <pc:sldMkLst>
          <pc:docMk/>
          <pc:sldMk cId="1909638311" sldId="262"/>
        </pc:sldMkLst>
      </pc:sldChg>
      <pc:sldChg chg="addSp delSp modSp mod modTransition modAnim">
        <pc:chgData name="Leonie Smith" userId="fed1330f33f5650e" providerId="LiveId" clId="{E910BEBA-A800-4A95-9483-DF675844011A}" dt="2023-05-10T05:33:31.825" v="23"/>
        <pc:sldMkLst>
          <pc:docMk/>
          <pc:sldMk cId="641208035" sldId="263"/>
        </pc:sldMkLst>
      </pc:sldChg>
      <pc:sldChg chg="addSp delSp modSp mod modTransition modAnim">
        <pc:chgData name="Leonie Smith" userId="fed1330f33f5650e" providerId="LiveId" clId="{E910BEBA-A800-4A95-9483-DF675844011A}" dt="2023-05-10T05:35:07.830" v="27"/>
        <pc:sldMkLst>
          <pc:docMk/>
          <pc:sldMk cId="4044745628" sldId="264"/>
        </pc:sldMkLst>
      </pc:sldChg>
      <pc:sldChg chg="addSp modSp">
        <pc:chgData name="Leonie Smith" userId="fed1330f33f5650e" providerId="LiveId" clId="{E910BEBA-A800-4A95-9483-DF675844011A}" dt="2023-05-10T05:36:34.683" v="28"/>
        <pc:sldMkLst>
          <pc:docMk/>
          <pc:sldMk cId="978260341" sldId="265"/>
        </pc:sldMkLst>
      </pc:sldChg>
      <pc:sldChg chg="addSp delSp modSp mod modTransition modAnim">
        <pc:chgData name="Leonie Smith" userId="fed1330f33f5650e" providerId="LiveId" clId="{E910BEBA-A800-4A95-9483-DF675844011A}" dt="2023-05-10T05:39:53.473" v="41"/>
        <pc:sldMkLst>
          <pc:docMk/>
          <pc:sldMk cId="3575870363" sldId="266"/>
        </pc:sldMkLst>
      </pc:sldChg>
      <pc:sldChg chg="addSp modSp">
        <pc:chgData name="Leonie Smith" userId="fed1330f33f5650e" providerId="LiveId" clId="{E910BEBA-A800-4A95-9483-DF675844011A}" dt="2023-05-10T05:40:53.514" v="42"/>
        <pc:sldMkLst>
          <pc:docMk/>
          <pc:sldMk cId="4017137865" sldId="267"/>
        </pc:sldMkLst>
      </pc:sldChg>
      <pc:sldChg chg="addSp delSp modSp mod modTransition modAnim">
        <pc:chgData name="Leonie Smith" userId="fed1330f33f5650e" providerId="LiveId" clId="{E910BEBA-A800-4A95-9483-DF675844011A}" dt="2023-05-10T05:44:23.168" v="52"/>
        <pc:sldMkLst>
          <pc:docMk/>
          <pc:sldMk cId="3137811553" sldId="268"/>
        </pc:sldMkLst>
      </pc:sldChg>
      <pc:sldChg chg="addSp modSp">
        <pc:chgData name="Leonie Smith" userId="fed1330f33f5650e" providerId="LiveId" clId="{E910BEBA-A800-4A95-9483-DF675844011A}" dt="2023-05-10T05:46:03.917" v="53"/>
        <pc:sldMkLst>
          <pc:docMk/>
          <pc:sldMk cId="100491716" sldId="269"/>
        </pc:sldMkLst>
      </pc:sldChg>
      <pc:sldChg chg="addSp delSp modSp mod modTransition modAnim">
        <pc:chgData name="Leonie Smith" userId="fed1330f33f5650e" providerId="LiveId" clId="{E910BEBA-A800-4A95-9483-DF675844011A}" dt="2023-05-10T05:48:23.554" v="60"/>
        <pc:sldMkLst>
          <pc:docMk/>
          <pc:sldMk cId="1922139011" sldId="281"/>
        </pc:sldMkLst>
      </pc:sldChg>
    </pc:docChg>
  </pc:docChgLst>
  <pc:docChgLst>
    <pc:chgData name="Leonie Smith" userId="fed1330f33f5650e" providerId="LiveId" clId="{600BE407-B308-4FAD-871B-4AA6B19CDA06}"/>
    <pc:docChg chg="undo custSel modSld">
      <pc:chgData name="Leonie Smith" userId="fed1330f33f5650e" providerId="LiveId" clId="{600BE407-B308-4FAD-871B-4AA6B19CDA06}" dt="2023-02-26T03:21:52.138" v="68" actId="171"/>
      <pc:docMkLst>
        <pc:docMk/>
      </pc:docMkLst>
      <pc:sldChg chg="addSp modSp mod">
        <pc:chgData name="Leonie Smith" userId="fed1330f33f5650e" providerId="LiveId" clId="{600BE407-B308-4FAD-871B-4AA6B19CDA06}" dt="2023-02-26T02:45:03.791" v="6" actId="1076"/>
        <pc:sldMkLst>
          <pc:docMk/>
          <pc:sldMk cId="3788111665" sldId="258"/>
        </pc:sldMkLst>
      </pc:sldChg>
      <pc:sldChg chg="addSp modSp">
        <pc:chgData name="Leonie Smith" userId="fed1330f33f5650e" providerId="LiveId" clId="{600BE407-B308-4FAD-871B-4AA6B19CDA06}" dt="2023-02-26T02:45:09.798" v="7"/>
        <pc:sldMkLst>
          <pc:docMk/>
          <pc:sldMk cId="4120481681" sldId="270"/>
        </pc:sldMkLst>
      </pc:sldChg>
      <pc:sldChg chg="addSp modSp mod">
        <pc:chgData name="Leonie Smith" userId="fed1330f33f5650e" providerId="LiveId" clId="{600BE407-B308-4FAD-871B-4AA6B19CDA06}" dt="2023-02-26T03:15:51.432" v="50" actId="1076"/>
        <pc:sldMkLst>
          <pc:docMk/>
          <pc:sldMk cId="939110669" sldId="271"/>
        </pc:sldMkLst>
      </pc:sldChg>
      <pc:sldChg chg="addSp modSp mod">
        <pc:chgData name="Leonie Smith" userId="fed1330f33f5650e" providerId="LiveId" clId="{600BE407-B308-4FAD-871B-4AA6B19CDA06}" dt="2023-02-26T02:46:24.742" v="28" actId="20577"/>
        <pc:sldMkLst>
          <pc:docMk/>
          <pc:sldMk cId="4024569785" sldId="272"/>
        </pc:sldMkLst>
      </pc:sldChg>
      <pc:sldChg chg="addSp modSp mod">
        <pc:chgData name="Leonie Smith" userId="fed1330f33f5650e" providerId="LiveId" clId="{600BE407-B308-4FAD-871B-4AA6B19CDA06}" dt="2023-02-26T02:46:39.941" v="33" actId="20577"/>
        <pc:sldMkLst>
          <pc:docMk/>
          <pc:sldMk cId="487179600" sldId="273"/>
        </pc:sldMkLst>
      </pc:sldChg>
      <pc:sldChg chg="addSp modSp mod">
        <pc:chgData name="Leonie Smith" userId="fed1330f33f5650e" providerId="LiveId" clId="{600BE407-B308-4FAD-871B-4AA6B19CDA06}" dt="2023-02-26T02:46:50.120" v="35" actId="20577"/>
        <pc:sldMkLst>
          <pc:docMk/>
          <pc:sldMk cId="2168401200" sldId="274"/>
        </pc:sldMkLst>
      </pc:sldChg>
      <pc:sldChg chg="addSp modSp mod">
        <pc:chgData name="Leonie Smith" userId="fed1330f33f5650e" providerId="LiveId" clId="{600BE407-B308-4FAD-871B-4AA6B19CDA06}" dt="2023-02-26T02:46:57.284" v="37" actId="20577"/>
        <pc:sldMkLst>
          <pc:docMk/>
          <pc:sldMk cId="2996969115" sldId="275"/>
        </pc:sldMkLst>
      </pc:sldChg>
      <pc:sldChg chg="addSp modSp mod">
        <pc:chgData name="Leonie Smith" userId="fed1330f33f5650e" providerId="LiveId" clId="{600BE407-B308-4FAD-871B-4AA6B19CDA06}" dt="2023-02-26T02:47:04.671" v="39" actId="20577"/>
        <pc:sldMkLst>
          <pc:docMk/>
          <pc:sldMk cId="2390376940" sldId="276"/>
        </pc:sldMkLst>
      </pc:sldChg>
      <pc:sldChg chg="addSp delSp modSp mod">
        <pc:chgData name="Leonie Smith" userId="fed1330f33f5650e" providerId="LiveId" clId="{600BE407-B308-4FAD-871B-4AA6B19CDA06}" dt="2023-02-26T03:21:52.138" v="68" actId="171"/>
        <pc:sldMkLst>
          <pc:docMk/>
          <pc:sldMk cId="4265919077" sldId="277"/>
        </pc:sldMkLst>
      </pc:sldChg>
      <pc:sldChg chg="addSp delSp modSp mod setBg">
        <pc:chgData name="Leonie Smith" userId="fed1330f33f5650e" providerId="LiveId" clId="{600BE407-B308-4FAD-871B-4AA6B19CDA06}" dt="2023-02-26T03:17:59.234" v="59" actId="171"/>
        <pc:sldMkLst>
          <pc:docMk/>
          <pc:sldMk cId="210266664" sldId="278"/>
        </pc:sldMkLst>
      </pc:sldChg>
      <pc:sldChg chg="addSp modSp mod">
        <pc:chgData name="Leonie Smith" userId="fed1330f33f5650e" providerId="LiveId" clId="{600BE407-B308-4FAD-871B-4AA6B19CDA06}" dt="2023-02-26T02:47:32.017" v="45" actId="20577"/>
        <pc:sldMkLst>
          <pc:docMk/>
          <pc:sldMk cId="888433145" sldId="279"/>
        </pc:sldMkLst>
      </pc:sldChg>
      <pc:sldChg chg="addSp modSp mod">
        <pc:chgData name="Leonie Smith" userId="fed1330f33f5650e" providerId="LiveId" clId="{600BE407-B308-4FAD-871B-4AA6B19CDA06}" dt="2023-02-26T02:47:39.359" v="47" actId="20577"/>
        <pc:sldMkLst>
          <pc:docMk/>
          <pc:sldMk cId="791300187" sldId="280"/>
        </pc:sldMkLst>
      </pc:sldChg>
      <pc:sldChg chg="addSp modSp mod">
        <pc:chgData name="Leonie Smith" userId="fed1330f33f5650e" providerId="LiveId" clId="{600BE407-B308-4FAD-871B-4AA6B19CDA06}" dt="2023-02-26T02:47:45.497" v="49" actId="20577"/>
        <pc:sldMkLst>
          <pc:docMk/>
          <pc:sldMk cId="2482055065"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55-5</a:t>
            </a:r>
          </a:p>
        </p:txBody>
      </p:sp>
      <p:pic>
        <p:nvPicPr>
          <p:cNvPr id="8" name="Audio 7">
            <a:hlinkClick r:id="" action="ppaction://media"/>
            <a:extLst>
              <a:ext uri="{FF2B5EF4-FFF2-40B4-BE49-F238E27FC236}">
                <a16:creationId xmlns:a16="http://schemas.microsoft.com/office/drawing/2014/main" id="{77A74422-B930-EE42-AEA1-22A7B782B3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52E360D8-9F81-987C-6F37-8B4E28586F9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46"/>
    </mc:Choice>
    <mc:Fallback xmlns="">
      <p:transition spd="slow" advTm="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5AB02-DD53-31DB-E1AE-9BAE744DCFCA}"/>
              </a:ext>
            </a:extLst>
          </p:cNvPr>
          <p:cNvPicPr>
            <a:picLocks noChangeAspect="1"/>
          </p:cNvPicPr>
          <p:nvPr/>
        </p:nvPicPr>
        <p:blipFill>
          <a:blip r:embed="rId2"/>
          <a:stretch>
            <a:fillRect/>
          </a:stretch>
        </p:blipFill>
        <p:spPr>
          <a:xfrm>
            <a:off x="0" y="-172112"/>
            <a:ext cx="12192000" cy="7202224"/>
          </a:xfrm>
          <a:prstGeom prst="rect">
            <a:avLst/>
          </a:prstGeom>
        </p:spPr>
      </p:pic>
      <p:sp>
        <p:nvSpPr>
          <p:cNvPr id="4" name="TextBox 3">
            <a:extLst>
              <a:ext uri="{FF2B5EF4-FFF2-40B4-BE49-F238E27FC236}">
                <a16:creationId xmlns:a16="http://schemas.microsoft.com/office/drawing/2014/main" id="{39072132-B89B-8B2F-5C34-5DF22ED3BB8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24BC4A92-CAC5-CC46-00F5-9E27720A14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5BB4B01-CAD3-CD4D-77D9-E0BEFE2303F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ད་གྲོས་ཚོགས་ཀྱི་མི་དང་བཅས་པས་སྔོན་ལས་ཞིབ་པར་འདྲི་གཅོད་བྱེད་ཁུལ་ཏེ། སྟོང་དཔོན་ལ་པའུ་ལུ་ཁྱེད་ཚོའི་མདུན་དུ་འཁྲིད་དགོས་པའི་ཞུ་བ་མངག་ཅིག ང་ཚོས་གྲ་སྒྲིག་བྱས་ཟིན་པས་པའུ་ལུ་ཉེ་བར་མ་སླེབས་པའི་སྔོན་ལ་ཁོ་གསོད་པར་བྱ་”ཞེས་བཤད།</a:t>
            </a:r>
            <a:endParaRPr lang="en-IN" dirty="0"/>
          </a:p>
        </p:txBody>
      </p:sp>
      <p:sp>
        <p:nvSpPr>
          <p:cNvPr id="5" name="TextBox 4">
            <a:extLst>
              <a:ext uri="{FF2B5EF4-FFF2-40B4-BE49-F238E27FC236}">
                <a16:creationId xmlns:a16="http://schemas.microsoft.com/office/drawing/2014/main" id="{69F4098E-739F-276A-A618-3E03185E9A52}"/>
              </a:ext>
            </a:extLst>
          </p:cNvPr>
          <p:cNvSpPr txBox="1"/>
          <p:nvPr/>
        </p:nvSpPr>
        <p:spPr>
          <a:xfrm>
            <a:off x="110836" y="0"/>
            <a:ext cx="5818909" cy="6724357"/>
          </a:xfrm>
          <a:prstGeom prst="rect">
            <a:avLst/>
          </a:prstGeom>
          <a:noFill/>
        </p:spPr>
        <p:txBody>
          <a:bodyPr wrap="square" rtlCol="0">
            <a:noAutofit/>
          </a:bodyPr>
          <a:lstStyle/>
          <a:p>
            <a:r>
              <a:rPr lang="en-US" sz="4400" dirty="0">
                <a:solidFill>
                  <a:srgbClr val="777A7B"/>
                </a:solidFill>
                <a:latin typeface="Arial" panose="020B0604020202020204" pitchFamily="34" charset="0"/>
              </a:rPr>
              <a:t>15Now then, you and the Sanhedrin petition the commander to bring him down to you on the pretext of examining his case more carefully. We are ready to kill him on the way.”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2BC08-A777-09BA-27D3-9C0220FBC148}"/>
              </a:ext>
            </a:extLst>
          </p:cNvPr>
          <p:cNvPicPr>
            <a:picLocks noChangeAspect="1"/>
          </p:cNvPicPr>
          <p:nvPr/>
        </p:nvPicPr>
        <p:blipFill>
          <a:blip r:embed="rId2"/>
          <a:stretch>
            <a:fillRect/>
          </a:stretch>
        </p:blipFill>
        <p:spPr>
          <a:xfrm>
            <a:off x="-126124" y="0"/>
            <a:ext cx="12736286" cy="6858000"/>
          </a:xfrm>
          <a:prstGeom prst="rect">
            <a:avLst/>
          </a:prstGeom>
        </p:spPr>
      </p:pic>
      <p:sp>
        <p:nvSpPr>
          <p:cNvPr id="4" name="TextBox 3">
            <a:extLst>
              <a:ext uri="{FF2B5EF4-FFF2-40B4-BE49-F238E27FC236}">
                <a16:creationId xmlns:a16="http://schemas.microsoft.com/office/drawing/2014/main" id="{6B421975-5DFE-CF59-059B-E41C9B7AAB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3E3A263-0ACA-CCCD-11E5-EF0338A8F3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B12EA4C-4B2D-6BD5-7B68-4EDADF787CB6}"/>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ཡང་པའུ་ལུའི་སྲིང་མོའི་བུས་དེའི་སྐོར་ཐོས་ནས་མཁར་རྫོང་ལ་ཕྱིན་ཏེ་པའུ་ལུ་ལ་བཤད། </a:t>
            </a:r>
            <a:endParaRPr lang="en-IN" dirty="0"/>
          </a:p>
        </p:txBody>
      </p:sp>
      <p:sp>
        <p:nvSpPr>
          <p:cNvPr id="5" name="TextBox 4">
            <a:extLst>
              <a:ext uri="{FF2B5EF4-FFF2-40B4-BE49-F238E27FC236}">
                <a16:creationId xmlns:a16="http://schemas.microsoft.com/office/drawing/2014/main" id="{5ED73940-1DCA-DCF8-98A3-05DE2B1CBACE}"/>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16But when the son of Paul’s sister heard about the plot, he went into the barracks and told Paul.</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A8D16-9D96-D665-99E0-D2EAF11C70ED}"/>
              </a:ext>
            </a:extLst>
          </p:cNvPr>
          <p:cNvPicPr>
            <a:picLocks noChangeAspect="1"/>
          </p:cNvPicPr>
          <p:nvPr/>
        </p:nvPicPr>
        <p:blipFill>
          <a:blip r:embed="rId2"/>
          <a:stretch>
            <a:fillRect/>
          </a:stretch>
        </p:blipFill>
        <p:spPr>
          <a:xfrm>
            <a:off x="-125166" y="0"/>
            <a:ext cx="12317166" cy="6858000"/>
          </a:xfrm>
          <a:prstGeom prst="rect">
            <a:avLst/>
          </a:prstGeom>
        </p:spPr>
      </p:pic>
      <p:sp>
        <p:nvSpPr>
          <p:cNvPr id="4" name="TextBox 3">
            <a:extLst>
              <a:ext uri="{FF2B5EF4-FFF2-40B4-BE49-F238E27FC236}">
                <a16:creationId xmlns:a16="http://schemas.microsoft.com/office/drawing/2014/main" id="{570FAAEF-6793-7489-8AB8-6EA0623A4C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31403A8-777B-DA1F-60E9-DB4344EAF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018DAB-96C9-3B96-0260-B11D735D3F74}"/>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བརྒྱ་དཔོན་ཁྲོད་ནས་གཅིག་བོས་ཏེ་པའུ་ལུས་ཁོ་ལ་“གཞོན་ནུ་འདི་སྟོང་དཔོན་གྱི་རྩར་འཁྲིད་དང༌། ཁོང་ལ་གཏམ་ཞུ་རྒྱུ་ཞིག་ཡོད་པས་སོ་”ཞེས་གསུངས་པས།</a:t>
            </a:r>
            <a:endParaRPr lang="en-IN" dirty="0"/>
          </a:p>
        </p:txBody>
      </p:sp>
      <p:sp>
        <p:nvSpPr>
          <p:cNvPr id="5" name="TextBox 4">
            <a:extLst>
              <a:ext uri="{FF2B5EF4-FFF2-40B4-BE49-F238E27FC236}">
                <a16:creationId xmlns:a16="http://schemas.microsoft.com/office/drawing/2014/main" id="{8E815C52-040A-D747-D43A-1A041F696905}"/>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Paul called one of the centurions and said, “Take this young man to the commander; he has something to tell him.”</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32"/>
    </mc:Choice>
    <mc:Fallback xmlns="">
      <p:transition spd="slow" advTm="1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9129-75A8-A0D4-E767-E7A832642515}"/>
              </a:ext>
            </a:extLst>
          </p:cNvPr>
          <p:cNvPicPr>
            <a:picLocks noChangeAspect="1"/>
          </p:cNvPicPr>
          <p:nvPr/>
        </p:nvPicPr>
        <p:blipFill>
          <a:blip r:embed="rId2"/>
          <a:stretch>
            <a:fillRect/>
          </a:stretch>
        </p:blipFill>
        <p:spPr>
          <a:xfrm>
            <a:off x="0" y="0"/>
            <a:ext cx="12192000" cy="7912847"/>
          </a:xfrm>
          <a:prstGeom prst="rect">
            <a:avLst/>
          </a:prstGeom>
        </p:spPr>
      </p:pic>
      <p:sp>
        <p:nvSpPr>
          <p:cNvPr id="4" name="TextBox 3">
            <a:extLst>
              <a:ext uri="{FF2B5EF4-FFF2-40B4-BE49-F238E27FC236}">
                <a16:creationId xmlns:a16="http://schemas.microsoft.com/office/drawing/2014/main" id="{588DE36A-91F7-6F8F-8BDB-FE670DC786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8271F365-89BD-417D-8B7F-3627E5B8F6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8DB6C9F-3367-88E5-8941-DD6A5406587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བརྒྱ་དཔོན་གྱིས་གཞོན་ནུ་དེ་སྟོང་དཔོན་གྱི་རྩར་འཁྲིད་ནས་ཁོ་ལ་“བཙོན་པ་པའུ་ལུས་ང་བོས་ནས་གཞོན་ནུ་འདི་ཁྱེད་ཀྱི་རྩར་འཁྲིད་པར་ཞུས། གང་ཡིན་ཞེ་ན། ཁྱེད་ལ་གཏམ་ཞིག་ཞུ་རྒྱུ་ཡོད་”ཅེས་བཤད། </a:t>
            </a:r>
            <a:endParaRPr lang="en-IN" dirty="0"/>
          </a:p>
        </p:txBody>
      </p:sp>
      <p:sp>
        <p:nvSpPr>
          <p:cNvPr id="5" name="TextBox 4">
            <a:extLst>
              <a:ext uri="{FF2B5EF4-FFF2-40B4-BE49-F238E27FC236}">
                <a16:creationId xmlns:a16="http://schemas.microsoft.com/office/drawing/2014/main" id="{DBE1217A-B077-0D07-579D-AE72B35C185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18So the centurion took him to the commander and said, “Paul the prisoner sent and asked me to bring this young man to you. He has something to tell you.”</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17"/>
    </mc:Choice>
    <mc:Fallback xmlns="">
      <p:transition spd="slow" advTm="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98144-1BC1-061C-E16C-8FDAA78025C6}"/>
              </a:ext>
            </a:extLst>
          </p:cNvPr>
          <p:cNvPicPr>
            <a:picLocks noChangeAspect="1"/>
          </p:cNvPicPr>
          <p:nvPr/>
        </p:nvPicPr>
        <p:blipFill>
          <a:blip r:embed="rId2"/>
          <a:stretch>
            <a:fillRect/>
          </a:stretch>
        </p:blipFill>
        <p:spPr>
          <a:xfrm>
            <a:off x="0" y="-359103"/>
            <a:ext cx="12192000" cy="7217103"/>
          </a:xfrm>
          <a:prstGeom prst="rect">
            <a:avLst/>
          </a:prstGeom>
        </p:spPr>
      </p:pic>
      <p:sp>
        <p:nvSpPr>
          <p:cNvPr id="6" name="TextBox 5">
            <a:extLst>
              <a:ext uri="{FF2B5EF4-FFF2-40B4-BE49-F238E27FC236}">
                <a16:creationId xmlns:a16="http://schemas.microsoft.com/office/drawing/2014/main" id="{BADD7F3B-06F9-069F-D293-1E271D0C147F}"/>
              </a:ext>
            </a:extLst>
          </p:cNvPr>
          <p:cNvSpPr txBox="1"/>
          <p:nvPr/>
        </p:nvSpPr>
        <p:spPr>
          <a:xfrm>
            <a:off x="244468" y="57148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5D4A503-4828-F7B6-75FD-DB8F8E55A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6ED745-0C3D-036F-F3B7-64E7262D8BD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སྟོང་དཔོན་གྱིས་བུ་དེའི་ལག་པ་ནས་འཇུས་ཏེ་ཟུར་དུ་འཁྲིད་ནས་ཁོ་ལ་“ང་ལ་གཏམ་ཅི་ཞིག་ཤོད་རྒྱུ་ཡོད་”ཅེས་བཤད་པ་ལ། </a:t>
            </a:r>
            <a:endParaRPr lang="en-IN" dirty="0"/>
          </a:p>
        </p:txBody>
      </p:sp>
      <p:sp>
        <p:nvSpPr>
          <p:cNvPr id="5" name="TextBox 4">
            <a:extLst>
              <a:ext uri="{FF2B5EF4-FFF2-40B4-BE49-F238E27FC236}">
                <a16:creationId xmlns:a16="http://schemas.microsoft.com/office/drawing/2014/main" id="{DDB13818-BB8B-1B2C-E78B-E5E4E0D8450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19The commander took the young man by the hand, drew him aside, and asked, “What do you need to tell me?”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F143E5-DACD-2A2E-351A-B9E71ABD398B}"/>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49C1-EE07-3EB8-B088-ECE8F2926782}"/>
              </a:ext>
            </a:extLst>
          </p:cNvPr>
          <p:cNvPicPr>
            <a:picLocks noChangeAspect="1"/>
          </p:cNvPicPr>
          <p:nvPr/>
        </p:nvPicPr>
        <p:blipFill>
          <a:blip r:embed="rId2"/>
          <a:stretch>
            <a:fillRect/>
          </a:stretch>
        </p:blipFill>
        <p:spPr>
          <a:xfrm flipH="1">
            <a:off x="0" y="0"/>
            <a:ext cx="12192000" cy="7101191"/>
          </a:xfrm>
          <a:prstGeom prst="rect">
            <a:avLst/>
          </a:prstGeom>
        </p:spPr>
      </p:pic>
      <p:sp>
        <p:nvSpPr>
          <p:cNvPr id="4" name="TextBox 3">
            <a:extLst>
              <a:ext uri="{FF2B5EF4-FFF2-40B4-BE49-F238E27FC236}">
                <a16:creationId xmlns:a16="http://schemas.microsoft.com/office/drawing/2014/main" id="{EAAEC05A-E919-FC45-E595-DF9EFCE9B07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B293C5DF-4202-CDB7-8F56-33883BA82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3711F83-0573-36FA-C785-D9A9465AD93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གཞོན་ནུ་དེས་“ཡ་ཧུ་དཱ་པ་རྣམས་ཀྱིས་པའུ་ལུ་ལ་སྔོན་ལས་ཞིབ་པར་འདྲི་གཅོད་བྱེད་ཁུལ་ཏེ། ཁྱེད་ཀྱིས་སང་ཉིན་ཁོང་གྲོས་ཚོགས་ཀྱི་དྲུང་དུ་འཁྲིད་པའི་ཞུ་བར་གཏན་འཁེལ།</a:t>
            </a:r>
            <a:endParaRPr lang="en-IN" dirty="0"/>
          </a:p>
        </p:txBody>
      </p:sp>
      <p:sp>
        <p:nvSpPr>
          <p:cNvPr id="5" name="TextBox 4">
            <a:extLst>
              <a:ext uri="{FF2B5EF4-FFF2-40B4-BE49-F238E27FC236}">
                <a16:creationId xmlns:a16="http://schemas.microsoft.com/office/drawing/2014/main" id="{C1320A88-60B4-8091-F89E-F958B4C22F7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20He answered, “The Jews have agreed to ask you to bring Paul to the Sanhedrin tomorrow on the pretext of acquiring more information about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21"/>
    </mc:Choice>
    <mc:Fallback xmlns="">
      <p:transition spd="slow" advTm="1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7932C-3120-5536-8B4F-CCDAF91282AB}"/>
              </a:ext>
            </a:extLst>
          </p:cNvPr>
          <p:cNvPicPr>
            <a:picLocks noChangeAspect="1"/>
          </p:cNvPicPr>
          <p:nvPr/>
        </p:nvPicPr>
        <p:blipFill>
          <a:blip r:embed="rId2"/>
          <a:stretch>
            <a:fillRect/>
          </a:stretch>
        </p:blipFill>
        <p:spPr>
          <a:xfrm>
            <a:off x="-363940" y="0"/>
            <a:ext cx="12555940" cy="6858000"/>
          </a:xfrm>
          <a:prstGeom prst="rect">
            <a:avLst/>
          </a:prstGeom>
        </p:spPr>
      </p:pic>
      <p:sp>
        <p:nvSpPr>
          <p:cNvPr id="6" name="TextBox 5">
            <a:extLst>
              <a:ext uri="{FF2B5EF4-FFF2-40B4-BE49-F238E27FC236}">
                <a16:creationId xmlns:a16="http://schemas.microsoft.com/office/drawing/2014/main" id="{E12507D2-07B5-9693-5032-82B62E8CC0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C0877C8-71FF-298A-9538-C881EA497F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730CAA1-0A41-39D6-E783-44A6FE390B8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འོན་ཏེ་ཁོ་ཚོས་བཤད་པ་ལྟར་མ་གནང་ཞིག གང་ཡིན་ཞེ་ན། ཁོ་ཚོ་མི་བཞི་བཅུ་ལྷག་ཙམ་གྱིས་ཁོང་གསོད་པར་ལྐོག་ཏུ་སྒུག་ནས་སྡོད་དེ། ཁོང་མ་བསད་པའི་བར་དུ་བཟའ་བཏུང་ཅི་ཡང་མི་སྤྱོད་པའི་དམ་བཅའ་བཞག ད་ལྟ་གྲ་སྒྲིག་ཟིན་ཏེ་ཁྱེད་ཀྱིས་ཆོག་མཆན་གནང་རྒྱུ་ཁོ་ན་སྒུག་བསྡད་ཡོད་”ཅེས་སྨྲས།</a:t>
            </a:r>
            <a:endParaRPr lang="en-IN" dirty="0"/>
          </a:p>
        </p:txBody>
      </p:sp>
      <p:sp>
        <p:nvSpPr>
          <p:cNvPr id="5" name="TextBox 4">
            <a:extLst>
              <a:ext uri="{FF2B5EF4-FFF2-40B4-BE49-F238E27FC236}">
                <a16:creationId xmlns:a16="http://schemas.microsoft.com/office/drawing/2014/main" id="{25D9A642-028E-3DE0-AD35-69E6BBB0F1E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21Do not let them persuade you, because more than forty men are waiting to ambush him. They have bound themselves with an oath not to eat or drink until they have killed him; they are ready now, awaiting your consent.”</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2804"/>
    </mc:Choice>
    <mc:Fallback xmlns="">
      <p:transition spd="slow" advTm="2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3512-C66A-96C3-CCDC-929F738F61FB}"/>
              </a:ext>
            </a:extLst>
          </p:cNvPr>
          <p:cNvPicPr>
            <a:picLocks noChangeAspect="1"/>
          </p:cNvPicPr>
          <p:nvPr/>
        </p:nvPicPr>
        <p:blipFill>
          <a:blip r:embed="rId2"/>
          <a:stretch>
            <a:fillRect/>
          </a:stretch>
        </p:blipFill>
        <p:spPr>
          <a:xfrm>
            <a:off x="1" y="-424469"/>
            <a:ext cx="12192000" cy="7282470"/>
          </a:xfrm>
          <a:prstGeom prst="rect">
            <a:avLst/>
          </a:prstGeom>
        </p:spPr>
      </p:pic>
      <p:sp>
        <p:nvSpPr>
          <p:cNvPr id="5" name="TextBox 4">
            <a:extLst>
              <a:ext uri="{FF2B5EF4-FFF2-40B4-BE49-F238E27FC236}">
                <a16:creationId xmlns:a16="http://schemas.microsoft.com/office/drawing/2014/main" id="{AC405E8D-9074-AC75-0C97-1873DA4A44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25670BE-EE35-07AF-A65F-547DD7DDAF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78CDB5C-9336-C1B5-048D-F8FAC28DA59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སྟོང་དཔོན་གྱིས་“ཁྱོད་ཀྱིས་ང་ལ་སྨྲས་པའི་དོན་འདི་མི་གཞན་སུ་ལའང་མ་ཤོད་ཅིག་”ཅེས་པའི་བཀའ་བཏང་ནས་གཞོན་ནུ་དེ་ཕར་བཏང༌།</a:t>
            </a:r>
            <a:endParaRPr lang="en-IN" dirty="0"/>
          </a:p>
        </p:txBody>
      </p:sp>
      <p:sp>
        <p:nvSpPr>
          <p:cNvPr id="5" name="TextBox 4">
            <a:extLst>
              <a:ext uri="{FF2B5EF4-FFF2-40B4-BE49-F238E27FC236}">
                <a16:creationId xmlns:a16="http://schemas.microsoft.com/office/drawing/2014/main" id="{E1102C4A-2104-9EE8-F41F-08DCD922F58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22So the commander dismissed the young man and instructed him, “Do not tell anyone that you have reported this to me.”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77A63F-4219-255C-F49C-D13172A6E3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82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23</a:t>
            </a:r>
          </a:p>
          <a:p>
            <a:r>
              <a:rPr lang="bo-CN" sz="8000" b="1" i="0" dirty="0">
                <a:solidFill>
                  <a:srgbClr val="121212"/>
                </a:solidFill>
                <a:effectLst/>
                <a:latin typeface="Arial" panose="020B0604020202020204" pitchFamily="34" charset="0"/>
              </a:rPr>
              <a:t>པའུ་ལུ་གསོད་རྒྱུའི་ཇུས་ངན་བཏིང་བ།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Conspiracy to kill Paul – Acts 23:11-22 </a:t>
            </a:r>
            <a:endParaRPr lang="en-IN" sz="6000" dirty="0"/>
          </a:p>
        </p:txBody>
      </p:sp>
      <p:pic>
        <p:nvPicPr>
          <p:cNvPr id="8" name="Audio 7">
            <a:hlinkClick r:id="" action="ppaction://media"/>
            <a:extLst>
              <a:ext uri="{FF2B5EF4-FFF2-40B4-BE49-F238E27FC236}">
                <a16:creationId xmlns:a16="http://schemas.microsoft.com/office/drawing/2014/main" id="{42C62A49-F612-BC17-7B55-FA9063B97D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43"/>
    </mc:Choice>
    <mc:Fallback xmlns="">
      <p:transition spd="slow" advTm="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759421-8475-B485-D634-6BEC1B56BF3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987A934-AF2A-614B-76EF-147ED35F592A}"/>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
        <p:nvSpPr>
          <p:cNvPr id="2" name="TextBox 2">
            <a:extLst>
              <a:ext uri="{FF2B5EF4-FFF2-40B4-BE49-F238E27FC236}">
                <a16:creationId xmlns:a16="http://schemas.microsoft.com/office/drawing/2014/main" id="{5D33A133-3231-705F-155E-CDC6BF1FEC0E}"/>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96CF4BA-8272-4FB3-7CBA-39B25494B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F77AB7-40E9-A201-089B-7AAD6A21358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མཚན་མོ་དེར་གཙོ་བོ་ཡེ་ཤུ་པའུ་ལུའི་འགྲམ་དུ་བཞེངས་ཏེ་“མ་འཇིགས་ཤིག ཡེ་རུ་ཤ་ལེམ་ལ་ཁྱོད་ཀྱིས་ང་ལ་བདེན་དཔང་བྱས་པ་ལྟར། རོ་མཱ་གྲོང་ཁྱེར་ལའང་དེ་ལྟར་བདེན་དཔང་བྱེད་དགོས་”ཞེས་གསུངས།</a:t>
            </a:r>
            <a:endParaRPr lang="en-IN" dirty="0"/>
          </a:p>
        </p:txBody>
      </p:sp>
      <p:sp>
        <p:nvSpPr>
          <p:cNvPr id="5" name="TextBox 4">
            <a:extLst>
              <a:ext uri="{FF2B5EF4-FFF2-40B4-BE49-F238E27FC236}">
                <a16:creationId xmlns:a16="http://schemas.microsoft.com/office/drawing/2014/main" id="{C2AB2A82-4292-84CA-6D1F-CCA2588094C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 following night the Lord stood near Paul and said, “Take courage! As you have testified about Me in Jerusalem, so also you must testify in Rome.”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28BCF4-7017-E47C-A11B-88C9269D38CD}"/>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13E9E6-26A9-E859-7E00-A5FE906D72FD}"/>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7C42A2C-3D0A-806D-4293-C824D39EA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45E376-23BE-E2D2-B8CE-A5F66031E55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སང་ཞོགས་ཡ་ཧུ་དཱ་པ་ཁ་ཅིག་གིས་ཇུས་ངན་བཏིང་བས་པའུ་ལུ་མ་བསད་པའི་བར་དུ་བཟའ་བཏུང་ཅི་ཡང་མི་སྤྱོད་པའི་དམ་བཅའ་བཞག </a:t>
            </a:r>
            <a:endParaRPr lang="en-IN" dirty="0"/>
          </a:p>
        </p:txBody>
      </p:sp>
      <p:sp>
        <p:nvSpPr>
          <p:cNvPr id="5" name="TextBox 4">
            <a:extLst>
              <a:ext uri="{FF2B5EF4-FFF2-40B4-BE49-F238E27FC236}">
                <a16:creationId xmlns:a16="http://schemas.microsoft.com/office/drawing/2014/main" id="{21E4192D-6CFE-7077-5A5A-62DAF2AF5BD9}"/>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12When daylight came, the Jews formed a conspiracy and bound themselves with an oath not to eat or drink until they had killed Paul.</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369"/>
    </mc:Choice>
    <mc:Fallback xmlns="">
      <p:transition spd="slow" advTm="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96D77-F8B1-E158-E6FB-C41BCD765D2E}"/>
              </a:ext>
            </a:extLst>
          </p:cNvPr>
          <p:cNvPicPr>
            <a:picLocks noChangeAspect="1"/>
          </p:cNvPicPr>
          <p:nvPr/>
        </p:nvPicPr>
        <p:blipFill>
          <a:blip r:embed="rId2"/>
          <a:stretch>
            <a:fillRect/>
          </a:stretch>
        </p:blipFill>
        <p:spPr>
          <a:xfrm>
            <a:off x="0" y="0"/>
            <a:ext cx="12192000" cy="7043041"/>
          </a:xfrm>
          <a:prstGeom prst="rect">
            <a:avLst/>
          </a:prstGeom>
        </p:spPr>
      </p:pic>
      <p:sp>
        <p:nvSpPr>
          <p:cNvPr id="6" name="TextBox 5">
            <a:extLst>
              <a:ext uri="{FF2B5EF4-FFF2-40B4-BE49-F238E27FC236}">
                <a16:creationId xmlns:a16="http://schemas.microsoft.com/office/drawing/2014/main" id="{35402224-15B3-8DE4-5C1A-CD994703FCF0}"/>
              </a:ext>
            </a:extLst>
          </p:cNvPr>
          <p:cNvSpPr txBox="1"/>
          <p:nvPr/>
        </p:nvSpPr>
        <p:spPr>
          <a:xfrm>
            <a:off x="404125" y="580192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2991CD3-BF60-BBC6-D67E-667C1425FF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0D6BF8-3A21-9BD5-3D23-0524052B792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ཇུས་ངན་འདི་འདིང་མཁན་ནི་མི་བཞི་བཅུ་ལས་མང་བ་ཡོད།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ཚོས་བླ་ཆེན་དང་རྒན་པོ་རྣམས་ཀྱི་དྲུང་དུ་ཕྱིན་ནས་“ང་ཚོས་པའུ་ལུ་མ་བསད་པའི་བར་དུ་བཟས་ཅི་ཡང་མི་སྤྱོད་པའི་དམ་བཅའ་ནན་གྱིས་བཞག་པས། </a:t>
            </a:r>
            <a:endParaRPr lang="en-IN" dirty="0"/>
          </a:p>
        </p:txBody>
      </p:sp>
      <p:sp>
        <p:nvSpPr>
          <p:cNvPr id="5" name="TextBox 4">
            <a:extLst>
              <a:ext uri="{FF2B5EF4-FFF2-40B4-BE49-F238E27FC236}">
                <a16:creationId xmlns:a16="http://schemas.microsoft.com/office/drawing/2014/main" id="{D006C025-96A8-E815-E393-E0BA304DD637}"/>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Arial" panose="020B0604020202020204" pitchFamily="34" charset="0"/>
              </a:rPr>
              <a:t>13More </a:t>
            </a:r>
            <a:r>
              <a:rPr lang="en-US" sz="4400" b="0" i="0" dirty="0">
                <a:solidFill>
                  <a:srgbClr val="777A7B"/>
                </a:solidFill>
                <a:effectLst/>
                <a:latin typeface="Arial" panose="020B0604020202020204" pitchFamily="34" charset="0"/>
              </a:rPr>
              <a:t>than forty of them were involved in this plot. 14They went to the chief priests and elders and said, “We have bound ourselves with a solemn oath not to eat anything until we have killed Paul.</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2674</TotalTime>
  <Words>1176</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2025-05-29T08:35:54Z</dcterms:modified>
</cp:coreProperties>
</file>