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70" r:id="rId5"/>
    <p:sldId id="261" r:id="rId6"/>
    <p:sldId id="272" r:id="rId7"/>
    <p:sldId id="260" r:id="rId8"/>
    <p:sldId id="271"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69B6E4-8096-42C8-9782-C9D1B2644E45}" v="19" dt="2025-05-07T08:31:40.2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9805" autoAdjust="0"/>
  </p:normalViewPr>
  <p:slideViewPr>
    <p:cSldViewPr snapToGrid="0">
      <p:cViewPr varScale="1">
        <p:scale>
          <a:sx n="60" d="100"/>
          <a:sy n="60" d="100"/>
        </p:scale>
        <p:origin x="96" y="7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D41DFE8-54A5-4E0C-ABE2-5F116034A2B5}"/>
    <pc:docChg chg="custSel modSld">
      <pc:chgData name="Leonie Smith" userId="fed1330f33f5650e" providerId="LiveId" clId="{0D41DFE8-54A5-4E0C-ABE2-5F116034A2B5}" dt="2023-05-15T03:21:11.599" v="123" actId="5793"/>
      <pc:docMkLst>
        <pc:docMk/>
      </pc:docMkLst>
      <pc:sldChg chg="addSp modSp modNotesTx">
        <pc:chgData name="Leonie Smith" userId="fed1330f33f5650e" providerId="LiveId" clId="{0D41DFE8-54A5-4E0C-ABE2-5F116034A2B5}" dt="2023-05-15T03:21:11.599" v="123" actId="5793"/>
        <pc:sldMkLst>
          <pc:docMk/>
          <pc:sldMk cId="1499918570" sldId="257"/>
        </pc:sldMkLst>
      </pc:sldChg>
      <pc:sldChg chg="addSp delSp modSp mod modTransition modAnim">
        <pc:chgData name="Leonie Smith" userId="fed1330f33f5650e" providerId="LiveId" clId="{0D41DFE8-54A5-4E0C-ABE2-5F116034A2B5}" dt="2023-05-12T03:14:19.049" v="7"/>
        <pc:sldMkLst>
          <pc:docMk/>
          <pc:sldMk cId="454763615" sldId="259"/>
        </pc:sldMkLst>
      </pc:sldChg>
      <pc:sldChg chg="addSp delSp modSp mod modTransition modAnim">
        <pc:chgData name="Leonie Smith" userId="fed1330f33f5650e" providerId="LiveId" clId="{0D41DFE8-54A5-4E0C-ABE2-5F116034A2B5}" dt="2023-05-12T03:18:40.495" v="30"/>
        <pc:sldMkLst>
          <pc:docMk/>
          <pc:sldMk cId="2346136586" sldId="260"/>
        </pc:sldMkLst>
      </pc:sldChg>
      <pc:sldChg chg="addSp delSp modSp mod modTransition modAnim">
        <pc:chgData name="Leonie Smith" userId="fed1330f33f5650e" providerId="LiveId" clId="{0D41DFE8-54A5-4E0C-ABE2-5F116034A2B5}" dt="2023-05-12T03:15:25.780" v="14"/>
        <pc:sldMkLst>
          <pc:docMk/>
          <pc:sldMk cId="4037329247" sldId="261"/>
        </pc:sldMkLst>
      </pc:sldChg>
      <pc:sldChg chg="addSp delSp modSp mod modTransition modAnim">
        <pc:chgData name="Leonie Smith" userId="fed1330f33f5650e" providerId="LiveId" clId="{0D41DFE8-54A5-4E0C-ABE2-5F116034A2B5}" dt="2023-05-12T03:20:44.607" v="37"/>
        <pc:sldMkLst>
          <pc:docMk/>
          <pc:sldMk cId="1909638311" sldId="262"/>
        </pc:sldMkLst>
      </pc:sldChg>
      <pc:sldChg chg="addSp delSp modSp mod modTransition modAnim">
        <pc:chgData name="Leonie Smith" userId="fed1330f33f5650e" providerId="LiveId" clId="{0D41DFE8-54A5-4E0C-ABE2-5F116034A2B5}" dt="2023-05-12T03:23:06.714" v="41"/>
        <pc:sldMkLst>
          <pc:docMk/>
          <pc:sldMk cId="641208035" sldId="263"/>
        </pc:sldMkLst>
      </pc:sldChg>
      <pc:sldChg chg="addSp delSp modSp mod modTransition modAnim">
        <pc:chgData name="Leonie Smith" userId="fed1330f33f5650e" providerId="LiveId" clId="{0D41DFE8-54A5-4E0C-ABE2-5F116034A2B5}" dt="2023-05-12T03:41:29.861" v="89"/>
        <pc:sldMkLst>
          <pc:docMk/>
          <pc:sldMk cId="4044745628" sldId="264"/>
        </pc:sldMkLst>
      </pc:sldChg>
      <pc:sldChg chg="addSp delSp modSp mod modTransition modAnim">
        <pc:chgData name="Leonie Smith" userId="fed1330f33f5650e" providerId="LiveId" clId="{0D41DFE8-54A5-4E0C-ABE2-5F116034A2B5}" dt="2023-05-12T03:25:51.156" v="52"/>
        <pc:sldMkLst>
          <pc:docMk/>
          <pc:sldMk cId="978260341" sldId="265"/>
        </pc:sldMkLst>
      </pc:sldChg>
      <pc:sldChg chg="addSp modSp">
        <pc:chgData name="Leonie Smith" userId="fed1330f33f5650e" providerId="LiveId" clId="{0D41DFE8-54A5-4E0C-ABE2-5F116034A2B5}" dt="2023-05-12T03:26:52.010" v="53"/>
        <pc:sldMkLst>
          <pc:docMk/>
          <pc:sldMk cId="3575870363" sldId="266"/>
        </pc:sldMkLst>
      </pc:sldChg>
      <pc:sldChg chg="addSp delSp modSp mod modTransition modAnim">
        <pc:chgData name="Leonie Smith" userId="fed1330f33f5650e" providerId="LiveId" clId="{0D41DFE8-54A5-4E0C-ABE2-5F116034A2B5}" dt="2023-05-12T03:29:00.397" v="57"/>
        <pc:sldMkLst>
          <pc:docMk/>
          <pc:sldMk cId="4017137865" sldId="267"/>
        </pc:sldMkLst>
      </pc:sldChg>
      <pc:sldChg chg="addSp delSp modSp mod modTransition modAnim">
        <pc:chgData name="Leonie Smith" userId="fed1330f33f5650e" providerId="LiveId" clId="{0D41DFE8-54A5-4E0C-ABE2-5F116034A2B5}" dt="2023-05-12T03:43:21.764" v="95"/>
        <pc:sldMkLst>
          <pc:docMk/>
          <pc:sldMk cId="3137811553" sldId="268"/>
        </pc:sldMkLst>
      </pc:sldChg>
      <pc:sldChg chg="addSp modSp">
        <pc:chgData name="Leonie Smith" userId="fed1330f33f5650e" providerId="LiveId" clId="{0D41DFE8-54A5-4E0C-ABE2-5F116034A2B5}" dt="2023-05-12T03:31:25.348" v="62"/>
        <pc:sldMkLst>
          <pc:docMk/>
          <pc:sldMk cId="100491716" sldId="269"/>
        </pc:sldMkLst>
      </pc:sldChg>
      <pc:sldChg chg="addSp delSp modSp mod modTransition modAnim">
        <pc:chgData name="Leonie Smith" userId="fed1330f33f5650e" providerId="LiveId" clId="{0D41DFE8-54A5-4E0C-ABE2-5F116034A2B5}" dt="2023-05-12T03:32:35.514" v="66"/>
        <pc:sldMkLst>
          <pc:docMk/>
          <pc:sldMk cId="1922139011" sldId="281"/>
        </pc:sldMkLst>
      </pc:sldChg>
      <pc:sldChg chg="addSp delSp modSp mod modTransition modAnim">
        <pc:chgData name="Leonie Smith" userId="fed1330f33f5650e" providerId="LiveId" clId="{0D41DFE8-54A5-4E0C-ABE2-5F116034A2B5}" dt="2023-05-12T03:33:56.656" v="70"/>
        <pc:sldMkLst>
          <pc:docMk/>
          <pc:sldMk cId="3166251957" sldId="283"/>
        </pc:sldMkLst>
      </pc:sldChg>
      <pc:sldChg chg="addSp delSp modSp mod modTransition modAnim">
        <pc:chgData name="Leonie Smith" userId="fed1330f33f5650e" providerId="LiveId" clId="{0D41DFE8-54A5-4E0C-ABE2-5F116034A2B5}" dt="2023-05-12T03:48:06.706" v="119"/>
        <pc:sldMkLst>
          <pc:docMk/>
          <pc:sldMk cId="1522780631" sldId="285"/>
        </pc:sldMkLst>
      </pc:sldChg>
    </pc:docChg>
  </pc:docChgLst>
  <pc:docChgLst>
    <pc:chgData name="Alfred Smith" userId="3c60a3631c0db8ad" providerId="LiveId" clId="{1C69B6E4-8096-42C8-9782-C9D1B2644E45}"/>
    <pc:docChg chg="custSel modSld">
      <pc:chgData name="Alfred Smith" userId="3c60a3631c0db8ad" providerId="LiveId" clId="{1C69B6E4-8096-42C8-9782-C9D1B2644E45}" dt="2025-05-07T08:31:40.260" v="38"/>
      <pc:docMkLst>
        <pc:docMk/>
      </pc:docMkLst>
      <pc:sldChg chg="addSp delSp modSp mod">
        <pc:chgData name="Alfred Smith" userId="3c60a3631c0db8ad" providerId="LiveId" clId="{1C69B6E4-8096-42C8-9782-C9D1B2644E45}" dt="2025-05-07T08:27:34.399" v="4"/>
        <pc:sldMkLst>
          <pc:docMk/>
          <pc:sldMk cId="1499918570" sldId="257"/>
        </pc:sldMkLst>
        <pc:spChg chg="del">
          <ac:chgData name="Alfred Smith" userId="3c60a3631c0db8ad" providerId="LiveId" clId="{1C69B6E4-8096-42C8-9782-C9D1B2644E45}" dt="2025-05-07T08:27:24.643" v="0" actId="478"/>
          <ac:spMkLst>
            <pc:docMk/>
            <pc:sldMk cId="1499918570" sldId="257"/>
            <ac:spMk id="3" creationId="{0228937D-0D81-2DA1-1C55-FD99B23FE1AE}"/>
          </ac:spMkLst>
        </pc:spChg>
        <pc:spChg chg="add del mod">
          <ac:chgData name="Alfred Smith" userId="3c60a3631c0db8ad" providerId="LiveId" clId="{1C69B6E4-8096-42C8-9782-C9D1B2644E45}" dt="2025-05-07T08:27:33.070" v="3" actId="478"/>
          <ac:spMkLst>
            <pc:docMk/>
            <pc:sldMk cId="1499918570" sldId="257"/>
            <ac:spMk id="5" creationId="{79C3CC72-2B77-76E1-5457-E41A56D0A1F8}"/>
          </ac:spMkLst>
        </pc:spChg>
        <pc:spChg chg="add del mod">
          <ac:chgData name="Alfred Smith" userId="3c60a3631c0db8ad" providerId="LiveId" clId="{1C69B6E4-8096-42C8-9782-C9D1B2644E45}" dt="2025-05-07T08:27:28.157" v="2" actId="478"/>
          <ac:spMkLst>
            <pc:docMk/>
            <pc:sldMk cId="1499918570" sldId="257"/>
            <ac:spMk id="6" creationId="{CEE4271B-972B-0B75-6074-E2B2090FC860}"/>
          </ac:spMkLst>
        </pc:spChg>
        <pc:spChg chg="add mod">
          <ac:chgData name="Alfred Smith" userId="3c60a3631c0db8ad" providerId="LiveId" clId="{1C69B6E4-8096-42C8-9782-C9D1B2644E45}" dt="2025-05-07T08:27:34.399" v="4"/>
          <ac:spMkLst>
            <pc:docMk/>
            <pc:sldMk cId="1499918570" sldId="257"/>
            <ac:spMk id="7" creationId="{C16E2274-DE48-FB18-ECD6-C5006BC5E1E1}"/>
          </ac:spMkLst>
        </pc:spChg>
      </pc:sldChg>
      <pc:sldChg chg="addSp delSp modSp mod">
        <pc:chgData name="Alfred Smith" userId="3c60a3631c0db8ad" providerId="LiveId" clId="{1C69B6E4-8096-42C8-9782-C9D1B2644E45}" dt="2025-05-07T08:29:03.622" v="9" actId="478"/>
        <pc:sldMkLst>
          <pc:docMk/>
          <pc:sldMk cId="3788111665" sldId="258"/>
        </pc:sldMkLst>
        <pc:spChg chg="add mod">
          <ac:chgData name="Alfred Smith" userId="3c60a3631c0db8ad" providerId="LiveId" clId="{1C69B6E4-8096-42C8-9782-C9D1B2644E45}" dt="2025-05-07T08:28:39.677" v="6"/>
          <ac:spMkLst>
            <pc:docMk/>
            <pc:sldMk cId="3788111665" sldId="258"/>
            <ac:spMk id="2" creationId="{DC7506DE-3D87-35E5-56F1-EA652D2B7541}"/>
          </ac:spMkLst>
        </pc:spChg>
        <pc:spChg chg="del mod">
          <ac:chgData name="Alfred Smith" userId="3c60a3631c0db8ad" providerId="LiveId" clId="{1C69B6E4-8096-42C8-9782-C9D1B2644E45}" dt="2025-05-07T08:28:42.295" v="7" actId="478"/>
          <ac:spMkLst>
            <pc:docMk/>
            <pc:sldMk cId="3788111665" sldId="258"/>
            <ac:spMk id="4" creationId="{4DF4DD2D-7982-DDB1-5259-C746C1F1EA9B}"/>
          </ac:spMkLst>
        </pc:spChg>
        <pc:spChg chg="add mod">
          <ac:chgData name="Alfred Smith" userId="3c60a3631c0db8ad" providerId="LiveId" clId="{1C69B6E4-8096-42C8-9782-C9D1B2644E45}" dt="2025-05-07T08:28:39.677" v="6"/>
          <ac:spMkLst>
            <pc:docMk/>
            <pc:sldMk cId="3788111665" sldId="258"/>
            <ac:spMk id="5" creationId="{A0D2D36D-372D-A3F8-60F5-99A041BF378D}"/>
          </ac:spMkLst>
        </pc:spChg>
        <pc:spChg chg="add mod">
          <ac:chgData name="Alfred Smith" userId="3c60a3631c0db8ad" providerId="LiveId" clId="{1C69B6E4-8096-42C8-9782-C9D1B2644E45}" dt="2025-05-07T08:28:43.374" v="8"/>
          <ac:spMkLst>
            <pc:docMk/>
            <pc:sldMk cId="3788111665" sldId="258"/>
            <ac:spMk id="6" creationId="{183B80AE-D451-D6C9-CB33-43CDCEAD4A36}"/>
          </ac:spMkLst>
        </pc:spChg>
        <pc:spChg chg="add del mod">
          <ac:chgData name="Alfred Smith" userId="3c60a3631c0db8ad" providerId="LiveId" clId="{1C69B6E4-8096-42C8-9782-C9D1B2644E45}" dt="2025-05-07T08:29:03.622" v="9" actId="478"/>
          <ac:spMkLst>
            <pc:docMk/>
            <pc:sldMk cId="3788111665" sldId="258"/>
            <ac:spMk id="7" creationId="{85FCDA70-6640-0433-C9AF-77C67C69FC04}"/>
          </ac:spMkLst>
        </pc:spChg>
      </pc:sldChg>
      <pc:sldChg chg="modSp">
        <pc:chgData name="Alfred Smith" userId="3c60a3631c0db8ad" providerId="LiveId" clId="{1C69B6E4-8096-42C8-9782-C9D1B2644E45}" dt="2025-05-07T08:28:11.042" v="5"/>
        <pc:sldMkLst>
          <pc:docMk/>
          <pc:sldMk cId="454763615" sldId="259"/>
        </pc:sldMkLst>
        <pc:spChg chg="mod">
          <ac:chgData name="Alfred Smith" userId="3c60a3631c0db8ad" providerId="LiveId" clId="{1C69B6E4-8096-42C8-9782-C9D1B2644E45}" dt="2025-05-07T08:28:11.042" v="5"/>
          <ac:spMkLst>
            <pc:docMk/>
            <pc:sldMk cId="454763615" sldId="259"/>
            <ac:spMk id="3" creationId="{A58184BD-88F1-BA02-40C1-D8403D0EEC0D}"/>
          </ac:spMkLst>
        </pc:spChg>
      </pc:sldChg>
      <pc:sldChg chg="addSp delSp modSp mod">
        <pc:chgData name="Alfred Smith" userId="3c60a3631c0db8ad" providerId="LiveId" clId="{1C69B6E4-8096-42C8-9782-C9D1B2644E45}" dt="2025-05-07T08:29:40.652" v="13"/>
        <pc:sldMkLst>
          <pc:docMk/>
          <pc:sldMk cId="2346136586" sldId="260"/>
        </pc:sldMkLst>
        <pc:spChg chg="add mod">
          <ac:chgData name="Alfred Smith" userId="3c60a3631c0db8ad" providerId="LiveId" clId="{1C69B6E4-8096-42C8-9782-C9D1B2644E45}" dt="2025-05-07T08:29:40.652" v="13"/>
          <ac:spMkLst>
            <pc:docMk/>
            <pc:sldMk cId="2346136586" sldId="260"/>
            <ac:spMk id="2" creationId="{594571BC-C766-F7FE-3D94-42ADD076A355}"/>
          </ac:spMkLst>
        </pc:spChg>
        <pc:spChg chg="del">
          <ac:chgData name="Alfred Smith" userId="3c60a3631c0db8ad" providerId="LiveId" clId="{1C69B6E4-8096-42C8-9782-C9D1B2644E45}" dt="2025-05-07T08:29:40.078" v="12" actId="478"/>
          <ac:spMkLst>
            <pc:docMk/>
            <pc:sldMk cId="2346136586" sldId="260"/>
            <ac:spMk id="3" creationId="{A58184BD-88F1-BA02-40C1-D8403D0EEC0D}"/>
          </ac:spMkLst>
        </pc:spChg>
        <pc:spChg chg="del">
          <ac:chgData name="Alfred Smith" userId="3c60a3631c0db8ad" providerId="LiveId" clId="{1C69B6E4-8096-42C8-9782-C9D1B2644E45}" dt="2025-05-07T08:29:40.078" v="12" actId="478"/>
          <ac:spMkLst>
            <pc:docMk/>
            <pc:sldMk cId="2346136586" sldId="260"/>
            <ac:spMk id="4" creationId="{EE2AC625-9141-A801-F431-DD5F79396320}"/>
          </ac:spMkLst>
        </pc:spChg>
        <pc:spChg chg="add mod">
          <ac:chgData name="Alfred Smith" userId="3c60a3631c0db8ad" providerId="LiveId" clId="{1C69B6E4-8096-42C8-9782-C9D1B2644E45}" dt="2025-05-07T08:29:40.652" v="13"/>
          <ac:spMkLst>
            <pc:docMk/>
            <pc:sldMk cId="2346136586" sldId="260"/>
            <ac:spMk id="5" creationId="{909733AD-1E0E-F925-DA9D-A0C929EA938A}"/>
          </ac:spMkLst>
        </pc:spChg>
      </pc:sldChg>
      <pc:sldChg chg="addSp delSp modSp mod">
        <pc:chgData name="Alfred Smith" userId="3c60a3631c0db8ad" providerId="LiveId" clId="{1C69B6E4-8096-42C8-9782-C9D1B2644E45}" dt="2025-05-07T08:29:50.489" v="15"/>
        <pc:sldMkLst>
          <pc:docMk/>
          <pc:sldMk cId="1909638311" sldId="262"/>
        </pc:sldMkLst>
        <pc:spChg chg="add mod">
          <ac:chgData name="Alfred Smith" userId="3c60a3631c0db8ad" providerId="LiveId" clId="{1C69B6E4-8096-42C8-9782-C9D1B2644E45}" dt="2025-05-07T08:29:50.489" v="15"/>
          <ac:spMkLst>
            <pc:docMk/>
            <pc:sldMk cId="1909638311" sldId="262"/>
            <ac:spMk id="2" creationId="{8E5C72DF-FAE0-EB53-1BBB-C95DAB0BB402}"/>
          </ac:spMkLst>
        </pc:spChg>
        <pc:spChg chg="del">
          <ac:chgData name="Alfred Smith" userId="3c60a3631c0db8ad" providerId="LiveId" clId="{1C69B6E4-8096-42C8-9782-C9D1B2644E45}" dt="2025-05-07T08:29:49.912" v="14" actId="478"/>
          <ac:spMkLst>
            <pc:docMk/>
            <pc:sldMk cId="1909638311" sldId="262"/>
            <ac:spMk id="3" creationId="{A58184BD-88F1-BA02-40C1-D8403D0EEC0D}"/>
          </ac:spMkLst>
        </pc:spChg>
        <pc:spChg chg="del">
          <ac:chgData name="Alfred Smith" userId="3c60a3631c0db8ad" providerId="LiveId" clId="{1C69B6E4-8096-42C8-9782-C9D1B2644E45}" dt="2025-05-07T08:29:49.912" v="14" actId="478"/>
          <ac:spMkLst>
            <pc:docMk/>
            <pc:sldMk cId="1909638311" sldId="262"/>
            <ac:spMk id="4" creationId="{EE2AC625-9141-A801-F431-DD5F79396320}"/>
          </ac:spMkLst>
        </pc:spChg>
        <pc:spChg chg="add mod">
          <ac:chgData name="Alfred Smith" userId="3c60a3631c0db8ad" providerId="LiveId" clId="{1C69B6E4-8096-42C8-9782-C9D1B2644E45}" dt="2025-05-07T08:29:50.489" v="15"/>
          <ac:spMkLst>
            <pc:docMk/>
            <pc:sldMk cId="1909638311" sldId="262"/>
            <ac:spMk id="5" creationId="{C5D82677-8FAE-5F02-CE2A-890985CE0F89}"/>
          </ac:spMkLst>
        </pc:spChg>
      </pc:sldChg>
      <pc:sldChg chg="addSp delSp modSp mod">
        <pc:chgData name="Alfred Smith" userId="3c60a3631c0db8ad" providerId="LiveId" clId="{1C69B6E4-8096-42C8-9782-C9D1B2644E45}" dt="2025-05-07T08:29:59.781" v="18"/>
        <pc:sldMkLst>
          <pc:docMk/>
          <pc:sldMk cId="641208035" sldId="263"/>
        </pc:sldMkLst>
        <pc:spChg chg="add mod">
          <ac:chgData name="Alfred Smith" userId="3c60a3631c0db8ad" providerId="LiveId" clId="{1C69B6E4-8096-42C8-9782-C9D1B2644E45}" dt="2025-05-07T08:29:59.781" v="18"/>
          <ac:spMkLst>
            <pc:docMk/>
            <pc:sldMk cId="641208035" sldId="263"/>
            <ac:spMk id="2" creationId="{2DAE74D8-63BE-4DCC-639D-410252566C5D}"/>
          </ac:spMkLst>
        </pc:spChg>
        <pc:spChg chg="del mod">
          <ac:chgData name="Alfred Smith" userId="3c60a3631c0db8ad" providerId="LiveId" clId="{1C69B6E4-8096-42C8-9782-C9D1B2644E45}" dt="2025-05-07T08:29:59.189" v="17" actId="478"/>
          <ac:spMkLst>
            <pc:docMk/>
            <pc:sldMk cId="641208035" sldId="263"/>
            <ac:spMk id="3" creationId="{A58184BD-88F1-BA02-40C1-D8403D0EEC0D}"/>
          </ac:spMkLst>
        </pc:spChg>
        <pc:spChg chg="del mod">
          <ac:chgData name="Alfred Smith" userId="3c60a3631c0db8ad" providerId="LiveId" clId="{1C69B6E4-8096-42C8-9782-C9D1B2644E45}" dt="2025-05-07T08:29:59.189" v="17" actId="478"/>
          <ac:spMkLst>
            <pc:docMk/>
            <pc:sldMk cId="641208035" sldId="263"/>
            <ac:spMk id="4" creationId="{EE2AC625-9141-A801-F431-DD5F79396320}"/>
          </ac:spMkLst>
        </pc:spChg>
        <pc:spChg chg="add mod">
          <ac:chgData name="Alfred Smith" userId="3c60a3631c0db8ad" providerId="LiveId" clId="{1C69B6E4-8096-42C8-9782-C9D1B2644E45}" dt="2025-05-07T08:29:59.781" v="18"/>
          <ac:spMkLst>
            <pc:docMk/>
            <pc:sldMk cId="641208035" sldId="263"/>
            <ac:spMk id="5" creationId="{0B1A0C13-E839-9623-FCDA-8BBF7410A1AE}"/>
          </ac:spMkLst>
        </pc:spChg>
      </pc:sldChg>
      <pc:sldChg chg="addSp delSp modSp mod">
        <pc:chgData name="Alfred Smith" userId="3c60a3631c0db8ad" providerId="LiveId" clId="{1C69B6E4-8096-42C8-9782-C9D1B2644E45}" dt="2025-05-07T08:30:10.081" v="21"/>
        <pc:sldMkLst>
          <pc:docMk/>
          <pc:sldMk cId="4044745628" sldId="264"/>
        </pc:sldMkLst>
        <pc:spChg chg="add mod">
          <ac:chgData name="Alfred Smith" userId="3c60a3631c0db8ad" providerId="LiveId" clId="{1C69B6E4-8096-42C8-9782-C9D1B2644E45}" dt="2025-05-07T08:30:10.081" v="21"/>
          <ac:spMkLst>
            <pc:docMk/>
            <pc:sldMk cId="4044745628" sldId="264"/>
            <ac:spMk id="2" creationId="{4860A0B1-9B44-CA7E-82B3-861CBC9C7F7C}"/>
          </ac:spMkLst>
        </pc:spChg>
        <pc:spChg chg="del mod">
          <ac:chgData name="Alfred Smith" userId="3c60a3631c0db8ad" providerId="LiveId" clId="{1C69B6E4-8096-42C8-9782-C9D1B2644E45}" dt="2025-05-07T08:30:09.555" v="20" actId="478"/>
          <ac:spMkLst>
            <pc:docMk/>
            <pc:sldMk cId="4044745628" sldId="264"/>
            <ac:spMk id="3" creationId="{A58184BD-88F1-BA02-40C1-D8403D0EEC0D}"/>
          </ac:spMkLst>
        </pc:spChg>
        <pc:spChg chg="del mod">
          <ac:chgData name="Alfred Smith" userId="3c60a3631c0db8ad" providerId="LiveId" clId="{1C69B6E4-8096-42C8-9782-C9D1B2644E45}" dt="2025-05-07T08:30:09.555" v="20" actId="478"/>
          <ac:spMkLst>
            <pc:docMk/>
            <pc:sldMk cId="4044745628" sldId="264"/>
            <ac:spMk id="4" creationId="{EE2AC625-9141-A801-F431-DD5F79396320}"/>
          </ac:spMkLst>
        </pc:spChg>
        <pc:spChg chg="add mod">
          <ac:chgData name="Alfred Smith" userId="3c60a3631c0db8ad" providerId="LiveId" clId="{1C69B6E4-8096-42C8-9782-C9D1B2644E45}" dt="2025-05-07T08:30:10.081" v="21"/>
          <ac:spMkLst>
            <pc:docMk/>
            <pc:sldMk cId="4044745628" sldId="264"/>
            <ac:spMk id="5" creationId="{C8256CD3-EEF5-9711-510C-E16AEC66C9ED}"/>
          </ac:spMkLst>
        </pc:spChg>
      </pc:sldChg>
      <pc:sldChg chg="addSp delSp modSp mod">
        <pc:chgData name="Alfred Smith" userId="3c60a3631c0db8ad" providerId="LiveId" clId="{1C69B6E4-8096-42C8-9782-C9D1B2644E45}" dt="2025-05-07T08:30:23.843" v="23"/>
        <pc:sldMkLst>
          <pc:docMk/>
          <pc:sldMk cId="978260341" sldId="265"/>
        </pc:sldMkLst>
        <pc:spChg chg="add mod">
          <ac:chgData name="Alfred Smith" userId="3c60a3631c0db8ad" providerId="LiveId" clId="{1C69B6E4-8096-42C8-9782-C9D1B2644E45}" dt="2025-05-07T08:30:23.843" v="23"/>
          <ac:spMkLst>
            <pc:docMk/>
            <pc:sldMk cId="978260341" sldId="265"/>
            <ac:spMk id="2" creationId="{83810F8D-2B77-74F7-73E8-F772002A168F}"/>
          </ac:spMkLst>
        </pc:spChg>
        <pc:spChg chg="del">
          <ac:chgData name="Alfred Smith" userId="3c60a3631c0db8ad" providerId="LiveId" clId="{1C69B6E4-8096-42C8-9782-C9D1B2644E45}" dt="2025-05-07T08:30:23.280" v="22" actId="478"/>
          <ac:spMkLst>
            <pc:docMk/>
            <pc:sldMk cId="978260341" sldId="265"/>
            <ac:spMk id="3" creationId="{A58184BD-88F1-BA02-40C1-D8403D0EEC0D}"/>
          </ac:spMkLst>
        </pc:spChg>
        <pc:spChg chg="del">
          <ac:chgData name="Alfred Smith" userId="3c60a3631c0db8ad" providerId="LiveId" clId="{1C69B6E4-8096-42C8-9782-C9D1B2644E45}" dt="2025-05-07T08:30:23.280" v="22" actId="478"/>
          <ac:spMkLst>
            <pc:docMk/>
            <pc:sldMk cId="978260341" sldId="265"/>
            <ac:spMk id="4" creationId="{EE2AC625-9141-A801-F431-DD5F79396320}"/>
          </ac:spMkLst>
        </pc:spChg>
        <pc:spChg chg="add mod">
          <ac:chgData name="Alfred Smith" userId="3c60a3631c0db8ad" providerId="LiveId" clId="{1C69B6E4-8096-42C8-9782-C9D1B2644E45}" dt="2025-05-07T08:30:23.843" v="23"/>
          <ac:spMkLst>
            <pc:docMk/>
            <pc:sldMk cId="978260341" sldId="265"/>
            <ac:spMk id="5" creationId="{08F04AAB-A4F7-C437-759C-CFE413D23ADF}"/>
          </ac:spMkLst>
        </pc:spChg>
      </pc:sldChg>
      <pc:sldChg chg="addSp delSp modSp mod">
        <pc:chgData name="Alfred Smith" userId="3c60a3631c0db8ad" providerId="LiveId" clId="{1C69B6E4-8096-42C8-9782-C9D1B2644E45}" dt="2025-05-07T08:30:32.983" v="25"/>
        <pc:sldMkLst>
          <pc:docMk/>
          <pc:sldMk cId="3575870363" sldId="266"/>
        </pc:sldMkLst>
        <pc:spChg chg="add mod">
          <ac:chgData name="Alfred Smith" userId="3c60a3631c0db8ad" providerId="LiveId" clId="{1C69B6E4-8096-42C8-9782-C9D1B2644E45}" dt="2025-05-07T08:30:32.983" v="25"/>
          <ac:spMkLst>
            <pc:docMk/>
            <pc:sldMk cId="3575870363" sldId="266"/>
            <ac:spMk id="2" creationId="{D4865B5A-1ABA-52EE-7FA9-9F3133028326}"/>
          </ac:spMkLst>
        </pc:spChg>
        <pc:spChg chg="del">
          <ac:chgData name="Alfred Smith" userId="3c60a3631c0db8ad" providerId="LiveId" clId="{1C69B6E4-8096-42C8-9782-C9D1B2644E45}" dt="2025-05-07T08:30:32.353" v="24" actId="478"/>
          <ac:spMkLst>
            <pc:docMk/>
            <pc:sldMk cId="3575870363" sldId="266"/>
            <ac:spMk id="3" creationId="{A58184BD-88F1-BA02-40C1-D8403D0EEC0D}"/>
          </ac:spMkLst>
        </pc:spChg>
        <pc:spChg chg="del">
          <ac:chgData name="Alfred Smith" userId="3c60a3631c0db8ad" providerId="LiveId" clId="{1C69B6E4-8096-42C8-9782-C9D1B2644E45}" dt="2025-05-07T08:30:32.353" v="24" actId="478"/>
          <ac:spMkLst>
            <pc:docMk/>
            <pc:sldMk cId="3575870363" sldId="266"/>
            <ac:spMk id="4" creationId="{EE2AC625-9141-A801-F431-DD5F79396320}"/>
          </ac:spMkLst>
        </pc:spChg>
        <pc:spChg chg="add mod">
          <ac:chgData name="Alfred Smith" userId="3c60a3631c0db8ad" providerId="LiveId" clId="{1C69B6E4-8096-42C8-9782-C9D1B2644E45}" dt="2025-05-07T08:30:32.983" v="25"/>
          <ac:spMkLst>
            <pc:docMk/>
            <pc:sldMk cId="3575870363" sldId="266"/>
            <ac:spMk id="5" creationId="{CC9DC852-2777-0373-7D17-71C2E7E6EA3C}"/>
          </ac:spMkLst>
        </pc:spChg>
      </pc:sldChg>
      <pc:sldChg chg="addSp delSp modSp mod">
        <pc:chgData name="Alfred Smith" userId="3c60a3631c0db8ad" providerId="LiveId" clId="{1C69B6E4-8096-42C8-9782-C9D1B2644E45}" dt="2025-05-07T08:30:42.023" v="27"/>
        <pc:sldMkLst>
          <pc:docMk/>
          <pc:sldMk cId="4017137865" sldId="267"/>
        </pc:sldMkLst>
        <pc:spChg chg="add mod">
          <ac:chgData name="Alfred Smith" userId="3c60a3631c0db8ad" providerId="LiveId" clId="{1C69B6E4-8096-42C8-9782-C9D1B2644E45}" dt="2025-05-07T08:30:42.023" v="27"/>
          <ac:spMkLst>
            <pc:docMk/>
            <pc:sldMk cId="4017137865" sldId="267"/>
            <ac:spMk id="2" creationId="{B313D86D-634D-6F11-35C1-055140131BCC}"/>
          </ac:spMkLst>
        </pc:spChg>
        <pc:spChg chg="del">
          <ac:chgData name="Alfred Smith" userId="3c60a3631c0db8ad" providerId="LiveId" clId="{1C69B6E4-8096-42C8-9782-C9D1B2644E45}" dt="2025-05-07T08:30:41.515" v="26" actId="478"/>
          <ac:spMkLst>
            <pc:docMk/>
            <pc:sldMk cId="4017137865" sldId="267"/>
            <ac:spMk id="3" creationId="{A58184BD-88F1-BA02-40C1-D8403D0EEC0D}"/>
          </ac:spMkLst>
        </pc:spChg>
        <pc:spChg chg="del">
          <ac:chgData name="Alfred Smith" userId="3c60a3631c0db8ad" providerId="LiveId" clId="{1C69B6E4-8096-42C8-9782-C9D1B2644E45}" dt="2025-05-07T08:30:41.515" v="26" actId="478"/>
          <ac:spMkLst>
            <pc:docMk/>
            <pc:sldMk cId="4017137865" sldId="267"/>
            <ac:spMk id="4" creationId="{EE2AC625-9141-A801-F431-DD5F79396320}"/>
          </ac:spMkLst>
        </pc:spChg>
        <pc:spChg chg="add mod">
          <ac:chgData name="Alfred Smith" userId="3c60a3631c0db8ad" providerId="LiveId" clId="{1C69B6E4-8096-42C8-9782-C9D1B2644E45}" dt="2025-05-07T08:30:42.023" v="27"/>
          <ac:spMkLst>
            <pc:docMk/>
            <pc:sldMk cId="4017137865" sldId="267"/>
            <ac:spMk id="5" creationId="{B8111E8F-B1D3-C181-78AA-121543F88E18}"/>
          </ac:spMkLst>
        </pc:spChg>
      </pc:sldChg>
      <pc:sldChg chg="addSp delSp modSp mod">
        <pc:chgData name="Alfred Smith" userId="3c60a3631c0db8ad" providerId="LiveId" clId="{1C69B6E4-8096-42C8-9782-C9D1B2644E45}" dt="2025-05-07T08:30:51.314" v="29"/>
        <pc:sldMkLst>
          <pc:docMk/>
          <pc:sldMk cId="3137811553" sldId="268"/>
        </pc:sldMkLst>
        <pc:spChg chg="add mod">
          <ac:chgData name="Alfred Smith" userId="3c60a3631c0db8ad" providerId="LiveId" clId="{1C69B6E4-8096-42C8-9782-C9D1B2644E45}" dt="2025-05-07T08:30:51.314" v="29"/>
          <ac:spMkLst>
            <pc:docMk/>
            <pc:sldMk cId="3137811553" sldId="268"/>
            <ac:spMk id="2" creationId="{B283062C-A840-018C-5AF1-27925B3E8B0E}"/>
          </ac:spMkLst>
        </pc:spChg>
        <pc:spChg chg="del">
          <ac:chgData name="Alfred Smith" userId="3c60a3631c0db8ad" providerId="LiveId" clId="{1C69B6E4-8096-42C8-9782-C9D1B2644E45}" dt="2025-05-07T08:30:50.817" v="28" actId="478"/>
          <ac:spMkLst>
            <pc:docMk/>
            <pc:sldMk cId="3137811553" sldId="268"/>
            <ac:spMk id="3" creationId="{A58184BD-88F1-BA02-40C1-D8403D0EEC0D}"/>
          </ac:spMkLst>
        </pc:spChg>
        <pc:spChg chg="del">
          <ac:chgData name="Alfred Smith" userId="3c60a3631c0db8ad" providerId="LiveId" clId="{1C69B6E4-8096-42C8-9782-C9D1B2644E45}" dt="2025-05-07T08:30:50.817" v="28" actId="478"/>
          <ac:spMkLst>
            <pc:docMk/>
            <pc:sldMk cId="3137811553" sldId="268"/>
            <ac:spMk id="4" creationId="{EE2AC625-9141-A801-F431-DD5F79396320}"/>
          </ac:spMkLst>
        </pc:spChg>
        <pc:spChg chg="add mod">
          <ac:chgData name="Alfred Smith" userId="3c60a3631c0db8ad" providerId="LiveId" clId="{1C69B6E4-8096-42C8-9782-C9D1B2644E45}" dt="2025-05-07T08:30:51.314" v="29"/>
          <ac:spMkLst>
            <pc:docMk/>
            <pc:sldMk cId="3137811553" sldId="268"/>
            <ac:spMk id="5" creationId="{3A149052-C70C-59AE-0687-E6E882D899B7}"/>
          </ac:spMkLst>
        </pc:spChg>
      </pc:sldChg>
      <pc:sldChg chg="addSp delSp modSp mod">
        <pc:chgData name="Alfred Smith" userId="3c60a3631c0db8ad" providerId="LiveId" clId="{1C69B6E4-8096-42C8-9782-C9D1B2644E45}" dt="2025-05-07T08:31:08.090" v="32"/>
        <pc:sldMkLst>
          <pc:docMk/>
          <pc:sldMk cId="100491716" sldId="269"/>
        </pc:sldMkLst>
        <pc:spChg chg="add mod">
          <ac:chgData name="Alfred Smith" userId="3c60a3631c0db8ad" providerId="LiveId" clId="{1C69B6E4-8096-42C8-9782-C9D1B2644E45}" dt="2025-05-07T08:31:08.090" v="32"/>
          <ac:spMkLst>
            <pc:docMk/>
            <pc:sldMk cId="100491716" sldId="269"/>
            <ac:spMk id="2" creationId="{7ED4E0FB-ACE4-0BC3-EB1C-1F4ED3BF23CB}"/>
          </ac:spMkLst>
        </pc:spChg>
        <pc:spChg chg="del mod">
          <ac:chgData name="Alfred Smith" userId="3c60a3631c0db8ad" providerId="LiveId" clId="{1C69B6E4-8096-42C8-9782-C9D1B2644E45}" dt="2025-05-07T08:31:07.562" v="31" actId="478"/>
          <ac:spMkLst>
            <pc:docMk/>
            <pc:sldMk cId="100491716" sldId="269"/>
            <ac:spMk id="3" creationId="{A58184BD-88F1-BA02-40C1-D8403D0EEC0D}"/>
          </ac:spMkLst>
        </pc:spChg>
        <pc:spChg chg="del mod">
          <ac:chgData name="Alfred Smith" userId="3c60a3631c0db8ad" providerId="LiveId" clId="{1C69B6E4-8096-42C8-9782-C9D1B2644E45}" dt="2025-05-07T08:31:07.562" v="31" actId="478"/>
          <ac:spMkLst>
            <pc:docMk/>
            <pc:sldMk cId="100491716" sldId="269"/>
            <ac:spMk id="4" creationId="{EE2AC625-9141-A801-F431-DD5F79396320}"/>
          </ac:spMkLst>
        </pc:spChg>
        <pc:spChg chg="add mod">
          <ac:chgData name="Alfred Smith" userId="3c60a3631c0db8ad" providerId="LiveId" clId="{1C69B6E4-8096-42C8-9782-C9D1B2644E45}" dt="2025-05-07T08:31:08.090" v="32"/>
          <ac:spMkLst>
            <pc:docMk/>
            <pc:sldMk cId="100491716" sldId="269"/>
            <ac:spMk id="5" creationId="{FC798439-2A60-39E5-FE51-5083CBC565C2}"/>
          </ac:spMkLst>
        </pc:spChg>
      </pc:sldChg>
      <pc:sldChg chg="addSp delSp modSp mod">
        <pc:chgData name="Alfred Smith" userId="3c60a3631c0db8ad" providerId="LiveId" clId="{1C69B6E4-8096-42C8-9782-C9D1B2644E45}" dt="2025-05-07T08:29:17.776" v="11"/>
        <pc:sldMkLst>
          <pc:docMk/>
          <pc:sldMk cId="4120481681" sldId="270"/>
        </pc:sldMkLst>
        <pc:spChg chg="del mod">
          <ac:chgData name="Alfred Smith" userId="3c60a3631c0db8ad" providerId="LiveId" clId="{1C69B6E4-8096-42C8-9782-C9D1B2644E45}" dt="2025-05-07T08:29:16.748" v="10" actId="478"/>
          <ac:spMkLst>
            <pc:docMk/>
            <pc:sldMk cId="4120481681" sldId="270"/>
            <ac:spMk id="3" creationId="{D437F178-1CA4-7BCA-784A-54818814BF44}"/>
          </ac:spMkLst>
        </pc:spChg>
        <pc:spChg chg="add mod">
          <ac:chgData name="Alfred Smith" userId="3c60a3631c0db8ad" providerId="LiveId" clId="{1C69B6E4-8096-42C8-9782-C9D1B2644E45}" dt="2025-05-07T08:29:17.776" v="11"/>
          <ac:spMkLst>
            <pc:docMk/>
            <pc:sldMk cId="4120481681" sldId="270"/>
            <ac:spMk id="4" creationId="{237530BF-3C3C-A8A0-C82A-CC480EC712E0}"/>
          </ac:spMkLst>
        </pc:spChg>
        <pc:spChg chg="add mod">
          <ac:chgData name="Alfred Smith" userId="3c60a3631c0db8ad" providerId="LiveId" clId="{1C69B6E4-8096-42C8-9782-C9D1B2644E45}" dt="2025-05-07T08:29:17.776" v="11"/>
          <ac:spMkLst>
            <pc:docMk/>
            <pc:sldMk cId="4120481681" sldId="270"/>
            <ac:spMk id="5" creationId="{4DF58165-DCC6-F900-32CD-994F25EB53E8}"/>
          </ac:spMkLst>
        </pc:spChg>
      </pc:sldChg>
      <pc:sldChg chg="modSp">
        <pc:chgData name="Alfred Smith" userId="3c60a3631c0db8ad" providerId="LiveId" clId="{1C69B6E4-8096-42C8-9782-C9D1B2644E45}" dt="2025-05-07T08:28:11.042" v="5"/>
        <pc:sldMkLst>
          <pc:docMk/>
          <pc:sldMk cId="939110669" sldId="271"/>
        </pc:sldMkLst>
        <pc:spChg chg="mod">
          <ac:chgData name="Alfred Smith" userId="3c60a3631c0db8ad" providerId="LiveId" clId="{1C69B6E4-8096-42C8-9782-C9D1B2644E45}" dt="2025-05-07T08:28:11.042" v="5"/>
          <ac:spMkLst>
            <pc:docMk/>
            <pc:sldMk cId="939110669" sldId="271"/>
            <ac:spMk id="4" creationId="{6376E5BF-EF17-00CE-51DE-0701AFB7C754}"/>
          </ac:spMkLst>
        </pc:spChg>
      </pc:sldChg>
      <pc:sldChg chg="modSp">
        <pc:chgData name="Alfred Smith" userId="3c60a3631c0db8ad" providerId="LiveId" clId="{1C69B6E4-8096-42C8-9782-C9D1B2644E45}" dt="2025-05-07T08:28:11.042" v="5"/>
        <pc:sldMkLst>
          <pc:docMk/>
          <pc:sldMk cId="487179600" sldId="273"/>
        </pc:sldMkLst>
        <pc:spChg chg="mod">
          <ac:chgData name="Alfred Smith" userId="3c60a3631c0db8ad" providerId="LiveId" clId="{1C69B6E4-8096-42C8-9782-C9D1B2644E45}" dt="2025-05-07T08:28:11.042" v="5"/>
          <ac:spMkLst>
            <pc:docMk/>
            <pc:sldMk cId="487179600" sldId="273"/>
            <ac:spMk id="6" creationId="{97C92A3D-38E2-553E-D8B7-04AEF0DF2FE4}"/>
          </ac:spMkLst>
        </pc:spChg>
      </pc:sldChg>
      <pc:sldChg chg="modSp">
        <pc:chgData name="Alfred Smith" userId="3c60a3631c0db8ad" providerId="LiveId" clId="{1C69B6E4-8096-42C8-9782-C9D1B2644E45}" dt="2025-05-07T08:28:11.042" v="5"/>
        <pc:sldMkLst>
          <pc:docMk/>
          <pc:sldMk cId="2168401200" sldId="274"/>
        </pc:sldMkLst>
        <pc:spChg chg="mod">
          <ac:chgData name="Alfred Smith" userId="3c60a3631c0db8ad" providerId="LiveId" clId="{1C69B6E4-8096-42C8-9782-C9D1B2644E45}" dt="2025-05-07T08:28:11.042" v="5"/>
          <ac:spMkLst>
            <pc:docMk/>
            <pc:sldMk cId="2168401200" sldId="274"/>
            <ac:spMk id="3" creationId="{9743788C-C5F1-B1B5-EF7D-7D6CDCC60E98}"/>
          </ac:spMkLst>
        </pc:spChg>
      </pc:sldChg>
      <pc:sldChg chg="modSp">
        <pc:chgData name="Alfred Smith" userId="3c60a3631c0db8ad" providerId="LiveId" clId="{1C69B6E4-8096-42C8-9782-C9D1B2644E45}" dt="2025-05-07T08:28:11.042" v="5"/>
        <pc:sldMkLst>
          <pc:docMk/>
          <pc:sldMk cId="2996969115" sldId="275"/>
        </pc:sldMkLst>
        <pc:spChg chg="mod">
          <ac:chgData name="Alfred Smith" userId="3c60a3631c0db8ad" providerId="LiveId" clId="{1C69B6E4-8096-42C8-9782-C9D1B2644E45}" dt="2025-05-07T08:28:11.042" v="5"/>
          <ac:spMkLst>
            <pc:docMk/>
            <pc:sldMk cId="2996969115" sldId="275"/>
            <ac:spMk id="4" creationId="{EBE26BB3-C7CB-D3D8-D1CD-0D779AFA0D79}"/>
          </ac:spMkLst>
        </pc:spChg>
      </pc:sldChg>
      <pc:sldChg chg="modSp">
        <pc:chgData name="Alfred Smith" userId="3c60a3631c0db8ad" providerId="LiveId" clId="{1C69B6E4-8096-42C8-9782-C9D1B2644E45}" dt="2025-05-07T08:28:11.042" v="5"/>
        <pc:sldMkLst>
          <pc:docMk/>
          <pc:sldMk cId="2390376940" sldId="276"/>
        </pc:sldMkLst>
        <pc:spChg chg="mod">
          <ac:chgData name="Alfred Smith" userId="3c60a3631c0db8ad" providerId="LiveId" clId="{1C69B6E4-8096-42C8-9782-C9D1B2644E45}" dt="2025-05-07T08:28:11.042" v="5"/>
          <ac:spMkLst>
            <pc:docMk/>
            <pc:sldMk cId="2390376940" sldId="276"/>
            <ac:spMk id="4" creationId="{05F85BA3-417E-443E-C4E7-F97E558F6946}"/>
          </ac:spMkLst>
        </pc:spChg>
      </pc:sldChg>
      <pc:sldChg chg="modSp">
        <pc:chgData name="Alfred Smith" userId="3c60a3631c0db8ad" providerId="LiveId" clId="{1C69B6E4-8096-42C8-9782-C9D1B2644E45}" dt="2025-05-07T08:28:11.042" v="5"/>
        <pc:sldMkLst>
          <pc:docMk/>
          <pc:sldMk cId="4265919077" sldId="277"/>
        </pc:sldMkLst>
        <pc:spChg chg="mod">
          <ac:chgData name="Alfred Smith" userId="3c60a3631c0db8ad" providerId="LiveId" clId="{1C69B6E4-8096-42C8-9782-C9D1B2644E45}" dt="2025-05-07T08:28:11.042" v="5"/>
          <ac:spMkLst>
            <pc:docMk/>
            <pc:sldMk cId="4265919077" sldId="277"/>
            <ac:spMk id="4" creationId="{709D3400-BFC8-2605-4BD0-2A626DB51890}"/>
          </ac:spMkLst>
        </pc:spChg>
      </pc:sldChg>
      <pc:sldChg chg="modSp">
        <pc:chgData name="Alfred Smith" userId="3c60a3631c0db8ad" providerId="LiveId" clId="{1C69B6E4-8096-42C8-9782-C9D1B2644E45}" dt="2025-05-07T08:28:11.042" v="5"/>
        <pc:sldMkLst>
          <pc:docMk/>
          <pc:sldMk cId="210266664" sldId="278"/>
        </pc:sldMkLst>
        <pc:spChg chg="mod">
          <ac:chgData name="Alfred Smith" userId="3c60a3631c0db8ad" providerId="LiveId" clId="{1C69B6E4-8096-42C8-9782-C9D1B2644E45}" dt="2025-05-07T08:28:11.042" v="5"/>
          <ac:spMkLst>
            <pc:docMk/>
            <pc:sldMk cId="210266664" sldId="278"/>
            <ac:spMk id="4" creationId="{E47C2B63-5D3E-18BD-D542-3D4C9A944001}"/>
          </ac:spMkLst>
        </pc:spChg>
      </pc:sldChg>
      <pc:sldChg chg="modSp">
        <pc:chgData name="Alfred Smith" userId="3c60a3631c0db8ad" providerId="LiveId" clId="{1C69B6E4-8096-42C8-9782-C9D1B2644E45}" dt="2025-05-07T08:28:11.042" v="5"/>
        <pc:sldMkLst>
          <pc:docMk/>
          <pc:sldMk cId="888433145" sldId="279"/>
        </pc:sldMkLst>
        <pc:spChg chg="mod">
          <ac:chgData name="Alfred Smith" userId="3c60a3631c0db8ad" providerId="LiveId" clId="{1C69B6E4-8096-42C8-9782-C9D1B2644E45}" dt="2025-05-07T08:28:11.042" v="5"/>
          <ac:spMkLst>
            <pc:docMk/>
            <pc:sldMk cId="888433145" sldId="279"/>
            <ac:spMk id="4" creationId="{6FC45A90-5D0C-ED3D-4138-F9DE60D45A1A}"/>
          </ac:spMkLst>
        </pc:spChg>
      </pc:sldChg>
      <pc:sldChg chg="modSp">
        <pc:chgData name="Alfred Smith" userId="3c60a3631c0db8ad" providerId="LiveId" clId="{1C69B6E4-8096-42C8-9782-C9D1B2644E45}" dt="2025-05-07T08:28:11.042" v="5"/>
        <pc:sldMkLst>
          <pc:docMk/>
          <pc:sldMk cId="791300187" sldId="280"/>
        </pc:sldMkLst>
        <pc:spChg chg="mod">
          <ac:chgData name="Alfred Smith" userId="3c60a3631c0db8ad" providerId="LiveId" clId="{1C69B6E4-8096-42C8-9782-C9D1B2644E45}" dt="2025-05-07T08:28:11.042" v="5"/>
          <ac:spMkLst>
            <pc:docMk/>
            <pc:sldMk cId="791300187" sldId="280"/>
            <ac:spMk id="4" creationId="{0551F239-65F3-6184-4A7A-65BE527250C2}"/>
          </ac:spMkLst>
        </pc:spChg>
      </pc:sldChg>
      <pc:sldChg chg="addSp delSp modSp mod">
        <pc:chgData name="Alfred Smith" userId="3c60a3631c0db8ad" providerId="LiveId" clId="{1C69B6E4-8096-42C8-9782-C9D1B2644E45}" dt="2025-05-07T08:31:18.362" v="34"/>
        <pc:sldMkLst>
          <pc:docMk/>
          <pc:sldMk cId="1922139011" sldId="281"/>
        </pc:sldMkLst>
        <pc:spChg chg="add mod">
          <ac:chgData name="Alfred Smith" userId="3c60a3631c0db8ad" providerId="LiveId" clId="{1C69B6E4-8096-42C8-9782-C9D1B2644E45}" dt="2025-05-07T08:31:18.362" v="34"/>
          <ac:spMkLst>
            <pc:docMk/>
            <pc:sldMk cId="1922139011" sldId="281"/>
            <ac:spMk id="2" creationId="{54EC33B5-796B-F454-5C85-554FC93C0DB2}"/>
          </ac:spMkLst>
        </pc:spChg>
        <pc:spChg chg="del">
          <ac:chgData name="Alfred Smith" userId="3c60a3631c0db8ad" providerId="LiveId" clId="{1C69B6E4-8096-42C8-9782-C9D1B2644E45}" dt="2025-05-07T08:31:17.815" v="33" actId="478"/>
          <ac:spMkLst>
            <pc:docMk/>
            <pc:sldMk cId="1922139011" sldId="281"/>
            <ac:spMk id="3" creationId="{A58184BD-88F1-BA02-40C1-D8403D0EEC0D}"/>
          </ac:spMkLst>
        </pc:spChg>
        <pc:spChg chg="del">
          <ac:chgData name="Alfred Smith" userId="3c60a3631c0db8ad" providerId="LiveId" clId="{1C69B6E4-8096-42C8-9782-C9D1B2644E45}" dt="2025-05-07T08:31:17.815" v="33" actId="478"/>
          <ac:spMkLst>
            <pc:docMk/>
            <pc:sldMk cId="1922139011" sldId="281"/>
            <ac:spMk id="4" creationId="{EE2AC625-9141-A801-F431-DD5F79396320}"/>
          </ac:spMkLst>
        </pc:spChg>
        <pc:spChg chg="add mod">
          <ac:chgData name="Alfred Smith" userId="3c60a3631c0db8ad" providerId="LiveId" clId="{1C69B6E4-8096-42C8-9782-C9D1B2644E45}" dt="2025-05-07T08:31:18.362" v="34"/>
          <ac:spMkLst>
            <pc:docMk/>
            <pc:sldMk cId="1922139011" sldId="281"/>
            <ac:spMk id="5" creationId="{174A8CD8-734A-8509-A4D4-53F85F441538}"/>
          </ac:spMkLst>
        </pc:spChg>
      </pc:sldChg>
      <pc:sldChg chg="modSp">
        <pc:chgData name="Alfred Smith" userId="3c60a3631c0db8ad" providerId="LiveId" clId="{1C69B6E4-8096-42C8-9782-C9D1B2644E45}" dt="2025-05-07T08:28:11.042" v="5"/>
        <pc:sldMkLst>
          <pc:docMk/>
          <pc:sldMk cId="1126511635" sldId="282"/>
        </pc:sldMkLst>
        <pc:spChg chg="mod">
          <ac:chgData name="Alfred Smith" userId="3c60a3631c0db8ad" providerId="LiveId" clId="{1C69B6E4-8096-42C8-9782-C9D1B2644E45}" dt="2025-05-07T08:28:11.042" v="5"/>
          <ac:spMkLst>
            <pc:docMk/>
            <pc:sldMk cId="1126511635" sldId="282"/>
            <ac:spMk id="4" creationId="{5D1AE266-18DC-AE5C-70F2-2F2999738C50}"/>
          </ac:spMkLst>
        </pc:spChg>
      </pc:sldChg>
      <pc:sldChg chg="addSp delSp modSp mod">
        <pc:chgData name="Alfred Smith" userId="3c60a3631c0db8ad" providerId="LiveId" clId="{1C69B6E4-8096-42C8-9782-C9D1B2644E45}" dt="2025-05-07T08:31:27.127" v="36"/>
        <pc:sldMkLst>
          <pc:docMk/>
          <pc:sldMk cId="3166251957" sldId="283"/>
        </pc:sldMkLst>
        <pc:spChg chg="add mod">
          <ac:chgData name="Alfred Smith" userId="3c60a3631c0db8ad" providerId="LiveId" clId="{1C69B6E4-8096-42C8-9782-C9D1B2644E45}" dt="2025-05-07T08:31:27.127" v="36"/>
          <ac:spMkLst>
            <pc:docMk/>
            <pc:sldMk cId="3166251957" sldId="283"/>
            <ac:spMk id="2" creationId="{25AACAD4-7784-888F-1FBC-EE65277D3F7C}"/>
          </ac:spMkLst>
        </pc:spChg>
        <pc:spChg chg="del">
          <ac:chgData name="Alfred Smith" userId="3c60a3631c0db8ad" providerId="LiveId" clId="{1C69B6E4-8096-42C8-9782-C9D1B2644E45}" dt="2025-05-07T08:31:26.616" v="35" actId="478"/>
          <ac:spMkLst>
            <pc:docMk/>
            <pc:sldMk cId="3166251957" sldId="283"/>
            <ac:spMk id="3" creationId="{A58184BD-88F1-BA02-40C1-D8403D0EEC0D}"/>
          </ac:spMkLst>
        </pc:spChg>
        <pc:spChg chg="del">
          <ac:chgData name="Alfred Smith" userId="3c60a3631c0db8ad" providerId="LiveId" clId="{1C69B6E4-8096-42C8-9782-C9D1B2644E45}" dt="2025-05-07T08:31:26.616" v="35" actId="478"/>
          <ac:spMkLst>
            <pc:docMk/>
            <pc:sldMk cId="3166251957" sldId="283"/>
            <ac:spMk id="4" creationId="{EE2AC625-9141-A801-F431-DD5F79396320}"/>
          </ac:spMkLst>
        </pc:spChg>
        <pc:spChg chg="add mod">
          <ac:chgData name="Alfred Smith" userId="3c60a3631c0db8ad" providerId="LiveId" clId="{1C69B6E4-8096-42C8-9782-C9D1B2644E45}" dt="2025-05-07T08:31:27.127" v="36"/>
          <ac:spMkLst>
            <pc:docMk/>
            <pc:sldMk cId="3166251957" sldId="283"/>
            <ac:spMk id="5" creationId="{C3222D00-ECFB-4DCE-51C6-F61D98F2D648}"/>
          </ac:spMkLst>
        </pc:spChg>
      </pc:sldChg>
      <pc:sldChg chg="modSp">
        <pc:chgData name="Alfred Smith" userId="3c60a3631c0db8ad" providerId="LiveId" clId="{1C69B6E4-8096-42C8-9782-C9D1B2644E45}" dt="2025-05-07T08:28:11.042" v="5"/>
        <pc:sldMkLst>
          <pc:docMk/>
          <pc:sldMk cId="3922583308" sldId="284"/>
        </pc:sldMkLst>
        <pc:spChg chg="mod">
          <ac:chgData name="Alfred Smith" userId="3c60a3631c0db8ad" providerId="LiveId" clId="{1C69B6E4-8096-42C8-9782-C9D1B2644E45}" dt="2025-05-07T08:28:11.042" v="5"/>
          <ac:spMkLst>
            <pc:docMk/>
            <pc:sldMk cId="3922583308" sldId="284"/>
            <ac:spMk id="4" creationId="{57DC0B56-B008-B285-090E-FEA3F0D9E3CF}"/>
          </ac:spMkLst>
        </pc:spChg>
      </pc:sldChg>
      <pc:sldChg chg="addSp delSp modSp mod">
        <pc:chgData name="Alfred Smith" userId="3c60a3631c0db8ad" providerId="LiveId" clId="{1C69B6E4-8096-42C8-9782-C9D1B2644E45}" dt="2025-05-07T08:31:40.260" v="38"/>
        <pc:sldMkLst>
          <pc:docMk/>
          <pc:sldMk cId="1522780631" sldId="285"/>
        </pc:sldMkLst>
        <pc:spChg chg="add mod">
          <ac:chgData name="Alfred Smith" userId="3c60a3631c0db8ad" providerId="LiveId" clId="{1C69B6E4-8096-42C8-9782-C9D1B2644E45}" dt="2025-05-07T08:31:40.260" v="38"/>
          <ac:spMkLst>
            <pc:docMk/>
            <pc:sldMk cId="1522780631" sldId="285"/>
            <ac:spMk id="2" creationId="{1941BFB0-6125-FF1C-AEE5-7D2CF58E26AC}"/>
          </ac:spMkLst>
        </pc:spChg>
        <pc:spChg chg="del">
          <ac:chgData name="Alfred Smith" userId="3c60a3631c0db8ad" providerId="LiveId" clId="{1C69B6E4-8096-42C8-9782-C9D1B2644E45}" dt="2025-05-07T08:31:39.718" v="37" actId="478"/>
          <ac:spMkLst>
            <pc:docMk/>
            <pc:sldMk cId="1522780631" sldId="285"/>
            <ac:spMk id="3" creationId="{A58184BD-88F1-BA02-40C1-D8403D0EEC0D}"/>
          </ac:spMkLst>
        </pc:spChg>
        <pc:spChg chg="del">
          <ac:chgData name="Alfred Smith" userId="3c60a3631c0db8ad" providerId="LiveId" clId="{1C69B6E4-8096-42C8-9782-C9D1B2644E45}" dt="2025-05-07T08:31:39.718" v="37" actId="478"/>
          <ac:spMkLst>
            <pc:docMk/>
            <pc:sldMk cId="1522780631" sldId="285"/>
            <ac:spMk id="4" creationId="{EE2AC625-9141-A801-F431-DD5F79396320}"/>
          </ac:spMkLst>
        </pc:spChg>
        <pc:spChg chg="add mod">
          <ac:chgData name="Alfred Smith" userId="3c60a3631c0db8ad" providerId="LiveId" clId="{1C69B6E4-8096-42C8-9782-C9D1B2644E45}" dt="2025-05-07T08:31:40.260" v="38"/>
          <ac:spMkLst>
            <pc:docMk/>
            <pc:sldMk cId="1522780631" sldId="285"/>
            <ac:spMk id="5" creationId="{322C6EA4-F363-3E97-4646-749AE0C8C8FB}"/>
          </ac:spMkLst>
        </pc:spChg>
      </pc:sldChg>
      <pc:sldChg chg="modSp">
        <pc:chgData name="Alfred Smith" userId="3c60a3631c0db8ad" providerId="LiveId" clId="{1C69B6E4-8096-42C8-9782-C9D1B2644E45}" dt="2025-05-07T08:28:11.042" v="5"/>
        <pc:sldMkLst>
          <pc:docMk/>
          <pc:sldMk cId="1850742486" sldId="286"/>
        </pc:sldMkLst>
        <pc:spChg chg="mod">
          <ac:chgData name="Alfred Smith" userId="3c60a3631c0db8ad" providerId="LiveId" clId="{1C69B6E4-8096-42C8-9782-C9D1B2644E45}" dt="2025-05-07T08:28:11.042" v="5"/>
          <ac:spMkLst>
            <pc:docMk/>
            <pc:sldMk cId="1850742486" sldId="286"/>
            <ac:spMk id="3" creationId="{5102A084-2EF7-E600-EB00-00E82BF2269B}"/>
          </ac:spMkLst>
        </pc:spChg>
      </pc:sldChg>
    </pc:docChg>
  </pc:docChgLst>
  <pc:docChgLst>
    <pc:chgData name="Leonie Smith" userId="fed1330f33f5650e" providerId="LiveId" clId="{BB3204C0-94AD-4FE5-9233-3A0F50BF6508}"/>
    <pc:docChg chg="custSel modSld">
      <pc:chgData name="Leonie Smith" userId="fed1330f33f5650e" providerId="LiveId" clId="{BB3204C0-94AD-4FE5-9233-3A0F50BF6508}" dt="2023-02-26T03:25:30.751" v="53" actId="20577"/>
      <pc:docMkLst>
        <pc:docMk/>
      </pc:docMkLst>
      <pc:sldChg chg="addSp modSp mod">
        <pc:chgData name="Leonie Smith" userId="fed1330f33f5650e" providerId="LiveId" clId="{BB3204C0-94AD-4FE5-9233-3A0F50BF6508}" dt="2023-02-26T03:15:39.474" v="6" actId="1076"/>
        <pc:sldMkLst>
          <pc:docMk/>
          <pc:sldMk cId="3788111665" sldId="258"/>
        </pc:sldMkLst>
      </pc:sldChg>
      <pc:sldChg chg="addSp modSp">
        <pc:chgData name="Leonie Smith" userId="fed1330f33f5650e" providerId="LiveId" clId="{BB3204C0-94AD-4FE5-9233-3A0F50BF6508}" dt="2023-02-26T03:15:44.423" v="7"/>
        <pc:sldMkLst>
          <pc:docMk/>
          <pc:sldMk cId="4120481681" sldId="270"/>
        </pc:sldMkLst>
      </pc:sldChg>
      <pc:sldChg chg="addSp modSp mod">
        <pc:chgData name="Leonie Smith" userId="fed1330f33f5650e" providerId="LiveId" clId="{BB3204C0-94AD-4FE5-9233-3A0F50BF6508}" dt="2023-02-26T03:23:23.796" v="25" actId="20577"/>
        <pc:sldMkLst>
          <pc:docMk/>
          <pc:sldMk cId="939110669" sldId="271"/>
        </pc:sldMkLst>
      </pc:sldChg>
      <pc:sldChg chg="addSp delSp modSp mod">
        <pc:chgData name="Leonie Smith" userId="fed1330f33f5650e" providerId="LiveId" clId="{BB3204C0-94AD-4FE5-9233-3A0F50BF6508}" dt="2023-02-26T03:23:16.295" v="23" actId="21"/>
        <pc:sldMkLst>
          <pc:docMk/>
          <pc:sldMk cId="4024569785" sldId="272"/>
        </pc:sldMkLst>
      </pc:sldChg>
      <pc:sldChg chg="addSp modSp mod">
        <pc:chgData name="Leonie Smith" userId="fed1330f33f5650e" providerId="LiveId" clId="{BB3204C0-94AD-4FE5-9233-3A0F50BF6508}" dt="2023-02-26T03:23:36.302" v="27" actId="20577"/>
        <pc:sldMkLst>
          <pc:docMk/>
          <pc:sldMk cId="487179600" sldId="273"/>
        </pc:sldMkLst>
      </pc:sldChg>
      <pc:sldChg chg="addSp modSp mod">
        <pc:chgData name="Leonie Smith" userId="fed1330f33f5650e" providerId="LiveId" clId="{BB3204C0-94AD-4FE5-9233-3A0F50BF6508}" dt="2023-02-26T03:23:47.235" v="32" actId="20577"/>
        <pc:sldMkLst>
          <pc:docMk/>
          <pc:sldMk cId="2168401200" sldId="274"/>
        </pc:sldMkLst>
      </pc:sldChg>
      <pc:sldChg chg="addSp modSp mod">
        <pc:chgData name="Leonie Smith" userId="fed1330f33f5650e" providerId="LiveId" clId="{BB3204C0-94AD-4FE5-9233-3A0F50BF6508}" dt="2023-02-26T03:23:56.278" v="34" actId="20577"/>
        <pc:sldMkLst>
          <pc:docMk/>
          <pc:sldMk cId="2996969115" sldId="275"/>
        </pc:sldMkLst>
      </pc:sldChg>
      <pc:sldChg chg="addSp modSp mod">
        <pc:chgData name="Leonie Smith" userId="fed1330f33f5650e" providerId="LiveId" clId="{BB3204C0-94AD-4FE5-9233-3A0F50BF6508}" dt="2023-02-26T03:24:05.252" v="36" actId="20577"/>
        <pc:sldMkLst>
          <pc:docMk/>
          <pc:sldMk cId="2390376940" sldId="276"/>
        </pc:sldMkLst>
      </pc:sldChg>
      <pc:sldChg chg="addSp modSp mod">
        <pc:chgData name="Leonie Smith" userId="fed1330f33f5650e" providerId="LiveId" clId="{BB3204C0-94AD-4FE5-9233-3A0F50BF6508}" dt="2023-02-26T03:24:19.911" v="39" actId="1076"/>
        <pc:sldMkLst>
          <pc:docMk/>
          <pc:sldMk cId="4265919077" sldId="277"/>
        </pc:sldMkLst>
      </pc:sldChg>
      <pc:sldChg chg="addSp modSp mod">
        <pc:chgData name="Leonie Smith" userId="fed1330f33f5650e" providerId="LiveId" clId="{BB3204C0-94AD-4FE5-9233-3A0F50BF6508}" dt="2023-02-26T03:24:27.895" v="41" actId="20577"/>
        <pc:sldMkLst>
          <pc:docMk/>
          <pc:sldMk cId="210266664" sldId="278"/>
        </pc:sldMkLst>
      </pc:sldChg>
      <pc:sldChg chg="addSp modSp mod">
        <pc:chgData name="Leonie Smith" userId="fed1330f33f5650e" providerId="LiveId" clId="{BB3204C0-94AD-4FE5-9233-3A0F50BF6508}" dt="2023-02-26T03:24:46.151" v="44" actId="1076"/>
        <pc:sldMkLst>
          <pc:docMk/>
          <pc:sldMk cId="888433145" sldId="279"/>
        </pc:sldMkLst>
      </pc:sldChg>
      <pc:sldChg chg="addSp modSp mod">
        <pc:chgData name="Leonie Smith" userId="fed1330f33f5650e" providerId="LiveId" clId="{BB3204C0-94AD-4FE5-9233-3A0F50BF6508}" dt="2023-02-26T03:25:00.832" v="47" actId="20577"/>
        <pc:sldMkLst>
          <pc:docMk/>
          <pc:sldMk cId="791300187" sldId="280"/>
        </pc:sldMkLst>
      </pc:sldChg>
      <pc:sldChg chg="addSp modSp mod">
        <pc:chgData name="Leonie Smith" userId="fed1330f33f5650e" providerId="LiveId" clId="{BB3204C0-94AD-4FE5-9233-3A0F50BF6508}" dt="2023-02-26T03:25:07.650" v="49" actId="20577"/>
        <pc:sldMkLst>
          <pc:docMk/>
          <pc:sldMk cId="1126511635" sldId="282"/>
        </pc:sldMkLst>
      </pc:sldChg>
      <pc:sldChg chg="addSp modSp mod">
        <pc:chgData name="Leonie Smith" userId="fed1330f33f5650e" providerId="LiveId" clId="{BB3204C0-94AD-4FE5-9233-3A0F50BF6508}" dt="2023-02-26T03:25:22.811" v="51" actId="20577"/>
        <pc:sldMkLst>
          <pc:docMk/>
          <pc:sldMk cId="3922583308" sldId="284"/>
        </pc:sldMkLst>
      </pc:sldChg>
      <pc:sldChg chg="addSp modSp mod">
        <pc:chgData name="Leonie Smith" userId="fed1330f33f5650e" providerId="LiveId" clId="{BB3204C0-94AD-4FE5-9233-3A0F50BF6508}" dt="2023-02-26T03:25:30.751" v="53" actId="20577"/>
        <pc:sldMkLst>
          <pc:docMk/>
          <pc:sldMk cId="1850742486" sldId="28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07-05-2025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55 </a:t>
            </a:r>
            <a:r>
              <a:rPr lang="en-US" sz="1200" b="1" i="0" u="none" strike="noStrike" baseline="0" dirty="0">
                <a:latin typeface="TimesNewRomanPS-BoldMT"/>
              </a:rPr>
              <a:t>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55-6</a:t>
            </a:r>
          </a:p>
        </p:txBody>
      </p:sp>
      <p:pic>
        <p:nvPicPr>
          <p:cNvPr id="9" name="Audio 8">
            <a:hlinkClick r:id="" action="ppaction://media"/>
            <a:extLst>
              <a:ext uri="{FF2B5EF4-FFF2-40B4-BE49-F238E27FC236}">
                <a16:creationId xmlns:a16="http://schemas.microsoft.com/office/drawing/2014/main" id="{5FC21EAE-7A68-02CB-6C9B-88A20EE35B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Content Placeholder 2">
            <a:extLst>
              <a:ext uri="{FF2B5EF4-FFF2-40B4-BE49-F238E27FC236}">
                <a16:creationId xmlns:a16="http://schemas.microsoft.com/office/drawing/2014/main" id="{C16E2274-DE48-FB18-ECD6-C5006BC5E1E1}"/>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21"/>
    </mc:Choice>
    <mc:Fallback xmlns="">
      <p:transition spd="slow" advTm="3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719ECF-9A03-AF08-2775-ADBFB0545029}"/>
              </a:ext>
            </a:extLst>
          </p:cNvPr>
          <p:cNvPicPr>
            <a:picLocks noChangeAspect="1"/>
          </p:cNvPicPr>
          <p:nvPr/>
        </p:nvPicPr>
        <p:blipFill>
          <a:blip r:embed="rId2"/>
          <a:stretch>
            <a:fillRect/>
          </a:stretch>
        </p:blipFill>
        <p:spPr>
          <a:xfrm flipH="1">
            <a:off x="0" y="-243191"/>
            <a:ext cx="12192000" cy="7101191"/>
          </a:xfrm>
          <a:prstGeom prst="rect">
            <a:avLst/>
          </a:prstGeom>
        </p:spPr>
      </p:pic>
      <p:sp>
        <p:nvSpPr>
          <p:cNvPr id="6" name="TextBox 5">
            <a:extLst>
              <a:ext uri="{FF2B5EF4-FFF2-40B4-BE49-F238E27FC236}">
                <a16:creationId xmlns:a16="http://schemas.microsoft.com/office/drawing/2014/main" id="{97C92A3D-38E2-553E-D8B7-04AEF0DF2FE4}"/>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C9AF4121-15C3-1DAB-3F1A-85B05FF10F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DAE74D8-63BE-4DCC-639D-410252566C5D}"/>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25</a:t>
            </a:r>
            <a:r>
              <a:rPr lang="bo-CN" sz="7200" dirty="0">
                <a:solidFill>
                  <a:srgbClr val="121212"/>
                </a:solidFill>
                <a:latin typeface="Arial" panose="020B0604020202020204" pitchFamily="34" charset="0"/>
              </a:rPr>
              <a:t>ཡང་ཁོས་གཤམ་དུ་ཡོད་པའི་ཡི་གེ་འདི་བྲིས།</a:t>
            </a:r>
          </a:p>
          <a:p>
            <a:r>
              <a:rPr lang="bo-CN" sz="7200" dirty="0">
                <a:solidFill>
                  <a:srgbClr val="777A7B"/>
                </a:solidFill>
                <a:latin typeface="Arial" panose="020B0604020202020204" pitchFamily="34" charset="0"/>
              </a:rPr>
              <a:t>26</a:t>
            </a:r>
            <a:r>
              <a:rPr lang="bo-CN" sz="7200" dirty="0">
                <a:solidFill>
                  <a:srgbClr val="121212"/>
                </a:solidFill>
                <a:latin typeface="Arial" panose="020B0604020202020204" pitchFamily="34" charset="0"/>
              </a:rPr>
              <a:t>ཀ་ལོ་དཱི་ལི་སི་ཡཱ་ཡིས་གུས་པར་འོས་པའི་སྤྱི་ཁྱབ་ཕེ་ལིག་ཁྱེད་ལ་འཚམས་འདྲི་ཞུའོ། </a:t>
            </a:r>
          </a:p>
          <a:p>
            <a:endParaRPr lang="en-IN" dirty="0"/>
          </a:p>
        </p:txBody>
      </p:sp>
      <p:sp>
        <p:nvSpPr>
          <p:cNvPr id="5" name="TextBox 4">
            <a:extLst>
              <a:ext uri="{FF2B5EF4-FFF2-40B4-BE49-F238E27FC236}">
                <a16:creationId xmlns:a16="http://schemas.microsoft.com/office/drawing/2014/main" id="{0B1A0C13-E839-9623-FCDA-8BBF7410A1AE}"/>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25And he wrote the following letter:</a:t>
            </a:r>
          </a:p>
          <a:p>
            <a:r>
              <a:rPr lang="en-US" sz="4400" dirty="0">
                <a:solidFill>
                  <a:srgbClr val="777A7B"/>
                </a:solidFill>
                <a:latin typeface="Arial" panose="020B0604020202020204" pitchFamily="34" charset="0"/>
              </a:rPr>
              <a:t>26Claudius Lysias,</a:t>
            </a:r>
          </a:p>
          <a:p>
            <a:r>
              <a:rPr lang="en-US" sz="4400" dirty="0">
                <a:solidFill>
                  <a:srgbClr val="777A7B"/>
                </a:solidFill>
                <a:latin typeface="Arial" panose="020B0604020202020204" pitchFamily="34" charset="0"/>
              </a:rPr>
              <a:t>To His Excellency, Governor Felix:</a:t>
            </a:r>
          </a:p>
          <a:p>
            <a:r>
              <a:rPr lang="en-US" sz="4400" dirty="0">
                <a:solidFill>
                  <a:srgbClr val="777A7B"/>
                </a:solidFill>
                <a:latin typeface="Arial" panose="020B0604020202020204" pitchFamily="34" charset="0"/>
              </a:rPr>
              <a:t>Greetings.</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715"/>
    </mc:Choice>
    <mc:Fallback xmlns="">
      <p:transition spd="slow" advTm="11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1D4D57-79BB-09E0-7804-52936179F3D1}"/>
              </a:ext>
            </a:extLst>
          </p:cNvPr>
          <p:cNvPicPr>
            <a:picLocks noChangeAspect="1"/>
          </p:cNvPicPr>
          <p:nvPr/>
        </p:nvPicPr>
        <p:blipFill>
          <a:blip r:embed="rId2"/>
          <a:stretch>
            <a:fillRect/>
          </a:stretch>
        </p:blipFill>
        <p:spPr>
          <a:xfrm flipH="1">
            <a:off x="-1773936" y="-1276413"/>
            <a:ext cx="13965936" cy="8134414"/>
          </a:xfrm>
          <a:prstGeom prst="rect">
            <a:avLst/>
          </a:prstGeom>
        </p:spPr>
      </p:pic>
      <p:sp>
        <p:nvSpPr>
          <p:cNvPr id="3" name="TextBox 2">
            <a:extLst>
              <a:ext uri="{FF2B5EF4-FFF2-40B4-BE49-F238E27FC236}">
                <a16:creationId xmlns:a16="http://schemas.microsoft.com/office/drawing/2014/main" id="{9743788C-C5F1-B1B5-EF7D-7D6CDCC60E98}"/>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:25,26</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7A189483-7365-5177-F699-F405C3AA60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860A0B1-9B44-CA7E-82B3-861CBC9C7F7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27</a:t>
            </a:r>
            <a:r>
              <a:rPr lang="bo-CN" sz="6000" dirty="0">
                <a:solidFill>
                  <a:srgbClr val="121212"/>
                </a:solidFill>
                <a:latin typeface="Arial" panose="020B0604020202020204" pitchFamily="34" charset="0"/>
              </a:rPr>
              <a:t>ཡ་ཧུ་དཱ་པ་རྣམས་ཀྱིས་མི་འདི་འཛིན་བཟུང་བྱས་ནས་གསོད་གྲབས་བྱེད་དུས། ངས་ཁོ་རོ་མཱ་པའི་མངའ་འབངས་ཤིག་ཡིན་པ་ཤེས་ཏེ་དམག་མི་དང་བཅས་པར་ས་ཆ་དེར་སོང་ཞིང་ཁོ་ཚོའི་ལག་པ་ནས་བསྐྱབས།</a:t>
            </a:r>
            <a:endParaRPr lang="en-IN" dirty="0"/>
          </a:p>
        </p:txBody>
      </p:sp>
      <p:sp>
        <p:nvSpPr>
          <p:cNvPr id="5" name="TextBox 4">
            <a:extLst>
              <a:ext uri="{FF2B5EF4-FFF2-40B4-BE49-F238E27FC236}">
                <a16:creationId xmlns:a16="http://schemas.microsoft.com/office/drawing/2014/main" id="{C8256CD3-EEF5-9711-510C-E16AEC66C9ED}"/>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27This man was seized by the Jews, and they were about to kill him when I came with my troops to rescue him. For I had learned that he is a Roman citizen,</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9932"/>
    </mc:Choice>
    <mc:Fallback xmlns="">
      <p:transition spd="slow" advTm="9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753E1D-639C-F217-CC3B-C4014E32F016}"/>
              </a:ext>
            </a:extLst>
          </p:cNvPr>
          <p:cNvPicPr>
            <a:picLocks noChangeAspect="1"/>
          </p:cNvPicPr>
          <p:nvPr/>
        </p:nvPicPr>
        <p:blipFill>
          <a:blip r:embed="rId2"/>
          <a:stretch>
            <a:fillRect/>
          </a:stretch>
        </p:blipFill>
        <p:spPr>
          <a:xfrm>
            <a:off x="0" y="-183732"/>
            <a:ext cx="12600432" cy="7041732"/>
          </a:xfrm>
          <a:prstGeom prst="rect">
            <a:avLst/>
          </a:prstGeom>
        </p:spPr>
      </p:pic>
      <p:sp>
        <p:nvSpPr>
          <p:cNvPr id="4" name="TextBox 3">
            <a:extLst>
              <a:ext uri="{FF2B5EF4-FFF2-40B4-BE49-F238E27FC236}">
                <a16:creationId xmlns:a16="http://schemas.microsoft.com/office/drawing/2014/main" id="{EBE26BB3-C7CB-D3D8-D1CD-0D779AFA0D79}"/>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B4558B14-B87D-3AEC-98E8-381D1DDE54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3810F8D-2B77-74F7-73E8-F772002A168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28</a:t>
            </a:r>
            <a:r>
              <a:rPr lang="bo-CN" sz="7200" dirty="0">
                <a:solidFill>
                  <a:srgbClr val="121212"/>
                </a:solidFill>
                <a:latin typeface="Arial" panose="020B0604020202020204" pitchFamily="34" charset="0"/>
              </a:rPr>
              <a:t>ཉེས་སྐྱོན་བཙུགས་པའི་དོན་གང་ཡིན་ཤེས་པར་འདོད་པས་ངས་མི་དེ་ཁོ་ཚོའི་གྲོས་ཚོགས་ཀྱི་དྲུང་དུ་འཁྲིད་པ་དང༌།</a:t>
            </a:r>
            <a:endParaRPr lang="en-IN" dirty="0"/>
          </a:p>
        </p:txBody>
      </p:sp>
      <p:sp>
        <p:nvSpPr>
          <p:cNvPr id="5" name="TextBox 4">
            <a:extLst>
              <a:ext uri="{FF2B5EF4-FFF2-40B4-BE49-F238E27FC236}">
                <a16:creationId xmlns:a16="http://schemas.microsoft.com/office/drawing/2014/main" id="{08F04AAB-A4F7-C437-759C-CFE413D23ADF}"/>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28and since I wanted to understand their charges against him, I brought him down to their Sanhedrin.</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9774"/>
    </mc:Choice>
    <mc:Fallback xmlns="">
      <p:transition spd="slow" advTm="9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F31B3C2-6D12-67B0-3884-3242F221A107}"/>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5F85BA3-417E-443E-C4E7-F97E558F6946}"/>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BE5919EA-F37E-9152-4B82-11B174D5F4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4865B5A-1ABA-52EE-7FA9-9F313302832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121212"/>
                </a:solidFill>
                <a:latin typeface="Arial" panose="020B0604020202020204" pitchFamily="34" charset="0"/>
              </a:rPr>
              <a:t> </a:t>
            </a:r>
            <a:r>
              <a:rPr lang="bo-CN" sz="7200" dirty="0">
                <a:solidFill>
                  <a:srgbClr val="777A7B"/>
                </a:solidFill>
                <a:latin typeface="Arial" panose="020B0604020202020204" pitchFamily="34" charset="0"/>
              </a:rPr>
              <a:t>29</a:t>
            </a:r>
            <a:r>
              <a:rPr lang="bo-CN" sz="7200" dirty="0">
                <a:solidFill>
                  <a:srgbClr val="121212"/>
                </a:solidFill>
                <a:latin typeface="Arial" panose="020B0604020202020204" pitchFamily="34" charset="0"/>
              </a:rPr>
              <a:t>སྐྱོན་འཛུགས་བྱས་པ་དེ་ཡང་ཁོ་ཚོའི་ཆོས་ཁྲིམས་ཀྱི་དོན་ཡིན་པ་ལས་སྲོག་ཁྲིམས་གཏོང་བའམ་བཙོན་དུ་བཅུག་དགོས་པའི་ཉེས་པ་ཅིའང་མེད་པ་དེ་ངས་རྟོགས། </a:t>
            </a:r>
            <a:endParaRPr lang="en-IN" dirty="0"/>
          </a:p>
        </p:txBody>
      </p:sp>
      <p:sp>
        <p:nvSpPr>
          <p:cNvPr id="5" name="TextBox 4">
            <a:extLst>
              <a:ext uri="{FF2B5EF4-FFF2-40B4-BE49-F238E27FC236}">
                <a16:creationId xmlns:a16="http://schemas.microsoft.com/office/drawing/2014/main" id="{CC9DC852-2777-0373-7D17-71C2E7E6EA3C}"/>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29I found that the accusation involved questions about their own law, but there was no charge worthy of death or imprisonment.</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157"/>
    </mc:Choice>
    <mc:Fallback xmlns="">
      <p:transition spd="slow" advTm="10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982EE4-F3F0-487B-DAF6-040806C16CFA}"/>
              </a:ext>
            </a:extLst>
          </p:cNvPr>
          <p:cNvPicPr>
            <a:picLocks noChangeAspect="1"/>
          </p:cNvPicPr>
          <p:nvPr/>
        </p:nvPicPr>
        <p:blipFill>
          <a:blip r:embed="rId2"/>
          <a:stretch>
            <a:fillRect/>
          </a:stretch>
        </p:blipFill>
        <p:spPr>
          <a:xfrm>
            <a:off x="0" y="-37889"/>
            <a:ext cx="12417552" cy="6895889"/>
          </a:xfrm>
          <a:prstGeom prst="rect">
            <a:avLst/>
          </a:prstGeom>
        </p:spPr>
      </p:pic>
      <p:sp>
        <p:nvSpPr>
          <p:cNvPr id="4" name="TextBox 3">
            <a:extLst>
              <a:ext uri="{FF2B5EF4-FFF2-40B4-BE49-F238E27FC236}">
                <a16:creationId xmlns:a16="http://schemas.microsoft.com/office/drawing/2014/main" id="{709D3400-BFC8-2605-4BD0-2A626DB51890}"/>
              </a:ext>
            </a:extLst>
          </p:cNvPr>
          <p:cNvSpPr txBox="1"/>
          <p:nvPr/>
        </p:nvSpPr>
        <p:spPr>
          <a:xfrm>
            <a:off x="229954" y="542034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1DEEDBDA-0FB9-1432-6F9E-0FC8A2A1A0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313D86D-634D-6F11-35C1-055140131BC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30</a:t>
            </a:r>
            <a:r>
              <a:rPr lang="bo-CN" sz="6000" dirty="0">
                <a:solidFill>
                  <a:srgbClr val="121212"/>
                </a:solidFill>
                <a:latin typeface="Arial" panose="020B0604020202020204" pitchFamily="34" charset="0"/>
              </a:rPr>
              <a:t>དེ་རྗེས་ཁོ་གསོད་པའི་ཇུས་ངན་གྱི་གཏམ་ཐོས་སྐབས། མི་དེ་ཁྱེད་ལ་འཕྲལ་དུ་བསྐྱལ་བ་ཡིན། ཡང་ཉེས་སྐྱོན་འཛུགས་མཁན་རྣམས་ལའང་ཉེས་སྐྱོན་གང་ཡོད་པ་འཆད་པའི་ཕྱིར་ཁྱེད་ཀྱི་མདུན་དུ་འགྲོ་དགོས་པའི་བཀའ་བཏང༌། ཞེས་པའོ། །</a:t>
            </a:r>
            <a:endParaRPr lang="en-IN" dirty="0"/>
          </a:p>
        </p:txBody>
      </p:sp>
      <p:sp>
        <p:nvSpPr>
          <p:cNvPr id="5" name="TextBox 4">
            <a:extLst>
              <a:ext uri="{FF2B5EF4-FFF2-40B4-BE49-F238E27FC236}">
                <a16:creationId xmlns:a16="http://schemas.microsoft.com/office/drawing/2014/main" id="{B8111E8F-B1D3-C181-78AA-121543F88E1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30When I was informed that there was a plot against the man, I sent him to you at once. I also instructed his accusers to present their case against him before you.</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6649"/>
    </mc:Choice>
    <mc:Fallback xmlns="">
      <p:transition spd="slow" advTm="16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C2A3B1-20C5-02CA-19E8-F00BE753AE8B}"/>
              </a:ext>
            </a:extLst>
          </p:cNvPr>
          <p:cNvPicPr>
            <a:picLocks noChangeAspect="1"/>
          </p:cNvPicPr>
          <p:nvPr/>
        </p:nvPicPr>
        <p:blipFill>
          <a:blip r:embed="rId2"/>
          <a:stretch>
            <a:fillRect/>
          </a:stretch>
        </p:blipFill>
        <p:spPr>
          <a:xfrm>
            <a:off x="-1" y="0"/>
            <a:ext cx="12219137" cy="7020232"/>
          </a:xfrm>
          <a:prstGeom prst="rect">
            <a:avLst/>
          </a:prstGeom>
        </p:spPr>
      </p:pic>
      <p:sp>
        <p:nvSpPr>
          <p:cNvPr id="6" name="TextBox 5">
            <a:extLst>
              <a:ext uri="{FF2B5EF4-FFF2-40B4-BE49-F238E27FC236}">
                <a16:creationId xmlns:a16="http://schemas.microsoft.com/office/drawing/2014/main" id="{183B80AE-D451-D6C9-CB33-43CDCEAD4A36}"/>
              </a:ext>
            </a:extLst>
          </p:cNvPr>
          <p:cNvSpPr txBox="1"/>
          <p:nvPr/>
        </p:nvSpPr>
        <p:spPr>
          <a:xfrm>
            <a:off x="802891" y="2072457"/>
            <a:ext cx="4714568" cy="4173794"/>
          </a:xfrm>
          <a:prstGeom prst="rect">
            <a:avLst/>
          </a:prstGeom>
          <a:noFill/>
        </p:spPr>
        <p:txBody>
          <a:bodyPr wrap="square" rtlCol="0">
            <a:noAutofit/>
          </a:bodyPr>
          <a:lstStyle/>
          <a:p>
            <a:pPr algn="ctr"/>
            <a:r>
              <a:rPr lang="en-IN" sz="8000" dirty="0">
                <a:solidFill>
                  <a:schemeClr val="bg1"/>
                </a:solidFill>
              </a:rPr>
              <a:t> </a:t>
            </a:r>
            <a:r>
              <a:rPr lang="bo-CN" sz="8000" b="1" i="0" cap="all" dirty="0">
                <a:solidFill>
                  <a:schemeClr val="bg1"/>
                </a:solidFill>
                <a:effectLst/>
                <a:latin typeface="ArialMT"/>
              </a:rPr>
              <a:t>མཛད་པ 23</a:t>
            </a:r>
          </a:p>
          <a:p>
            <a:r>
              <a:rPr lang="bo-CN" sz="8000" b="1" dirty="0">
                <a:solidFill>
                  <a:schemeClr val="bg1"/>
                </a:solidFill>
                <a:latin typeface="Arial" panose="020B0604020202020204" pitchFamily="34" charset="0"/>
              </a:rPr>
              <a:t>པའུ་ལུ་སེ་སར་རེ་ཡཱ་གྲོང་ཁྱེར་དུ་ཁྲིད་པ།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37DB653-675F-11B9-3B2A-38BC77A9F338}"/>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47C2B63-5D3E-18BD-D542-3D4C9A944001}"/>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0F353769-DCE6-3F41-CE3D-138B774249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283062C-A840-018C-5AF1-27925B3E8B0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31</a:t>
            </a:r>
            <a:r>
              <a:rPr lang="bo-CN" sz="7200" dirty="0">
                <a:solidFill>
                  <a:srgbClr val="121212"/>
                </a:solidFill>
                <a:latin typeface="Arial" panose="020B0604020202020204" pitchFamily="34" charset="0"/>
              </a:rPr>
              <a:t>བཀའ་དེ་དང་བསྟུན་ཏེ་མཚན་མོའི་དུས་སུ་དམག་མི་རྣམས་ཀྱིས་པའུ་ལུ་ཨན་ཏི་པ་ཏྲི་གྲོང་ཁྱེར་དུ་བསྐྱལ།</a:t>
            </a:r>
            <a:endParaRPr lang="en-IN" dirty="0"/>
          </a:p>
        </p:txBody>
      </p:sp>
      <p:sp>
        <p:nvSpPr>
          <p:cNvPr id="5" name="TextBox 4">
            <a:extLst>
              <a:ext uri="{FF2B5EF4-FFF2-40B4-BE49-F238E27FC236}">
                <a16:creationId xmlns:a16="http://schemas.microsoft.com/office/drawing/2014/main" id="{3A149052-C70C-59AE-0687-E6E882D899B7}"/>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31So the soldiers followed their orders and brought Paul by night to </a:t>
            </a:r>
            <a:r>
              <a:rPr lang="en-US" sz="4800" dirty="0" err="1">
                <a:solidFill>
                  <a:srgbClr val="777A7B"/>
                </a:solidFill>
                <a:latin typeface="Arial" panose="020B0604020202020204" pitchFamily="34" charset="0"/>
              </a:rPr>
              <a:t>Antipatris</a:t>
            </a:r>
            <a:r>
              <a:rPr lang="en-US" sz="4800" dirty="0">
                <a:solidFill>
                  <a:srgbClr val="777A7B"/>
                </a:solidFill>
                <a:latin typeface="Arial" panose="020B0604020202020204" pitchFamily="34" charset="0"/>
              </a:rPr>
              <a:t>.</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6046"/>
    </mc:Choice>
    <mc:Fallback xmlns="">
      <p:transition spd="slow" advTm="6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E0B7848-09FF-44D8-8DBA-95C36BD2BF6C}"/>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FC45A90-5D0C-ED3D-4138-F9DE60D45A1A}"/>
              </a:ext>
            </a:extLst>
          </p:cNvPr>
          <p:cNvSpPr txBox="1"/>
          <p:nvPr/>
        </p:nvSpPr>
        <p:spPr>
          <a:xfrm>
            <a:off x="9167476" y="40588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5E8A854E-DE72-8EA0-998A-2CCB5D6B36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ED4E0FB-ACE4-0BC3-EB1C-1F4ED3BF23C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32</a:t>
            </a:r>
            <a:r>
              <a:rPr lang="bo-CN" sz="7200" dirty="0">
                <a:solidFill>
                  <a:srgbClr val="121212"/>
                </a:solidFill>
                <a:latin typeface="Arial" panose="020B0604020202020204" pitchFamily="34" charset="0"/>
              </a:rPr>
              <a:t>དེའི་སང་ཉིན་རྐང་དམག་རྣམས་མཁར་རྫོང་ལ་ཕྱིར་ལོག་པ་དང༌། རྟ་དམག་རྣམས་པའུ་ལུ་འཁྲིད་དེ་ཕར་ཕྱིན།</a:t>
            </a:r>
            <a:endParaRPr lang="en-IN" dirty="0"/>
          </a:p>
        </p:txBody>
      </p:sp>
      <p:sp>
        <p:nvSpPr>
          <p:cNvPr id="5" name="TextBox 4">
            <a:extLst>
              <a:ext uri="{FF2B5EF4-FFF2-40B4-BE49-F238E27FC236}">
                <a16:creationId xmlns:a16="http://schemas.microsoft.com/office/drawing/2014/main" id="{FC798439-2A60-39E5-FE51-5083CBC565C2}"/>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32The next day they returned to the barracks and let the horsemen go on with him.</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7536"/>
    </mc:Choice>
    <mc:Fallback xmlns="">
      <p:transition spd="slow" advTm="7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clothing&#10;&#10;Description automatically generated with medium confidence">
            <a:extLst>
              <a:ext uri="{FF2B5EF4-FFF2-40B4-BE49-F238E27FC236}">
                <a16:creationId xmlns:a16="http://schemas.microsoft.com/office/drawing/2014/main" id="{D3436C2F-2451-F847-D89F-D630F6FF06A0}"/>
              </a:ext>
            </a:extLst>
          </p:cNvPr>
          <p:cNvPicPr>
            <a:picLocks noChangeAspect="1"/>
          </p:cNvPicPr>
          <p:nvPr/>
        </p:nvPicPr>
        <p:blipFill rotWithShape="1">
          <a:blip r:embed="rId2"/>
          <a:srcRect b="1765"/>
          <a:stretch/>
        </p:blipFill>
        <p:spPr>
          <a:xfrm flipH="1">
            <a:off x="20" y="1282"/>
            <a:ext cx="12191980" cy="6856718"/>
          </a:xfrm>
          <a:prstGeom prst="rect">
            <a:avLst/>
          </a:prstGeom>
        </p:spPr>
      </p:pic>
      <p:sp>
        <p:nvSpPr>
          <p:cNvPr id="4" name="TextBox 3">
            <a:extLst>
              <a:ext uri="{FF2B5EF4-FFF2-40B4-BE49-F238E27FC236}">
                <a16:creationId xmlns:a16="http://schemas.microsoft.com/office/drawing/2014/main" id="{0551F239-65F3-6184-4A7A-65BE527250C2}"/>
              </a:ext>
            </a:extLst>
          </p:cNvPr>
          <p:cNvSpPr txBox="1"/>
          <p:nvPr/>
        </p:nvSpPr>
        <p:spPr>
          <a:xfrm>
            <a:off x="347941" y="570055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A47D0921-700A-3B7F-07E6-B6C3D1ECBD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4EC33B5-796B-F454-5C85-554FC93C0DB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33</a:t>
            </a:r>
            <a:r>
              <a:rPr lang="bo-CN" sz="7200" dirty="0">
                <a:solidFill>
                  <a:srgbClr val="121212"/>
                </a:solidFill>
                <a:latin typeface="Arial" panose="020B0604020202020204" pitchFamily="34" charset="0"/>
              </a:rPr>
              <a:t>ཁོང་རྣམས་སེ་སར་རེ་ཡཱ་གྲོང་ཁྱེར་དུ་སླེབས་སྐབས། ཡི་གེ་དེ་སྤྱི་ཁྱབ་ལ་སྤྲད་ཅིང་པའུ་ལུ་ཡང་ཁོའི་ལག་ཏུ་བརྩིས་སྤྲད། </a:t>
            </a:r>
            <a:endParaRPr lang="en-IN" dirty="0"/>
          </a:p>
        </p:txBody>
      </p:sp>
      <p:sp>
        <p:nvSpPr>
          <p:cNvPr id="5" name="TextBox 4">
            <a:extLst>
              <a:ext uri="{FF2B5EF4-FFF2-40B4-BE49-F238E27FC236}">
                <a16:creationId xmlns:a16="http://schemas.microsoft.com/office/drawing/2014/main" id="{174A8CD8-734A-8509-A4D4-53F85F44153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33When the horsemen arrived in Caesarea, they delivered the letter to the governor and presented Paul to him.</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9425"/>
    </mc:Choice>
    <mc:Fallback xmlns="">
      <p:transition spd="slow" advTm="9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ADDDBB-9EB5-B39C-8F65-84CBEE243224}"/>
              </a:ext>
            </a:extLst>
          </p:cNvPr>
          <p:cNvPicPr>
            <a:picLocks noChangeAspect="1"/>
          </p:cNvPicPr>
          <p:nvPr/>
        </p:nvPicPr>
        <p:blipFill>
          <a:blip r:embed="rId2"/>
          <a:stretch>
            <a:fillRect/>
          </a:stretch>
        </p:blipFill>
        <p:spPr>
          <a:xfrm>
            <a:off x="-569681" y="0"/>
            <a:ext cx="12761681" cy="6858000"/>
          </a:xfrm>
          <a:prstGeom prst="rect">
            <a:avLst/>
          </a:prstGeom>
        </p:spPr>
      </p:pic>
      <p:sp>
        <p:nvSpPr>
          <p:cNvPr id="4" name="TextBox 3">
            <a:extLst>
              <a:ext uri="{FF2B5EF4-FFF2-40B4-BE49-F238E27FC236}">
                <a16:creationId xmlns:a16="http://schemas.microsoft.com/office/drawing/2014/main" id="{5D1AE266-18DC-AE5C-70F2-2F2999738C50}"/>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6A3FF529-502D-EC3F-F5A9-58EEA72D68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5AACAD4-7784-888F-1FBC-EE65277D3F7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34</a:t>
            </a:r>
            <a:r>
              <a:rPr lang="bo-CN" sz="7200" dirty="0">
                <a:solidFill>
                  <a:srgbClr val="121212"/>
                </a:solidFill>
                <a:latin typeface="Arial" panose="020B0604020202020204" pitchFamily="34" charset="0"/>
              </a:rPr>
              <a:t>སྤྱི་ཁྱབ་ཀྱིས་ཡི་གེ་དེ་བཀླགས་ནས་པའུ་ལུ་ཡུལ་གང་ནས་ཡིན་དྲིས་པ་ལ། ཁོང་ཀི་ལིག་ཡཱ་ཞིང་ཆེན་ནས་ཡིན་པར་ཤེས་ནས། </a:t>
            </a:r>
            <a:endParaRPr lang="en-IN" dirty="0"/>
          </a:p>
        </p:txBody>
      </p:sp>
      <p:sp>
        <p:nvSpPr>
          <p:cNvPr id="5" name="TextBox 4">
            <a:extLst>
              <a:ext uri="{FF2B5EF4-FFF2-40B4-BE49-F238E27FC236}">
                <a16:creationId xmlns:a16="http://schemas.microsoft.com/office/drawing/2014/main" id="{C3222D00-ECFB-4DCE-51C6-F61D98F2D64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34The governor read the letter and asked what province Paul was from. Learning that he was from Cilicia,</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9863"/>
    </mc:Choice>
    <mc:Fallback xmlns="">
      <p:transition spd="slow" advTm="9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1287700-9B61-58E9-1709-5DF33A38F398}"/>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7DC0B56-B008-B285-090E-FEA3F0D9E3CF}"/>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Audio 68">
            <a:hlinkClick r:id="" action="ppaction://media"/>
            <a:extLst>
              <a:ext uri="{FF2B5EF4-FFF2-40B4-BE49-F238E27FC236}">
                <a16:creationId xmlns:a16="http://schemas.microsoft.com/office/drawing/2014/main" id="{F4706D4E-06DF-33A0-A041-7AD0AD96D4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941BFB0-6125-FF1C-AEE5-7D2CF58E26A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35</a:t>
            </a:r>
            <a:r>
              <a:rPr lang="bo-CN" sz="6000" dirty="0">
                <a:solidFill>
                  <a:srgbClr val="121212"/>
                </a:solidFill>
                <a:latin typeface="Arial" panose="020B0604020202020204" pitchFamily="34" charset="0"/>
              </a:rPr>
              <a:t>ཁོས་“ཁྱོད་ལ་ཉེས་འཛུགས་མཁན་འདིར་སླེབས་པའི་ཚེ་ཁྱོད་ཀྱི་དོན་ཉན་པར་བྱ་”ཞེས་བཤད་ནས། རྒྱལ་པོ་ཧེ་རོ་དཱེ་ཡིས་བརྩིགས་པའི་ཕོ་བྲང་གི་བཙོན་ཁང་དུ་པའུ་ལུ་སྲུང་དགོས་པའི་བཀའ་བཏང་ངོ༌། །</a:t>
            </a:r>
            <a:endParaRPr lang="en-IN" dirty="0"/>
          </a:p>
        </p:txBody>
      </p:sp>
      <p:sp>
        <p:nvSpPr>
          <p:cNvPr id="5" name="TextBox 4">
            <a:extLst>
              <a:ext uri="{FF2B5EF4-FFF2-40B4-BE49-F238E27FC236}">
                <a16:creationId xmlns:a16="http://schemas.microsoft.com/office/drawing/2014/main" id="{322C6EA4-F363-3E97-4646-749AE0C8C8FB}"/>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35he said, “I will hear your case when your accusers arrive.” Then he ordered that Paul be kept under guard in Herod’s Praetorium.</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4571"/>
    </mc:Choice>
    <mc:Fallback xmlns="">
      <p:transition spd="slow" advTm="14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r>
              <a:rPr lang="en-IN" sz="8000" dirty="0"/>
              <a:t> </a:t>
            </a:r>
            <a:r>
              <a:rPr lang="bo-CN" sz="8000" b="1" i="0" cap="all" dirty="0">
                <a:solidFill>
                  <a:srgbClr val="121212"/>
                </a:solidFill>
                <a:effectLst/>
                <a:latin typeface="ArialMT"/>
              </a:rPr>
              <a:t>མཛད་པ 23</a:t>
            </a:r>
          </a:p>
          <a:p>
            <a:r>
              <a:rPr lang="bo-CN" sz="8000" b="1" dirty="0">
                <a:solidFill>
                  <a:srgbClr val="121212"/>
                </a:solidFill>
                <a:latin typeface="Arial" panose="020B0604020202020204" pitchFamily="34" charset="0"/>
              </a:rPr>
              <a:t>པའུ་ལུ་སེ་སར་རེ་ཡཱ་གྲོང་ཁྱེར་དུ་ཁྲིད་པ།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600" b="0" i="0" u="none" strike="noStrike" baseline="0" dirty="0">
                <a:latin typeface="TimesNewRomanPSMT"/>
              </a:rPr>
              <a:t>Paul escorted out of Jerusalem </a:t>
            </a:r>
            <a:r>
              <a:rPr lang="en-US" sz="6000" b="0" i="0" u="none" strike="noStrike" baseline="0" dirty="0">
                <a:latin typeface="TimesNewRomanPSMT"/>
              </a:rPr>
              <a:t>– Acts 23:23-35 </a:t>
            </a:r>
            <a:endParaRPr lang="en-IN" sz="6000" dirty="0"/>
          </a:p>
        </p:txBody>
      </p:sp>
      <p:pic>
        <p:nvPicPr>
          <p:cNvPr id="15" name="Audio 14">
            <a:hlinkClick r:id="" action="ppaction://media"/>
            <a:extLst>
              <a:ext uri="{FF2B5EF4-FFF2-40B4-BE49-F238E27FC236}">
                <a16:creationId xmlns:a16="http://schemas.microsoft.com/office/drawing/2014/main" id="{358DCA64-6FE4-6214-72E6-F1C49A33DB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6022"/>
    </mc:Choice>
    <mc:Fallback xmlns="">
      <p:transition spd="slow" advTm="6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EC4187-9E89-2C01-C8F2-704E703011BB}"/>
              </a:ext>
            </a:extLst>
          </p:cNvPr>
          <p:cNvPicPr>
            <a:picLocks noChangeAspect="1"/>
          </p:cNvPicPr>
          <p:nvPr/>
        </p:nvPicPr>
        <p:blipFill>
          <a:blip r:embed="rId2"/>
          <a:stretch>
            <a:fillRect/>
          </a:stretch>
        </p:blipFill>
        <p:spPr>
          <a:xfrm>
            <a:off x="-1" y="0"/>
            <a:ext cx="12219137" cy="7020232"/>
          </a:xfrm>
          <a:prstGeom prst="rect">
            <a:avLst/>
          </a:prstGeom>
        </p:spPr>
      </p:pic>
      <p:sp>
        <p:nvSpPr>
          <p:cNvPr id="3" name="TextBox 2">
            <a:extLst>
              <a:ext uri="{FF2B5EF4-FFF2-40B4-BE49-F238E27FC236}">
                <a16:creationId xmlns:a16="http://schemas.microsoft.com/office/drawing/2014/main" id="{5102A084-2EF7-E600-EB00-00E82BF2269B}"/>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p>
        </p:txBody>
      </p:sp>
    </p:spTree>
    <p:extLst>
      <p:ext uri="{BB962C8B-B14F-4D97-AF65-F5344CB8AC3E}">
        <p14:creationId xmlns:p14="http://schemas.microsoft.com/office/powerpoint/2010/main" val="1850742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0842DC-B466-0DCB-E85A-17EDA36D9CDC}"/>
              </a:ext>
            </a:extLst>
          </p:cNvPr>
          <p:cNvPicPr>
            <a:picLocks noChangeAspect="1"/>
          </p:cNvPicPr>
          <p:nvPr/>
        </p:nvPicPr>
        <p:blipFill>
          <a:blip r:embed="rId2"/>
          <a:stretch>
            <a:fillRect/>
          </a:stretch>
        </p:blipFill>
        <p:spPr>
          <a:xfrm>
            <a:off x="-1" y="0"/>
            <a:ext cx="12219137" cy="7020232"/>
          </a:xfrm>
          <a:prstGeom prst="rect">
            <a:avLst/>
          </a:prstGeom>
        </p:spPr>
      </p:pic>
      <p:sp>
        <p:nvSpPr>
          <p:cNvPr id="4" name="TextBox 3">
            <a:extLst>
              <a:ext uri="{FF2B5EF4-FFF2-40B4-BE49-F238E27FC236}">
                <a16:creationId xmlns:a16="http://schemas.microsoft.com/office/drawing/2014/main" id="{237530BF-3C3C-A8A0-C82A-CC480EC712E0}"/>
              </a:ext>
            </a:extLst>
          </p:cNvPr>
          <p:cNvSpPr txBox="1"/>
          <p:nvPr/>
        </p:nvSpPr>
        <p:spPr>
          <a:xfrm>
            <a:off x="802891" y="2072457"/>
            <a:ext cx="4714568" cy="4173794"/>
          </a:xfrm>
          <a:prstGeom prst="rect">
            <a:avLst/>
          </a:prstGeom>
          <a:noFill/>
        </p:spPr>
        <p:txBody>
          <a:bodyPr wrap="square" rtlCol="0">
            <a:noAutofit/>
          </a:bodyPr>
          <a:lstStyle/>
          <a:p>
            <a:pPr algn="ctr"/>
            <a:r>
              <a:rPr lang="en-IN" sz="8000" dirty="0">
                <a:solidFill>
                  <a:schemeClr val="bg1"/>
                </a:solidFill>
              </a:rPr>
              <a:t> </a:t>
            </a:r>
            <a:r>
              <a:rPr lang="bo-CN" sz="8000" b="1" i="0" cap="all" dirty="0">
                <a:solidFill>
                  <a:schemeClr val="bg1"/>
                </a:solidFill>
                <a:effectLst/>
                <a:latin typeface="ArialMT"/>
              </a:rPr>
              <a:t>མཛད་པ 23</a:t>
            </a:r>
          </a:p>
          <a:p>
            <a:r>
              <a:rPr lang="bo-CN" sz="8000" b="1" dirty="0">
                <a:solidFill>
                  <a:schemeClr val="bg1"/>
                </a:solidFill>
                <a:latin typeface="Arial" panose="020B0604020202020204" pitchFamily="34" charset="0"/>
              </a:rPr>
              <a:t>པའུ་ལུ་སེ་སར་རེ་ཡཱ་གྲོང་ཁྱེར་དུ་ཁྲིད་པ།</a:t>
            </a:r>
            <a:endParaRPr lang="en-IN" sz="8000" dirty="0">
              <a:solidFill>
                <a:schemeClr val="bg1"/>
              </a:solidFill>
            </a:endParaRPr>
          </a:p>
        </p:txBody>
      </p:sp>
      <p:sp>
        <p:nvSpPr>
          <p:cNvPr id="5" name="TextBox 2">
            <a:extLst>
              <a:ext uri="{FF2B5EF4-FFF2-40B4-BE49-F238E27FC236}">
                <a16:creationId xmlns:a16="http://schemas.microsoft.com/office/drawing/2014/main" id="{4DF58165-DCC6-F900-32CD-994F25EB53E8}"/>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5400" dirty="0"/>
              <a:t> Paul’s nephew had warned the commanding officer that there was a plan to kill Paul.</a:t>
            </a:r>
          </a:p>
        </p:txBody>
      </p:sp>
      <p:pic>
        <p:nvPicPr>
          <p:cNvPr id="17" name="Audio 16">
            <a:hlinkClick r:id="" action="ppaction://media"/>
            <a:extLst>
              <a:ext uri="{FF2B5EF4-FFF2-40B4-BE49-F238E27FC236}">
                <a16:creationId xmlns:a16="http://schemas.microsoft.com/office/drawing/2014/main" id="{870B8CDD-C477-683B-2410-32FA8393FA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7223"/>
    </mc:Choice>
    <mc:Fallback xmlns="">
      <p:transition spd="slow" advTm="7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62FF5B-F808-4093-FABF-85FC544A41EA}"/>
              </a:ext>
            </a:extLst>
          </p:cNvPr>
          <p:cNvPicPr>
            <a:picLocks noChangeAspect="1"/>
          </p:cNvPicPr>
          <p:nvPr/>
        </p:nvPicPr>
        <p:blipFill>
          <a:blip r:embed="rId2"/>
          <a:stretch>
            <a:fillRect/>
          </a:stretch>
        </p:blipFill>
        <p:spPr>
          <a:xfrm>
            <a:off x="-878689" y="0"/>
            <a:ext cx="13070690" cy="6858000"/>
          </a:xfrm>
          <a:prstGeom prst="rect">
            <a:avLst/>
          </a:prstGeom>
        </p:spPr>
      </p:pic>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4E546DBD-A413-42CC-8942-5BDB9513667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94571BC-C766-F7FE-3D94-42ADD076A355}"/>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23</a:t>
            </a:r>
            <a:r>
              <a:rPr lang="bo-CN" sz="6000" dirty="0">
                <a:solidFill>
                  <a:srgbClr val="121212"/>
                </a:solidFill>
                <a:latin typeface="Arial" panose="020B0604020202020204" pitchFamily="34" charset="0"/>
              </a:rPr>
              <a:t>སྟོང་དཔོན་གྱིས་བརྒྱ་དཔོན་གཉིས་བོས་ཏེ་ཁོ་རྣམས་ལ་“རྐང་དམག་མི་ཉིས་བརྒྱ་དང༌། རྟ་དམག་བདུན་ཅུ། མདུང་དམག་ཉིས་བརྒྱ་བཅས་མཚན་མོའི་ཆུ་ཚོད་དགུ་པར་སེ་སར་རེ་ཡཱ་གྲོང་ཁྱེར་ལ་འགྲོ་བའི་གྲ་སྒྲིག་གྱིས་ཤིག </a:t>
            </a:r>
            <a:endParaRPr lang="en-IN" dirty="0"/>
          </a:p>
        </p:txBody>
      </p:sp>
      <p:sp>
        <p:nvSpPr>
          <p:cNvPr id="5" name="TextBox 4">
            <a:extLst>
              <a:ext uri="{FF2B5EF4-FFF2-40B4-BE49-F238E27FC236}">
                <a16:creationId xmlns:a16="http://schemas.microsoft.com/office/drawing/2014/main" id="{909733AD-1E0E-F925-DA9D-A0C929EA938A}"/>
              </a:ext>
            </a:extLst>
          </p:cNvPr>
          <p:cNvSpPr txBox="1"/>
          <p:nvPr/>
        </p:nvSpPr>
        <p:spPr>
          <a:xfrm>
            <a:off x="110836" y="149950"/>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23Then he called two of his centurions and said, “Prepare two hundred soldiers, seventy horsemen, and two hundred spearmen to go to Caesarea in the third hour of the night (9 o’ clock).</a:t>
            </a:r>
            <a:endParaRPr lang="en-IN" sz="40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643"/>
    </mc:Choice>
    <mc:Fallback xmlns="">
      <p:transition spd="slow" advTm="12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C813DB-37E1-DCA8-8D1E-5D9E6F1EDD93}"/>
              </a:ext>
            </a:extLst>
          </p:cNvPr>
          <p:cNvPicPr>
            <a:picLocks noChangeAspect="1"/>
          </p:cNvPicPr>
          <p:nvPr/>
        </p:nvPicPr>
        <p:blipFill>
          <a:blip r:embed="rId2"/>
          <a:stretch>
            <a:fillRect/>
          </a:stretch>
        </p:blipFill>
        <p:spPr>
          <a:xfrm>
            <a:off x="1" y="-1642844"/>
            <a:ext cx="12192000" cy="8500844"/>
          </a:xfrm>
          <a:prstGeom prst="rect">
            <a:avLst/>
          </a:prstGeom>
        </p:spPr>
      </p:pic>
      <p:sp>
        <p:nvSpPr>
          <p:cNvPr id="4" name="TextBox 3">
            <a:extLst>
              <a:ext uri="{FF2B5EF4-FFF2-40B4-BE49-F238E27FC236}">
                <a16:creationId xmlns:a16="http://schemas.microsoft.com/office/drawing/2014/main" id="{6376E5BF-EF17-00CE-51DE-0701AFB7C754}"/>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p>
        </p:txBody>
      </p:sp>
    </p:spTree>
    <p:extLst>
      <p:ext uri="{BB962C8B-B14F-4D97-AF65-F5344CB8AC3E}">
        <p14:creationId xmlns:p14="http://schemas.microsoft.com/office/powerpoint/2010/main" val="939110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51894D6C-787E-E8EE-B84C-8BD11D6994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E5C72DF-FAE0-EB53-1BBB-C95DAB0BB40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24</a:t>
            </a:r>
            <a:r>
              <a:rPr lang="bo-CN" sz="7200" dirty="0">
                <a:solidFill>
                  <a:srgbClr val="121212"/>
                </a:solidFill>
                <a:latin typeface="Arial" panose="020B0604020202020204" pitchFamily="34" charset="0"/>
              </a:rPr>
              <a:t>པའུ་ལུའི་ཕྱིར་བཞོན་པ་གྲ་སྒྲིག་བྱས་ནས་སྤྱི་ཁྱབ་ཕེ་ལིག་གི་རྩར་ཉེན་ཁ་མེད་པར་སྐྱོལ་ཞིག་”ཅེས་བཤད། </a:t>
            </a:r>
            <a:endParaRPr lang="en-IN" dirty="0"/>
          </a:p>
        </p:txBody>
      </p:sp>
      <p:sp>
        <p:nvSpPr>
          <p:cNvPr id="5" name="TextBox 4">
            <a:extLst>
              <a:ext uri="{FF2B5EF4-FFF2-40B4-BE49-F238E27FC236}">
                <a16:creationId xmlns:a16="http://schemas.microsoft.com/office/drawing/2014/main" id="{C5D82677-8FAE-5F02-CE2A-890985CE0F8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24Provide mounts for Paul to take him safely to Governor Felix.”</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8338"/>
    </mc:Choice>
    <mc:Fallback xmlns="">
      <p:transition spd="slow" advTm="8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6955</TotalTime>
  <Words>1102</Words>
  <Application>Microsoft Office PowerPoint</Application>
  <PresentationFormat>Widescreen</PresentationFormat>
  <Paragraphs>71</Paragraphs>
  <Slides>30</Slides>
  <Notes>1</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55-6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2025-05-07T08:31:41Z</dcterms:modified>
</cp:coreProperties>
</file>