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1" r:id="rId6"/>
    <p:sldId id="272" r:id="rId7"/>
    <p:sldId id="260" r:id="rId8"/>
    <p:sldId id="271"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A094C-122D-458F-AC15-99A7D6712D76}" v="13" dt="2025-05-29T08:42:40.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805" autoAdjust="0"/>
  </p:normalViewPr>
  <p:slideViewPr>
    <p:cSldViewPr snapToGrid="0">
      <p:cViewPr varScale="1">
        <p:scale>
          <a:sx n="48" d="100"/>
          <a:sy n="48" d="100"/>
        </p:scale>
        <p:origin x="67" y="4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D41DFE8-54A5-4E0C-ABE2-5F116034A2B5}"/>
    <pc:docChg chg="custSel modSld">
      <pc:chgData name="Leonie Smith" userId="fed1330f33f5650e" providerId="LiveId" clId="{0D41DFE8-54A5-4E0C-ABE2-5F116034A2B5}" dt="2023-05-15T03:21:11.599" v="123" actId="5793"/>
      <pc:docMkLst>
        <pc:docMk/>
      </pc:docMkLst>
      <pc:sldChg chg="addSp modSp modNotesTx">
        <pc:chgData name="Leonie Smith" userId="fed1330f33f5650e" providerId="LiveId" clId="{0D41DFE8-54A5-4E0C-ABE2-5F116034A2B5}" dt="2023-05-15T03:21:11.599" v="123" actId="5793"/>
        <pc:sldMkLst>
          <pc:docMk/>
          <pc:sldMk cId="1499918570" sldId="257"/>
        </pc:sldMkLst>
      </pc:sldChg>
      <pc:sldChg chg="addSp delSp modSp mod modTransition modAnim">
        <pc:chgData name="Leonie Smith" userId="fed1330f33f5650e" providerId="LiveId" clId="{0D41DFE8-54A5-4E0C-ABE2-5F116034A2B5}" dt="2023-05-12T03:14:19.049" v="7"/>
        <pc:sldMkLst>
          <pc:docMk/>
          <pc:sldMk cId="454763615" sldId="259"/>
        </pc:sldMkLst>
      </pc:sldChg>
      <pc:sldChg chg="addSp delSp modSp mod modTransition modAnim">
        <pc:chgData name="Leonie Smith" userId="fed1330f33f5650e" providerId="LiveId" clId="{0D41DFE8-54A5-4E0C-ABE2-5F116034A2B5}" dt="2023-05-12T03:18:40.495" v="30"/>
        <pc:sldMkLst>
          <pc:docMk/>
          <pc:sldMk cId="2346136586" sldId="260"/>
        </pc:sldMkLst>
      </pc:sldChg>
      <pc:sldChg chg="addSp delSp modSp mod modTransition modAnim">
        <pc:chgData name="Leonie Smith" userId="fed1330f33f5650e" providerId="LiveId" clId="{0D41DFE8-54A5-4E0C-ABE2-5F116034A2B5}" dt="2023-05-12T03:15:25.780" v="14"/>
        <pc:sldMkLst>
          <pc:docMk/>
          <pc:sldMk cId="4037329247" sldId="261"/>
        </pc:sldMkLst>
      </pc:sldChg>
      <pc:sldChg chg="addSp delSp modSp mod modTransition modAnim">
        <pc:chgData name="Leonie Smith" userId="fed1330f33f5650e" providerId="LiveId" clId="{0D41DFE8-54A5-4E0C-ABE2-5F116034A2B5}" dt="2023-05-12T03:20:44.607" v="37"/>
        <pc:sldMkLst>
          <pc:docMk/>
          <pc:sldMk cId="1909638311" sldId="262"/>
        </pc:sldMkLst>
      </pc:sldChg>
      <pc:sldChg chg="addSp delSp modSp mod modTransition modAnim">
        <pc:chgData name="Leonie Smith" userId="fed1330f33f5650e" providerId="LiveId" clId="{0D41DFE8-54A5-4E0C-ABE2-5F116034A2B5}" dt="2023-05-12T03:23:06.714" v="41"/>
        <pc:sldMkLst>
          <pc:docMk/>
          <pc:sldMk cId="641208035" sldId="263"/>
        </pc:sldMkLst>
      </pc:sldChg>
      <pc:sldChg chg="addSp delSp modSp mod modTransition modAnim">
        <pc:chgData name="Leonie Smith" userId="fed1330f33f5650e" providerId="LiveId" clId="{0D41DFE8-54A5-4E0C-ABE2-5F116034A2B5}" dt="2023-05-12T03:41:29.861" v="89"/>
        <pc:sldMkLst>
          <pc:docMk/>
          <pc:sldMk cId="4044745628" sldId="264"/>
        </pc:sldMkLst>
      </pc:sldChg>
      <pc:sldChg chg="addSp delSp modSp mod modTransition modAnim">
        <pc:chgData name="Leonie Smith" userId="fed1330f33f5650e" providerId="LiveId" clId="{0D41DFE8-54A5-4E0C-ABE2-5F116034A2B5}" dt="2023-05-12T03:25:51.156" v="52"/>
        <pc:sldMkLst>
          <pc:docMk/>
          <pc:sldMk cId="978260341" sldId="265"/>
        </pc:sldMkLst>
      </pc:sldChg>
      <pc:sldChg chg="addSp modSp">
        <pc:chgData name="Leonie Smith" userId="fed1330f33f5650e" providerId="LiveId" clId="{0D41DFE8-54A5-4E0C-ABE2-5F116034A2B5}" dt="2023-05-12T03:26:52.010" v="53"/>
        <pc:sldMkLst>
          <pc:docMk/>
          <pc:sldMk cId="3575870363" sldId="266"/>
        </pc:sldMkLst>
      </pc:sldChg>
      <pc:sldChg chg="addSp delSp modSp mod modTransition modAnim">
        <pc:chgData name="Leonie Smith" userId="fed1330f33f5650e" providerId="LiveId" clId="{0D41DFE8-54A5-4E0C-ABE2-5F116034A2B5}" dt="2023-05-12T03:29:00.397" v="57"/>
        <pc:sldMkLst>
          <pc:docMk/>
          <pc:sldMk cId="4017137865" sldId="267"/>
        </pc:sldMkLst>
      </pc:sldChg>
      <pc:sldChg chg="addSp delSp modSp mod modTransition modAnim">
        <pc:chgData name="Leonie Smith" userId="fed1330f33f5650e" providerId="LiveId" clId="{0D41DFE8-54A5-4E0C-ABE2-5F116034A2B5}" dt="2023-05-12T03:43:21.764" v="95"/>
        <pc:sldMkLst>
          <pc:docMk/>
          <pc:sldMk cId="3137811553" sldId="268"/>
        </pc:sldMkLst>
      </pc:sldChg>
      <pc:sldChg chg="addSp modSp">
        <pc:chgData name="Leonie Smith" userId="fed1330f33f5650e" providerId="LiveId" clId="{0D41DFE8-54A5-4E0C-ABE2-5F116034A2B5}" dt="2023-05-12T03:31:25.348" v="62"/>
        <pc:sldMkLst>
          <pc:docMk/>
          <pc:sldMk cId="100491716" sldId="269"/>
        </pc:sldMkLst>
      </pc:sldChg>
      <pc:sldChg chg="addSp delSp modSp mod modTransition modAnim">
        <pc:chgData name="Leonie Smith" userId="fed1330f33f5650e" providerId="LiveId" clId="{0D41DFE8-54A5-4E0C-ABE2-5F116034A2B5}" dt="2023-05-12T03:32:35.514" v="66"/>
        <pc:sldMkLst>
          <pc:docMk/>
          <pc:sldMk cId="1922139011" sldId="281"/>
        </pc:sldMkLst>
      </pc:sldChg>
      <pc:sldChg chg="addSp delSp modSp mod modTransition modAnim">
        <pc:chgData name="Leonie Smith" userId="fed1330f33f5650e" providerId="LiveId" clId="{0D41DFE8-54A5-4E0C-ABE2-5F116034A2B5}" dt="2023-05-12T03:33:56.656" v="70"/>
        <pc:sldMkLst>
          <pc:docMk/>
          <pc:sldMk cId="3166251957" sldId="283"/>
        </pc:sldMkLst>
      </pc:sldChg>
      <pc:sldChg chg="addSp delSp modSp mod modTransition modAnim">
        <pc:chgData name="Leonie Smith" userId="fed1330f33f5650e" providerId="LiveId" clId="{0D41DFE8-54A5-4E0C-ABE2-5F116034A2B5}" dt="2023-05-12T03:48:06.706" v="119"/>
        <pc:sldMkLst>
          <pc:docMk/>
          <pc:sldMk cId="1522780631" sldId="285"/>
        </pc:sldMkLst>
      </pc:sldChg>
    </pc:docChg>
  </pc:docChgLst>
  <pc:docChgLst>
    <pc:chgData name="Alfred Smith" userId="3c60a3631c0db8ad" providerId="LiveId" clId="{1C69B6E4-8096-42C8-9782-C9D1B2644E45}"/>
    <pc:docChg chg="custSel modSld">
      <pc:chgData name="Alfred Smith" userId="3c60a3631c0db8ad" providerId="LiveId" clId="{1C69B6E4-8096-42C8-9782-C9D1B2644E45}" dt="2025-05-07T08:31:40.260" v="38"/>
      <pc:docMkLst>
        <pc:docMk/>
      </pc:docMkLst>
      <pc:sldChg chg="addSp delSp modSp mod">
        <pc:chgData name="Alfred Smith" userId="3c60a3631c0db8ad" providerId="LiveId" clId="{1C69B6E4-8096-42C8-9782-C9D1B2644E45}" dt="2025-05-07T08:27:34.399" v="4"/>
        <pc:sldMkLst>
          <pc:docMk/>
          <pc:sldMk cId="1499918570" sldId="257"/>
        </pc:sldMkLst>
        <pc:spChg chg="add mod">
          <ac:chgData name="Alfred Smith" userId="3c60a3631c0db8ad" providerId="LiveId" clId="{1C69B6E4-8096-42C8-9782-C9D1B2644E45}" dt="2025-05-07T08:27:34.399" v="4"/>
          <ac:spMkLst>
            <pc:docMk/>
            <pc:sldMk cId="1499918570" sldId="257"/>
            <ac:spMk id="7" creationId="{C16E2274-DE48-FB18-ECD6-C5006BC5E1E1}"/>
          </ac:spMkLst>
        </pc:spChg>
      </pc:sldChg>
      <pc:sldChg chg="addSp delSp modSp mod">
        <pc:chgData name="Alfred Smith" userId="3c60a3631c0db8ad" providerId="LiveId" clId="{1C69B6E4-8096-42C8-9782-C9D1B2644E45}" dt="2025-05-07T08:29:03.622" v="9" actId="478"/>
        <pc:sldMkLst>
          <pc:docMk/>
          <pc:sldMk cId="3788111665" sldId="258"/>
        </pc:sldMkLst>
        <pc:spChg chg="add mod">
          <ac:chgData name="Alfred Smith" userId="3c60a3631c0db8ad" providerId="LiveId" clId="{1C69B6E4-8096-42C8-9782-C9D1B2644E45}" dt="2025-05-07T08:28:43.374" v="8"/>
          <ac:spMkLst>
            <pc:docMk/>
            <pc:sldMk cId="3788111665" sldId="258"/>
            <ac:spMk id="6" creationId="{183B80AE-D451-D6C9-CB33-43CDCEAD4A36}"/>
          </ac:spMkLst>
        </pc:spChg>
      </pc:sldChg>
      <pc:sldChg chg="modSp">
        <pc:chgData name="Alfred Smith" userId="3c60a3631c0db8ad" providerId="LiveId" clId="{1C69B6E4-8096-42C8-9782-C9D1B2644E45}" dt="2025-05-07T08:28:11.042" v="5"/>
        <pc:sldMkLst>
          <pc:docMk/>
          <pc:sldMk cId="454763615" sldId="259"/>
        </pc:sldMkLst>
        <pc:spChg chg="mod">
          <ac:chgData name="Alfred Smith" userId="3c60a3631c0db8ad" providerId="LiveId" clId="{1C69B6E4-8096-42C8-9782-C9D1B2644E45}" dt="2025-05-07T08:28:11.042" v="5"/>
          <ac:spMkLst>
            <pc:docMk/>
            <pc:sldMk cId="454763615" sldId="259"/>
            <ac:spMk id="3" creationId="{A58184BD-88F1-BA02-40C1-D8403D0EEC0D}"/>
          </ac:spMkLst>
        </pc:spChg>
      </pc:sldChg>
      <pc:sldChg chg="addSp delSp modSp mod">
        <pc:chgData name="Alfred Smith" userId="3c60a3631c0db8ad" providerId="LiveId" clId="{1C69B6E4-8096-42C8-9782-C9D1B2644E45}" dt="2025-05-07T08:29:40.652" v="13"/>
        <pc:sldMkLst>
          <pc:docMk/>
          <pc:sldMk cId="2346136586" sldId="260"/>
        </pc:sldMkLst>
      </pc:sldChg>
      <pc:sldChg chg="addSp delSp modSp mod">
        <pc:chgData name="Alfred Smith" userId="3c60a3631c0db8ad" providerId="LiveId" clId="{1C69B6E4-8096-42C8-9782-C9D1B2644E45}" dt="2025-05-07T08:29:50.489" v="15"/>
        <pc:sldMkLst>
          <pc:docMk/>
          <pc:sldMk cId="1909638311" sldId="262"/>
        </pc:sldMkLst>
      </pc:sldChg>
      <pc:sldChg chg="addSp delSp modSp mod">
        <pc:chgData name="Alfred Smith" userId="3c60a3631c0db8ad" providerId="LiveId" clId="{1C69B6E4-8096-42C8-9782-C9D1B2644E45}" dt="2025-05-07T08:29:59.781" v="18"/>
        <pc:sldMkLst>
          <pc:docMk/>
          <pc:sldMk cId="641208035" sldId="263"/>
        </pc:sldMkLst>
      </pc:sldChg>
      <pc:sldChg chg="addSp delSp modSp mod">
        <pc:chgData name="Alfred Smith" userId="3c60a3631c0db8ad" providerId="LiveId" clId="{1C69B6E4-8096-42C8-9782-C9D1B2644E45}" dt="2025-05-07T08:30:10.081" v="21"/>
        <pc:sldMkLst>
          <pc:docMk/>
          <pc:sldMk cId="4044745628" sldId="264"/>
        </pc:sldMkLst>
      </pc:sldChg>
      <pc:sldChg chg="addSp delSp modSp mod">
        <pc:chgData name="Alfred Smith" userId="3c60a3631c0db8ad" providerId="LiveId" clId="{1C69B6E4-8096-42C8-9782-C9D1B2644E45}" dt="2025-05-07T08:30:23.843" v="23"/>
        <pc:sldMkLst>
          <pc:docMk/>
          <pc:sldMk cId="978260341" sldId="265"/>
        </pc:sldMkLst>
      </pc:sldChg>
      <pc:sldChg chg="addSp delSp modSp mod">
        <pc:chgData name="Alfred Smith" userId="3c60a3631c0db8ad" providerId="LiveId" clId="{1C69B6E4-8096-42C8-9782-C9D1B2644E45}" dt="2025-05-07T08:30:32.983" v="25"/>
        <pc:sldMkLst>
          <pc:docMk/>
          <pc:sldMk cId="3575870363" sldId="266"/>
        </pc:sldMkLst>
      </pc:sldChg>
      <pc:sldChg chg="addSp delSp modSp mod">
        <pc:chgData name="Alfred Smith" userId="3c60a3631c0db8ad" providerId="LiveId" clId="{1C69B6E4-8096-42C8-9782-C9D1B2644E45}" dt="2025-05-07T08:30:42.023" v="27"/>
        <pc:sldMkLst>
          <pc:docMk/>
          <pc:sldMk cId="4017137865" sldId="267"/>
        </pc:sldMkLst>
      </pc:sldChg>
      <pc:sldChg chg="addSp delSp modSp mod">
        <pc:chgData name="Alfred Smith" userId="3c60a3631c0db8ad" providerId="LiveId" clId="{1C69B6E4-8096-42C8-9782-C9D1B2644E45}" dt="2025-05-07T08:30:51.314" v="29"/>
        <pc:sldMkLst>
          <pc:docMk/>
          <pc:sldMk cId="3137811553" sldId="268"/>
        </pc:sldMkLst>
      </pc:sldChg>
      <pc:sldChg chg="addSp delSp modSp mod">
        <pc:chgData name="Alfred Smith" userId="3c60a3631c0db8ad" providerId="LiveId" clId="{1C69B6E4-8096-42C8-9782-C9D1B2644E45}" dt="2025-05-07T08:31:08.090" v="32"/>
        <pc:sldMkLst>
          <pc:docMk/>
          <pc:sldMk cId="100491716" sldId="269"/>
        </pc:sldMkLst>
      </pc:sldChg>
      <pc:sldChg chg="addSp delSp modSp mod">
        <pc:chgData name="Alfred Smith" userId="3c60a3631c0db8ad" providerId="LiveId" clId="{1C69B6E4-8096-42C8-9782-C9D1B2644E45}" dt="2025-05-07T08:29:17.776" v="11"/>
        <pc:sldMkLst>
          <pc:docMk/>
          <pc:sldMk cId="4120481681" sldId="270"/>
        </pc:sldMkLst>
        <pc:spChg chg="add mod">
          <ac:chgData name="Alfred Smith" userId="3c60a3631c0db8ad" providerId="LiveId" clId="{1C69B6E4-8096-42C8-9782-C9D1B2644E45}" dt="2025-05-07T08:29:17.776" v="11"/>
          <ac:spMkLst>
            <pc:docMk/>
            <pc:sldMk cId="4120481681" sldId="270"/>
            <ac:spMk id="4" creationId="{237530BF-3C3C-A8A0-C82A-CC480EC712E0}"/>
          </ac:spMkLst>
        </pc:spChg>
        <pc:spChg chg="add mod">
          <ac:chgData name="Alfred Smith" userId="3c60a3631c0db8ad" providerId="LiveId" clId="{1C69B6E4-8096-42C8-9782-C9D1B2644E45}" dt="2025-05-07T08:29:17.776" v="11"/>
          <ac:spMkLst>
            <pc:docMk/>
            <pc:sldMk cId="4120481681" sldId="270"/>
            <ac:spMk id="5" creationId="{4DF58165-DCC6-F900-32CD-994F25EB53E8}"/>
          </ac:spMkLst>
        </pc:spChg>
      </pc:sldChg>
      <pc:sldChg chg="modSp">
        <pc:chgData name="Alfred Smith" userId="3c60a3631c0db8ad" providerId="LiveId" clId="{1C69B6E4-8096-42C8-9782-C9D1B2644E45}" dt="2025-05-07T08:28:11.042" v="5"/>
        <pc:sldMkLst>
          <pc:docMk/>
          <pc:sldMk cId="939110669" sldId="271"/>
        </pc:sldMkLst>
        <pc:spChg chg="mod">
          <ac:chgData name="Alfred Smith" userId="3c60a3631c0db8ad" providerId="LiveId" clId="{1C69B6E4-8096-42C8-9782-C9D1B2644E45}" dt="2025-05-07T08:28:11.042" v="5"/>
          <ac:spMkLst>
            <pc:docMk/>
            <pc:sldMk cId="939110669" sldId="271"/>
            <ac:spMk id="4" creationId="{6376E5BF-EF17-00CE-51DE-0701AFB7C754}"/>
          </ac:spMkLst>
        </pc:spChg>
      </pc:sldChg>
      <pc:sldChg chg="modSp">
        <pc:chgData name="Alfred Smith" userId="3c60a3631c0db8ad" providerId="LiveId" clId="{1C69B6E4-8096-42C8-9782-C9D1B2644E45}" dt="2025-05-07T08:28:11.042" v="5"/>
        <pc:sldMkLst>
          <pc:docMk/>
          <pc:sldMk cId="487179600" sldId="273"/>
        </pc:sldMkLst>
        <pc:spChg chg="mod">
          <ac:chgData name="Alfred Smith" userId="3c60a3631c0db8ad" providerId="LiveId" clId="{1C69B6E4-8096-42C8-9782-C9D1B2644E45}" dt="2025-05-07T08:28:11.042" v="5"/>
          <ac:spMkLst>
            <pc:docMk/>
            <pc:sldMk cId="487179600" sldId="273"/>
            <ac:spMk id="6" creationId="{97C92A3D-38E2-553E-D8B7-04AEF0DF2FE4}"/>
          </ac:spMkLst>
        </pc:spChg>
      </pc:sldChg>
      <pc:sldChg chg="modSp">
        <pc:chgData name="Alfred Smith" userId="3c60a3631c0db8ad" providerId="LiveId" clId="{1C69B6E4-8096-42C8-9782-C9D1B2644E45}" dt="2025-05-07T08:28:11.042" v="5"/>
        <pc:sldMkLst>
          <pc:docMk/>
          <pc:sldMk cId="2168401200" sldId="274"/>
        </pc:sldMkLst>
        <pc:spChg chg="mod">
          <ac:chgData name="Alfred Smith" userId="3c60a3631c0db8ad" providerId="LiveId" clId="{1C69B6E4-8096-42C8-9782-C9D1B2644E45}" dt="2025-05-07T08:28:11.042" v="5"/>
          <ac:spMkLst>
            <pc:docMk/>
            <pc:sldMk cId="2168401200" sldId="274"/>
            <ac:spMk id="3" creationId="{9743788C-C5F1-B1B5-EF7D-7D6CDCC60E98}"/>
          </ac:spMkLst>
        </pc:spChg>
      </pc:sldChg>
      <pc:sldChg chg="modSp">
        <pc:chgData name="Alfred Smith" userId="3c60a3631c0db8ad" providerId="LiveId" clId="{1C69B6E4-8096-42C8-9782-C9D1B2644E45}" dt="2025-05-07T08:28:11.042" v="5"/>
        <pc:sldMkLst>
          <pc:docMk/>
          <pc:sldMk cId="2996969115" sldId="275"/>
        </pc:sldMkLst>
        <pc:spChg chg="mod">
          <ac:chgData name="Alfred Smith" userId="3c60a3631c0db8ad" providerId="LiveId" clId="{1C69B6E4-8096-42C8-9782-C9D1B2644E45}" dt="2025-05-07T08:28:11.042" v="5"/>
          <ac:spMkLst>
            <pc:docMk/>
            <pc:sldMk cId="2996969115" sldId="275"/>
            <ac:spMk id="4" creationId="{EBE26BB3-C7CB-D3D8-D1CD-0D779AFA0D79}"/>
          </ac:spMkLst>
        </pc:spChg>
      </pc:sldChg>
      <pc:sldChg chg="modSp">
        <pc:chgData name="Alfred Smith" userId="3c60a3631c0db8ad" providerId="LiveId" clId="{1C69B6E4-8096-42C8-9782-C9D1B2644E45}" dt="2025-05-07T08:28:11.042" v="5"/>
        <pc:sldMkLst>
          <pc:docMk/>
          <pc:sldMk cId="2390376940" sldId="276"/>
        </pc:sldMkLst>
        <pc:spChg chg="mod">
          <ac:chgData name="Alfred Smith" userId="3c60a3631c0db8ad" providerId="LiveId" clId="{1C69B6E4-8096-42C8-9782-C9D1B2644E45}" dt="2025-05-07T08:28:11.042" v="5"/>
          <ac:spMkLst>
            <pc:docMk/>
            <pc:sldMk cId="2390376940" sldId="276"/>
            <ac:spMk id="4" creationId="{05F85BA3-417E-443E-C4E7-F97E558F6946}"/>
          </ac:spMkLst>
        </pc:spChg>
      </pc:sldChg>
      <pc:sldChg chg="modSp">
        <pc:chgData name="Alfred Smith" userId="3c60a3631c0db8ad" providerId="LiveId" clId="{1C69B6E4-8096-42C8-9782-C9D1B2644E45}" dt="2025-05-07T08:28:11.042" v="5"/>
        <pc:sldMkLst>
          <pc:docMk/>
          <pc:sldMk cId="4265919077" sldId="277"/>
        </pc:sldMkLst>
        <pc:spChg chg="mod">
          <ac:chgData name="Alfred Smith" userId="3c60a3631c0db8ad" providerId="LiveId" clId="{1C69B6E4-8096-42C8-9782-C9D1B2644E45}" dt="2025-05-07T08:28:11.042" v="5"/>
          <ac:spMkLst>
            <pc:docMk/>
            <pc:sldMk cId="4265919077" sldId="277"/>
            <ac:spMk id="4" creationId="{709D3400-BFC8-2605-4BD0-2A626DB51890}"/>
          </ac:spMkLst>
        </pc:spChg>
      </pc:sldChg>
      <pc:sldChg chg="modSp">
        <pc:chgData name="Alfred Smith" userId="3c60a3631c0db8ad" providerId="LiveId" clId="{1C69B6E4-8096-42C8-9782-C9D1B2644E45}" dt="2025-05-07T08:28:11.042" v="5"/>
        <pc:sldMkLst>
          <pc:docMk/>
          <pc:sldMk cId="210266664" sldId="278"/>
        </pc:sldMkLst>
        <pc:spChg chg="mod">
          <ac:chgData name="Alfred Smith" userId="3c60a3631c0db8ad" providerId="LiveId" clId="{1C69B6E4-8096-42C8-9782-C9D1B2644E45}" dt="2025-05-07T08:28:11.042" v="5"/>
          <ac:spMkLst>
            <pc:docMk/>
            <pc:sldMk cId="210266664" sldId="278"/>
            <ac:spMk id="4" creationId="{E47C2B63-5D3E-18BD-D542-3D4C9A944001}"/>
          </ac:spMkLst>
        </pc:spChg>
      </pc:sldChg>
      <pc:sldChg chg="modSp">
        <pc:chgData name="Alfred Smith" userId="3c60a3631c0db8ad" providerId="LiveId" clId="{1C69B6E4-8096-42C8-9782-C9D1B2644E45}" dt="2025-05-07T08:28:11.042" v="5"/>
        <pc:sldMkLst>
          <pc:docMk/>
          <pc:sldMk cId="888433145" sldId="279"/>
        </pc:sldMkLst>
        <pc:spChg chg="mod">
          <ac:chgData name="Alfred Smith" userId="3c60a3631c0db8ad" providerId="LiveId" clId="{1C69B6E4-8096-42C8-9782-C9D1B2644E45}" dt="2025-05-07T08:28:11.042" v="5"/>
          <ac:spMkLst>
            <pc:docMk/>
            <pc:sldMk cId="888433145" sldId="279"/>
            <ac:spMk id="4" creationId="{6FC45A90-5D0C-ED3D-4138-F9DE60D45A1A}"/>
          </ac:spMkLst>
        </pc:spChg>
      </pc:sldChg>
      <pc:sldChg chg="modSp">
        <pc:chgData name="Alfred Smith" userId="3c60a3631c0db8ad" providerId="LiveId" clId="{1C69B6E4-8096-42C8-9782-C9D1B2644E45}" dt="2025-05-07T08:28:11.042" v="5"/>
        <pc:sldMkLst>
          <pc:docMk/>
          <pc:sldMk cId="791300187" sldId="280"/>
        </pc:sldMkLst>
        <pc:spChg chg="mod">
          <ac:chgData name="Alfred Smith" userId="3c60a3631c0db8ad" providerId="LiveId" clId="{1C69B6E4-8096-42C8-9782-C9D1B2644E45}" dt="2025-05-07T08:28:11.042" v="5"/>
          <ac:spMkLst>
            <pc:docMk/>
            <pc:sldMk cId="791300187" sldId="280"/>
            <ac:spMk id="4" creationId="{0551F239-65F3-6184-4A7A-65BE527250C2}"/>
          </ac:spMkLst>
        </pc:spChg>
      </pc:sldChg>
      <pc:sldChg chg="addSp delSp modSp mod">
        <pc:chgData name="Alfred Smith" userId="3c60a3631c0db8ad" providerId="LiveId" clId="{1C69B6E4-8096-42C8-9782-C9D1B2644E45}" dt="2025-05-07T08:31:18.362" v="34"/>
        <pc:sldMkLst>
          <pc:docMk/>
          <pc:sldMk cId="1922139011" sldId="281"/>
        </pc:sldMkLst>
      </pc:sldChg>
      <pc:sldChg chg="modSp">
        <pc:chgData name="Alfred Smith" userId="3c60a3631c0db8ad" providerId="LiveId" clId="{1C69B6E4-8096-42C8-9782-C9D1B2644E45}" dt="2025-05-07T08:28:11.042" v="5"/>
        <pc:sldMkLst>
          <pc:docMk/>
          <pc:sldMk cId="1126511635" sldId="282"/>
        </pc:sldMkLst>
        <pc:spChg chg="mod">
          <ac:chgData name="Alfred Smith" userId="3c60a3631c0db8ad" providerId="LiveId" clId="{1C69B6E4-8096-42C8-9782-C9D1B2644E45}" dt="2025-05-07T08:28:11.042" v="5"/>
          <ac:spMkLst>
            <pc:docMk/>
            <pc:sldMk cId="1126511635" sldId="282"/>
            <ac:spMk id="4" creationId="{5D1AE266-18DC-AE5C-70F2-2F2999738C50}"/>
          </ac:spMkLst>
        </pc:spChg>
      </pc:sldChg>
      <pc:sldChg chg="addSp delSp modSp mod">
        <pc:chgData name="Alfred Smith" userId="3c60a3631c0db8ad" providerId="LiveId" clId="{1C69B6E4-8096-42C8-9782-C9D1B2644E45}" dt="2025-05-07T08:31:27.127" v="36"/>
        <pc:sldMkLst>
          <pc:docMk/>
          <pc:sldMk cId="3166251957" sldId="283"/>
        </pc:sldMkLst>
      </pc:sldChg>
      <pc:sldChg chg="modSp">
        <pc:chgData name="Alfred Smith" userId="3c60a3631c0db8ad" providerId="LiveId" clId="{1C69B6E4-8096-42C8-9782-C9D1B2644E45}" dt="2025-05-07T08:28:11.042" v="5"/>
        <pc:sldMkLst>
          <pc:docMk/>
          <pc:sldMk cId="3922583308" sldId="284"/>
        </pc:sldMkLst>
        <pc:spChg chg="mod">
          <ac:chgData name="Alfred Smith" userId="3c60a3631c0db8ad" providerId="LiveId" clId="{1C69B6E4-8096-42C8-9782-C9D1B2644E45}" dt="2025-05-07T08:28:11.042" v="5"/>
          <ac:spMkLst>
            <pc:docMk/>
            <pc:sldMk cId="3922583308" sldId="284"/>
            <ac:spMk id="4" creationId="{57DC0B56-B008-B285-090E-FEA3F0D9E3CF}"/>
          </ac:spMkLst>
        </pc:spChg>
      </pc:sldChg>
      <pc:sldChg chg="addSp delSp modSp mod">
        <pc:chgData name="Alfred Smith" userId="3c60a3631c0db8ad" providerId="LiveId" clId="{1C69B6E4-8096-42C8-9782-C9D1B2644E45}" dt="2025-05-07T08:31:40.260" v="38"/>
        <pc:sldMkLst>
          <pc:docMk/>
          <pc:sldMk cId="1522780631" sldId="285"/>
        </pc:sldMkLst>
        <pc:spChg chg="add mod">
          <ac:chgData name="Alfred Smith" userId="3c60a3631c0db8ad" providerId="LiveId" clId="{1C69B6E4-8096-42C8-9782-C9D1B2644E45}" dt="2025-05-07T08:31:40.260" v="38"/>
          <ac:spMkLst>
            <pc:docMk/>
            <pc:sldMk cId="1522780631" sldId="285"/>
            <ac:spMk id="2" creationId="{1941BFB0-6125-FF1C-AEE5-7D2CF58E26AC}"/>
          </ac:spMkLst>
        </pc:spChg>
        <pc:spChg chg="add mod">
          <ac:chgData name="Alfred Smith" userId="3c60a3631c0db8ad" providerId="LiveId" clId="{1C69B6E4-8096-42C8-9782-C9D1B2644E45}" dt="2025-05-07T08:31:40.260" v="38"/>
          <ac:spMkLst>
            <pc:docMk/>
            <pc:sldMk cId="1522780631" sldId="285"/>
            <ac:spMk id="5" creationId="{322C6EA4-F363-3E97-4646-749AE0C8C8FB}"/>
          </ac:spMkLst>
        </pc:spChg>
      </pc:sldChg>
      <pc:sldChg chg="modSp">
        <pc:chgData name="Alfred Smith" userId="3c60a3631c0db8ad" providerId="LiveId" clId="{1C69B6E4-8096-42C8-9782-C9D1B2644E45}" dt="2025-05-07T08:28:11.042" v="5"/>
        <pc:sldMkLst>
          <pc:docMk/>
          <pc:sldMk cId="1850742486" sldId="286"/>
        </pc:sldMkLst>
        <pc:spChg chg="mod">
          <ac:chgData name="Alfred Smith" userId="3c60a3631c0db8ad" providerId="LiveId" clId="{1C69B6E4-8096-42C8-9782-C9D1B2644E45}" dt="2025-05-07T08:28:11.042" v="5"/>
          <ac:spMkLst>
            <pc:docMk/>
            <pc:sldMk cId="1850742486" sldId="286"/>
            <ac:spMk id="3" creationId="{5102A084-2EF7-E600-EB00-00E82BF2269B}"/>
          </ac:spMkLst>
        </pc:spChg>
      </pc:sldChg>
    </pc:docChg>
  </pc:docChgLst>
  <pc:docChgLst>
    <pc:chgData name="Leonie Smith" userId="fed1330f33f5650e" providerId="LiveId" clId="{BB3204C0-94AD-4FE5-9233-3A0F50BF6508}"/>
    <pc:docChg chg="custSel modSld">
      <pc:chgData name="Leonie Smith" userId="fed1330f33f5650e" providerId="LiveId" clId="{BB3204C0-94AD-4FE5-9233-3A0F50BF6508}" dt="2023-02-26T03:25:30.751" v="53" actId="20577"/>
      <pc:docMkLst>
        <pc:docMk/>
      </pc:docMkLst>
      <pc:sldChg chg="addSp modSp mod">
        <pc:chgData name="Leonie Smith" userId="fed1330f33f5650e" providerId="LiveId" clId="{BB3204C0-94AD-4FE5-9233-3A0F50BF6508}" dt="2023-02-26T03:15:39.474" v="6" actId="1076"/>
        <pc:sldMkLst>
          <pc:docMk/>
          <pc:sldMk cId="3788111665" sldId="258"/>
        </pc:sldMkLst>
      </pc:sldChg>
      <pc:sldChg chg="addSp modSp">
        <pc:chgData name="Leonie Smith" userId="fed1330f33f5650e" providerId="LiveId" clId="{BB3204C0-94AD-4FE5-9233-3A0F50BF6508}" dt="2023-02-26T03:15:44.423" v="7"/>
        <pc:sldMkLst>
          <pc:docMk/>
          <pc:sldMk cId="4120481681" sldId="270"/>
        </pc:sldMkLst>
      </pc:sldChg>
      <pc:sldChg chg="addSp modSp mod">
        <pc:chgData name="Leonie Smith" userId="fed1330f33f5650e" providerId="LiveId" clId="{BB3204C0-94AD-4FE5-9233-3A0F50BF6508}" dt="2023-02-26T03:23:23.796" v="25" actId="20577"/>
        <pc:sldMkLst>
          <pc:docMk/>
          <pc:sldMk cId="939110669" sldId="271"/>
        </pc:sldMkLst>
      </pc:sldChg>
      <pc:sldChg chg="addSp delSp modSp mod">
        <pc:chgData name="Leonie Smith" userId="fed1330f33f5650e" providerId="LiveId" clId="{BB3204C0-94AD-4FE5-9233-3A0F50BF6508}" dt="2023-02-26T03:23:16.295" v="23" actId="21"/>
        <pc:sldMkLst>
          <pc:docMk/>
          <pc:sldMk cId="4024569785" sldId="272"/>
        </pc:sldMkLst>
      </pc:sldChg>
      <pc:sldChg chg="addSp modSp mod">
        <pc:chgData name="Leonie Smith" userId="fed1330f33f5650e" providerId="LiveId" clId="{BB3204C0-94AD-4FE5-9233-3A0F50BF6508}" dt="2023-02-26T03:23:36.302" v="27" actId="20577"/>
        <pc:sldMkLst>
          <pc:docMk/>
          <pc:sldMk cId="487179600" sldId="273"/>
        </pc:sldMkLst>
      </pc:sldChg>
      <pc:sldChg chg="addSp modSp mod">
        <pc:chgData name="Leonie Smith" userId="fed1330f33f5650e" providerId="LiveId" clId="{BB3204C0-94AD-4FE5-9233-3A0F50BF6508}" dt="2023-02-26T03:23:47.235" v="32" actId="20577"/>
        <pc:sldMkLst>
          <pc:docMk/>
          <pc:sldMk cId="2168401200" sldId="274"/>
        </pc:sldMkLst>
      </pc:sldChg>
      <pc:sldChg chg="addSp modSp mod">
        <pc:chgData name="Leonie Smith" userId="fed1330f33f5650e" providerId="LiveId" clId="{BB3204C0-94AD-4FE5-9233-3A0F50BF6508}" dt="2023-02-26T03:23:56.278" v="34" actId="20577"/>
        <pc:sldMkLst>
          <pc:docMk/>
          <pc:sldMk cId="2996969115" sldId="275"/>
        </pc:sldMkLst>
      </pc:sldChg>
      <pc:sldChg chg="addSp modSp mod">
        <pc:chgData name="Leonie Smith" userId="fed1330f33f5650e" providerId="LiveId" clId="{BB3204C0-94AD-4FE5-9233-3A0F50BF6508}" dt="2023-02-26T03:24:05.252" v="36" actId="20577"/>
        <pc:sldMkLst>
          <pc:docMk/>
          <pc:sldMk cId="2390376940" sldId="276"/>
        </pc:sldMkLst>
      </pc:sldChg>
      <pc:sldChg chg="addSp modSp mod">
        <pc:chgData name="Leonie Smith" userId="fed1330f33f5650e" providerId="LiveId" clId="{BB3204C0-94AD-4FE5-9233-3A0F50BF6508}" dt="2023-02-26T03:24:19.911" v="39" actId="1076"/>
        <pc:sldMkLst>
          <pc:docMk/>
          <pc:sldMk cId="4265919077" sldId="277"/>
        </pc:sldMkLst>
      </pc:sldChg>
      <pc:sldChg chg="addSp modSp mod">
        <pc:chgData name="Leonie Smith" userId="fed1330f33f5650e" providerId="LiveId" clId="{BB3204C0-94AD-4FE5-9233-3A0F50BF6508}" dt="2023-02-26T03:24:27.895" v="41" actId="20577"/>
        <pc:sldMkLst>
          <pc:docMk/>
          <pc:sldMk cId="210266664" sldId="278"/>
        </pc:sldMkLst>
      </pc:sldChg>
      <pc:sldChg chg="addSp modSp mod">
        <pc:chgData name="Leonie Smith" userId="fed1330f33f5650e" providerId="LiveId" clId="{BB3204C0-94AD-4FE5-9233-3A0F50BF6508}" dt="2023-02-26T03:24:46.151" v="44" actId="1076"/>
        <pc:sldMkLst>
          <pc:docMk/>
          <pc:sldMk cId="888433145" sldId="279"/>
        </pc:sldMkLst>
      </pc:sldChg>
      <pc:sldChg chg="addSp modSp mod">
        <pc:chgData name="Leonie Smith" userId="fed1330f33f5650e" providerId="LiveId" clId="{BB3204C0-94AD-4FE5-9233-3A0F50BF6508}" dt="2023-02-26T03:25:00.832" v="47" actId="20577"/>
        <pc:sldMkLst>
          <pc:docMk/>
          <pc:sldMk cId="791300187" sldId="280"/>
        </pc:sldMkLst>
      </pc:sldChg>
      <pc:sldChg chg="addSp modSp mod">
        <pc:chgData name="Leonie Smith" userId="fed1330f33f5650e" providerId="LiveId" clId="{BB3204C0-94AD-4FE5-9233-3A0F50BF6508}" dt="2023-02-26T03:25:07.650" v="49" actId="20577"/>
        <pc:sldMkLst>
          <pc:docMk/>
          <pc:sldMk cId="1126511635" sldId="282"/>
        </pc:sldMkLst>
      </pc:sldChg>
      <pc:sldChg chg="addSp modSp mod">
        <pc:chgData name="Leonie Smith" userId="fed1330f33f5650e" providerId="LiveId" clId="{BB3204C0-94AD-4FE5-9233-3A0F50BF6508}" dt="2023-02-26T03:25:22.811" v="51" actId="20577"/>
        <pc:sldMkLst>
          <pc:docMk/>
          <pc:sldMk cId="3922583308" sldId="284"/>
        </pc:sldMkLst>
      </pc:sldChg>
      <pc:sldChg chg="addSp modSp mod">
        <pc:chgData name="Leonie Smith" userId="fed1330f33f5650e" providerId="LiveId" clId="{BB3204C0-94AD-4FE5-9233-3A0F50BF6508}" dt="2023-02-26T03:25:30.751" v="53" actId="20577"/>
        <pc:sldMkLst>
          <pc:docMk/>
          <pc:sldMk cId="1850742486" sldId="286"/>
        </pc:sldMkLst>
      </pc:sldChg>
    </pc:docChg>
  </pc:docChgLst>
  <pc:docChgLst>
    <pc:chgData name="Alfred Smith" userId="3c60a3631c0db8ad" providerId="LiveId" clId="{8ABA094C-122D-458F-AC15-99A7D6712D76}"/>
    <pc:docChg chg="custSel modSld">
      <pc:chgData name="Alfred Smith" userId="3c60a3631c0db8ad" providerId="LiveId" clId="{8ABA094C-122D-458F-AC15-99A7D6712D76}" dt="2025-05-29T08:42:40.439" v="26"/>
      <pc:docMkLst>
        <pc:docMk/>
      </pc:docMkLst>
      <pc:sldChg chg="modSp mod">
        <pc:chgData name="Alfred Smith" userId="3c60a3631c0db8ad" providerId="LiveId" clId="{8ABA094C-122D-458F-AC15-99A7D6712D76}" dt="2025-05-29T08:37:00.113" v="1" actId="27636"/>
        <pc:sldMkLst>
          <pc:docMk/>
          <pc:sldMk cId="1499918570" sldId="257"/>
        </pc:sldMkLst>
        <pc:spChg chg="mod">
          <ac:chgData name="Alfred Smith" userId="3c60a3631c0db8ad" providerId="LiveId" clId="{8ABA094C-122D-458F-AC15-99A7D6712D76}" dt="2025-05-29T08:37:00.113" v="1" actId="27636"/>
          <ac:spMkLst>
            <pc:docMk/>
            <pc:sldMk cId="1499918570" sldId="257"/>
            <ac:spMk id="7" creationId="{C16E2274-DE48-FB18-ECD6-C5006BC5E1E1}"/>
          </ac:spMkLst>
        </pc:spChg>
      </pc:sldChg>
      <pc:sldChg chg="modSp">
        <pc:chgData name="Alfred Smith" userId="3c60a3631c0db8ad" providerId="LiveId" clId="{8ABA094C-122D-458F-AC15-99A7D6712D76}" dt="2025-05-29T08:38:01.861" v="2"/>
        <pc:sldMkLst>
          <pc:docMk/>
          <pc:sldMk cId="3788111665" sldId="258"/>
        </pc:sldMkLst>
        <pc:spChg chg="mod">
          <ac:chgData name="Alfred Smith" userId="3c60a3631c0db8ad" providerId="LiveId" clId="{8ABA094C-122D-458F-AC15-99A7D6712D76}" dt="2025-05-29T08:38:01.861" v="2"/>
          <ac:spMkLst>
            <pc:docMk/>
            <pc:sldMk cId="3788111665" sldId="258"/>
            <ac:spMk id="6" creationId="{183B80AE-D451-D6C9-CB33-43CDCEAD4A36}"/>
          </ac:spMkLst>
        </pc:spChg>
      </pc:sldChg>
      <pc:sldChg chg="modSp">
        <pc:chgData name="Alfred Smith" userId="3c60a3631c0db8ad" providerId="LiveId" clId="{8ABA094C-122D-458F-AC15-99A7D6712D76}" dt="2025-05-29T08:38:01.861" v="2"/>
        <pc:sldMkLst>
          <pc:docMk/>
          <pc:sldMk cId="454763615" sldId="259"/>
        </pc:sldMkLst>
        <pc:spChg chg="mod">
          <ac:chgData name="Alfred Smith" userId="3c60a3631c0db8ad" providerId="LiveId" clId="{8ABA094C-122D-458F-AC15-99A7D6712D76}" dt="2025-05-29T08:38:01.861" v="2"/>
          <ac:spMkLst>
            <pc:docMk/>
            <pc:sldMk cId="454763615" sldId="259"/>
            <ac:spMk id="3" creationId="{A58184BD-88F1-BA02-40C1-D8403D0EEC0D}"/>
          </ac:spMkLst>
        </pc:spChg>
      </pc:sldChg>
      <pc:sldChg chg="addSp delSp modSp mod">
        <pc:chgData name="Alfred Smith" userId="3c60a3631c0db8ad" providerId="LiveId" clId="{8ABA094C-122D-458F-AC15-99A7D6712D76}" dt="2025-05-29T08:38:35.771" v="4"/>
        <pc:sldMkLst>
          <pc:docMk/>
          <pc:sldMk cId="2346136586" sldId="260"/>
        </pc:sldMkLst>
        <pc:spChg chg="del">
          <ac:chgData name="Alfred Smith" userId="3c60a3631c0db8ad" providerId="LiveId" clId="{8ABA094C-122D-458F-AC15-99A7D6712D76}" dt="2025-05-29T08:38:35.178" v="3" actId="478"/>
          <ac:spMkLst>
            <pc:docMk/>
            <pc:sldMk cId="2346136586" sldId="260"/>
            <ac:spMk id="2" creationId="{594571BC-C766-F7FE-3D94-42ADD076A355}"/>
          </ac:spMkLst>
        </pc:spChg>
        <pc:spChg chg="add mod">
          <ac:chgData name="Alfred Smith" userId="3c60a3631c0db8ad" providerId="LiveId" clId="{8ABA094C-122D-458F-AC15-99A7D6712D76}" dt="2025-05-29T08:38:35.771" v="4"/>
          <ac:spMkLst>
            <pc:docMk/>
            <pc:sldMk cId="2346136586" sldId="260"/>
            <ac:spMk id="3" creationId="{0CFE53DF-A0D6-C1E5-36BD-84A3EE60E9F9}"/>
          </ac:spMkLst>
        </pc:spChg>
        <pc:spChg chg="add mod">
          <ac:chgData name="Alfred Smith" userId="3c60a3631c0db8ad" providerId="LiveId" clId="{8ABA094C-122D-458F-AC15-99A7D6712D76}" dt="2025-05-29T08:38:35.771" v="4"/>
          <ac:spMkLst>
            <pc:docMk/>
            <pc:sldMk cId="2346136586" sldId="260"/>
            <ac:spMk id="4" creationId="{4165D3BA-F38D-A899-127A-52D8D8B51036}"/>
          </ac:spMkLst>
        </pc:spChg>
        <pc:spChg chg="del">
          <ac:chgData name="Alfred Smith" userId="3c60a3631c0db8ad" providerId="LiveId" clId="{8ABA094C-122D-458F-AC15-99A7D6712D76}" dt="2025-05-29T08:38:35.178" v="3" actId="478"/>
          <ac:spMkLst>
            <pc:docMk/>
            <pc:sldMk cId="2346136586" sldId="260"/>
            <ac:spMk id="5" creationId="{909733AD-1E0E-F925-DA9D-A0C929EA938A}"/>
          </ac:spMkLst>
        </pc:spChg>
      </pc:sldChg>
      <pc:sldChg chg="addSp delSp modSp mod">
        <pc:chgData name="Alfred Smith" userId="3c60a3631c0db8ad" providerId="LiveId" clId="{8ABA094C-122D-458F-AC15-99A7D6712D76}" dt="2025-05-29T08:38:55.117" v="6"/>
        <pc:sldMkLst>
          <pc:docMk/>
          <pc:sldMk cId="1909638311" sldId="262"/>
        </pc:sldMkLst>
        <pc:spChg chg="del">
          <ac:chgData name="Alfred Smith" userId="3c60a3631c0db8ad" providerId="LiveId" clId="{8ABA094C-122D-458F-AC15-99A7D6712D76}" dt="2025-05-29T08:38:54.543" v="5" actId="478"/>
          <ac:spMkLst>
            <pc:docMk/>
            <pc:sldMk cId="1909638311" sldId="262"/>
            <ac:spMk id="2" creationId="{8E5C72DF-FAE0-EB53-1BBB-C95DAB0BB402}"/>
          </ac:spMkLst>
        </pc:spChg>
        <pc:spChg chg="add mod">
          <ac:chgData name="Alfred Smith" userId="3c60a3631c0db8ad" providerId="LiveId" clId="{8ABA094C-122D-458F-AC15-99A7D6712D76}" dt="2025-05-29T08:38:55.117" v="6"/>
          <ac:spMkLst>
            <pc:docMk/>
            <pc:sldMk cId="1909638311" sldId="262"/>
            <ac:spMk id="3" creationId="{5528552D-F59D-8811-582F-54EC7A1A0846}"/>
          </ac:spMkLst>
        </pc:spChg>
        <pc:spChg chg="add mod">
          <ac:chgData name="Alfred Smith" userId="3c60a3631c0db8ad" providerId="LiveId" clId="{8ABA094C-122D-458F-AC15-99A7D6712D76}" dt="2025-05-29T08:38:55.117" v="6"/>
          <ac:spMkLst>
            <pc:docMk/>
            <pc:sldMk cId="1909638311" sldId="262"/>
            <ac:spMk id="4" creationId="{696443A1-AB58-60B3-5855-FC4F321DEF72}"/>
          </ac:spMkLst>
        </pc:spChg>
        <pc:spChg chg="del">
          <ac:chgData name="Alfred Smith" userId="3c60a3631c0db8ad" providerId="LiveId" clId="{8ABA094C-122D-458F-AC15-99A7D6712D76}" dt="2025-05-29T08:38:54.543" v="5" actId="478"/>
          <ac:spMkLst>
            <pc:docMk/>
            <pc:sldMk cId="1909638311" sldId="262"/>
            <ac:spMk id="5" creationId="{C5D82677-8FAE-5F02-CE2A-890985CE0F89}"/>
          </ac:spMkLst>
        </pc:spChg>
      </pc:sldChg>
      <pc:sldChg chg="addSp delSp modSp mod">
        <pc:chgData name="Alfred Smith" userId="3c60a3631c0db8ad" providerId="LiveId" clId="{8ABA094C-122D-458F-AC15-99A7D6712D76}" dt="2025-05-29T08:39:26.812" v="8"/>
        <pc:sldMkLst>
          <pc:docMk/>
          <pc:sldMk cId="641208035" sldId="263"/>
        </pc:sldMkLst>
        <pc:spChg chg="del">
          <ac:chgData name="Alfred Smith" userId="3c60a3631c0db8ad" providerId="LiveId" clId="{8ABA094C-122D-458F-AC15-99A7D6712D76}" dt="2025-05-29T08:39:26.266" v="7" actId="478"/>
          <ac:spMkLst>
            <pc:docMk/>
            <pc:sldMk cId="641208035" sldId="263"/>
            <ac:spMk id="2" creationId="{2DAE74D8-63BE-4DCC-639D-410252566C5D}"/>
          </ac:spMkLst>
        </pc:spChg>
        <pc:spChg chg="add mod">
          <ac:chgData name="Alfred Smith" userId="3c60a3631c0db8ad" providerId="LiveId" clId="{8ABA094C-122D-458F-AC15-99A7D6712D76}" dt="2025-05-29T08:39:26.812" v="8"/>
          <ac:spMkLst>
            <pc:docMk/>
            <pc:sldMk cId="641208035" sldId="263"/>
            <ac:spMk id="3" creationId="{F72CEB50-7BA7-5DC7-C9E2-60544324DF42}"/>
          </ac:spMkLst>
        </pc:spChg>
        <pc:spChg chg="add mod">
          <ac:chgData name="Alfred Smith" userId="3c60a3631c0db8ad" providerId="LiveId" clId="{8ABA094C-122D-458F-AC15-99A7D6712D76}" dt="2025-05-29T08:39:26.812" v="8"/>
          <ac:spMkLst>
            <pc:docMk/>
            <pc:sldMk cId="641208035" sldId="263"/>
            <ac:spMk id="4" creationId="{DD1A4B47-1C5B-24EC-18FF-CEF63A516FD1}"/>
          </ac:spMkLst>
        </pc:spChg>
        <pc:spChg chg="del">
          <ac:chgData name="Alfred Smith" userId="3c60a3631c0db8ad" providerId="LiveId" clId="{8ABA094C-122D-458F-AC15-99A7D6712D76}" dt="2025-05-29T08:39:26.266" v="7" actId="478"/>
          <ac:spMkLst>
            <pc:docMk/>
            <pc:sldMk cId="641208035" sldId="263"/>
            <ac:spMk id="5" creationId="{0B1A0C13-E839-9623-FCDA-8BBF7410A1AE}"/>
          </ac:spMkLst>
        </pc:spChg>
      </pc:sldChg>
      <pc:sldChg chg="addSp delSp modSp mod">
        <pc:chgData name="Alfred Smith" userId="3c60a3631c0db8ad" providerId="LiveId" clId="{8ABA094C-122D-458F-AC15-99A7D6712D76}" dt="2025-05-29T08:39:43.810" v="10"/>
        <pc:sldMkLst>
          <pc:docMk/>
          <pc:sldMk cId="4044745628" sldId="264"/>
        </pc:sldMkLst>
        <pc:spChg chg="del">
          <ac:chgData name="Alfred Smith" userId="3c60a3631c0db8ad" providerId="LiveId" clId="{8ABA094C-122D-458F-AC15-99A7D6712D76}" dt="2025-05-29T08:39:43.158" v="9" actId="478"/>
          <ac:spMkLst>
            <pc:docMk/>
            <pc:sldMk cId="4044745628" sldId="264"/>
            <ac:spMk id="2" creationId="{4860A0B1-9B44-CA7E-82B3-861CBC9C7F7C}"/>
          </ac:spMkLst>
        </pc:spChg>
        <pc:spChg chg="add mod">
          <ac:chgData name="Alfred Smith" userId="3c60a3631c0db8ad" providerId="LiveId" clId="{8ABA094C-122D-458F-AC15-99A7D6712D76}" dt="2025-05-29T08:39:43.810" v="10"/>
          <ac:spMkLst>
            <pc:docMk/>
            <pc:sldMk cId="4044745628" sldId="264"/>
            <ac:spMk id="3" creationId="{064C7C9D-BFB0-0DAC-B097-FAA8D3D7B467}"/>
          </ac:spMkLst>
        </pc:spChg>
        <pc:spChg chg="add mod">
          <ac:chgData name="Alfred Smith" userId="3c60a3631c0db8ad" providerId="LiveId" clId="{8ABA094C-122D-458F-AC15-99A7D6712D76}" dt="2025-05-29T08:39:43.810" v="10"/>
          <ac:spMkLst>
            <pc:docMk/>
            <pc:sldMk cId="4044745628" sldId="264"/>
            <ac:spMk id="4" creationId="{C79E3FE3-7804-E2FE-5FC5-906E9A149547}"/>
          </ac:spMkLst>
        </pc:spChg>
        <pc:spChg chg="del">
          <ac:chgData name="Alfred Smith" userId="3c60a3631c0db8ad" providerId="LiveId" clId="{8ABA094C-122D-458F-AC15-99A7D6712D76}" dt="2025-05-29T08:39:43.158" v="9" actId="478"/>
          <ac:spMkLst>
            <pc:docMk/>
            <pc:sldMk cId="4044745628" sldId="264"/>
            <ac:spMk id="5" creationId="{C8256CD3-EEF5-9711-510C-E16AEC66C9ED}"/>
          </ac:spMkLst>
        </pc:spChg>
      </pc:sldChg>
      <pc:sldChg chg="addSp delSp modSp mod">
        <pc:chgData name="Alfred Smith" userId="3c60a3631c0db8ad" providerId="LiveId" clId="{8ABA094C-122D-458F-AC15-99A7D6712D76}" dt="2025-05-29T08:40:13.579" v="12"/>
        <pc:sldMkLst>
          <pc:docMk/>
          <pc:sldMk cId="978260341" sldId="265"/>
        </pc:sldMkLst>
        <pc:spChg chg="del">
          <ac:chgData name="Alfred Smith" userId="3c60a3631c0db8ad" providerId="LiveId" clId="{8ABA094C-122D-458F-AC15-99A7D6712D76}" dt="2025-05-29T08:40:13.032" v="11" actId="478"/>
          <ac:spMkLst>
            <pc:docMk/>
            <pc:sldMk cId="978260341" sldId="265"/>
            <ac:spMk id="2" creationId="{83810F8D-2B77-74F7-73E8-F772002A168F}"/>
          </ac:spMkLst>
        </pc:spChg>
        <pc:spChg chg="add mod">
          <ac:chgData name="Alfred Smith" userId="3c60a3631c0db8ad" providerId="LiveId" clId="{8ABA094C-122D-458F-AC15-99A7D6712D76}" dt="2025-05-29T08:40:13.579" v="12"/>
          <ac:spMkLst>
            <pc:docMk/>
            <pc:sldMk cId="978260341" sldId="265"/>
            <ac:spMk id="3" creationId="{BDCAB94D-BE78-BC4A-9292-3B3AC1905298}"/>
          </ac:spMkLst>
        </pc:spChg>
        <pc:spChg chg="add mod">
          <ac:chgData name="Alfred Smith" userId="3c60a3631c0db8ad" providerId="LiveId" clId="{8ABA094C-122D-458F-AC15-99A7D6712D76}" dt="2025-05-29T08:40:13.579" v="12"/>
          <ac:spMkLst>
            <pc:docMk/>
            <pc:sldMk cId="978260341" sldId="265"/>
            <ac:spMk id="4" creationId="{A4CF5876-DD91-6E11-BBEA-159467959082}"/>
          </ac:spMkLst>
        </pc:spChg>
        <pc:spChg chg="del">
          <ac:chgData name="Alfred Smith" userId="3c60a3631c0db8ad" providerId="LiveId" clId="{8ABA094C-122D-458F-AC15-99A7D6712D76}" dt="2025-05-29T08:40:13.032" v="11" actId="478"/>
          <ac:spMkLst>
            <pc:docMk/>
            <pc:sldMk cId="978260341" sldId="265"/>
            <ac:spMk id="5" creationId="{08F04AAB-A4F7-C437-759C-CFE413D23ADF}"/>
          </ac:spMkLst>
        </pc:spChg>
      </pc:sldChg>
      <pc:sldChg chg="addSp delSp modSp mod">
        <pc:chgData name="Alfred Smith" userId="3c60a3631c0db8ad" providerId="LiveId" clId="{8ABA094C-122D-458F-AC15-99A7D6712D76}" dt="2025-05-29T08:40:48.501" v="14"/>
        <pc:sldMkLst>
          <pc:docMk/>
          <pc:sldMk cId="3575870363" sldId="266"/>
        </pc:sldMkLst>
        <pc:spChg chg="del">
          <ac:chgData name="Alfred Smith" userId="3c60a3631c0db8ad" providerId="LiveId" clId="{8ABA094C-122D-458F-AC15-99A7D6712D76}" dt="2025-05-29T08:40:48.021" v="13" actId="478"/>
          <ac:spMkLst>
            <pc:docMk/>
            <pc:sldMk cId="3575870363" sldId="266"/>
            <ac:spMk id="2" creationId="{D4865B5A-1ABA-52EE-7FA9-9F3133028326}"/>
          </ac:spMkLst>
        </pc:spChg>
        <pc:spChg chg="add mod">
          <ac:chgData name="Alfred Smith" userId="3c60a3631c0db8ad" providerId="LiveId" clId="{8ABA094C-122D-458F-AC15-99A7D6712D76}" dt="2025-05-29T08:40:48.501" v="14"/>
          <ac:spMkLst>
            <pc:docMk/>
            <pc:sldMk cId="3575870363" sldId="266"/>
            <ac:spMk id="3" creationId="{EDD7EB01-F2A2-6ACA-D784-BD3932FD83FB}"/>
          </ac:spMkLst>
        </pc:spChg>
        <pc:spChg chg="add mod">
          <ac:chgData name="Alfred Smith" userId="3c60a3631c0db8ad" providerId="LiveId" clId="{8ABA094C-122D-458F-AC15-99A7D6712D76}" dt="2025-05-29T08:40:48.501" v="14"/>
          <ac:spMkLst>
            <pc:docMk/>
            <pc:sldMk cId="3575870363" sldId="266"/>
            <ac:spMk id="4" creationId="{FEAFBBA9-D2C7-F50B-D1E4-B2E10E22CFD3}"/>
          </ac:spMkLst>
        </pc:spChg>
        <pc:spChg chg="del">
          <ac:chgData name="Alfred Smith" userId="3c60a3631c0db8ad" providerId="LiveId" clId="{8ABA094C-122D-458F-AC15-99A7D6712D76}" dt="2025-05-29T08:40:48.021" v="13" actId="478"/>
          <ac:spMkLst>
            <pc:docMk/>
            <pc:sldMk cId="3575870363" sldId="266"/>
            <ac:spMk id="5" creationId="{CC9DC852-2777-0373-7D17-71C2E7E6EA3C}"/>
          </ac:spMkLst>
        </pc:spChg>
      </pc:sldChg>
      <pc:sldChg chg="addSp delSp modSp mod">
        <pc:chgData name="Alfred Smith" userId="3c60a3631c0db8ad" providerId="LiveId" clId="{8ABA094C-122D-458F-AC15-99A7D6712D76}" dt="2025-05-29T08:41:08.299" v="16"/>
        <pc:sldMkLst>
          <pc:docMk/>
          <pc:sldMk cId="4017137865" sldId="267"/>
        </pc:sldMkLst>
        <pc:spChg chg="del">
          <ac:chgData name="Alfred Smith" userId="3c60a3631c0db8ad" providerId="LiveId" clId="{8ABA094C-122D-458F-AC15-99A7D6712D76}" dt="2025-05-29T08:41:07.832" v="15" actId="478"/>
          <ac:spMkLst>
            <pc:docMk/>
            <pc:sldMk cId="4017137865" sldId="267"/>
            <ac:spMk id="2" creationId="{B313D86D-634D-6F11-35C1-055140131BCC}"/>
          </ac:spMkLst>
        </pc:spChg>
        <pc:spChg chg="add mod">
          <ac:chgData name="Alfred Smith" userId="3c60a3631c0db8ad" providerId="LiveId" clId="{8ABA094C-122D-458F-AC15-99A7D6712D76}" dt="2025-05-29T08:41:08.299" v="16"/>
          <ac:spMkLst>
            <pc:docMk/>
            <pc:sldMk cId="4017137865" sldId="267"/>
            <ac:spMk id="3" creationId="{69B9F2CD-C346-27D2-7797-581095F4AAD0}"/>
          </ac:spMkLst>
        </pc:spChg>
        <pc:spChg chg="add mod">
          <ac:chgData name="Alfred Smith" userId="3c60a3631c0db8ad" providerId="LiveId" clId="{8ABA094C-122D-458F-AC15-99A7D6712D76}" dt="2025-05-29T08:41:08.299" v="16"/>
          <ac:spMkLst>
            <pc:docMk/>
            <pc:sldMk cId="4017137865" sldId="267"/>
            <ac:spMk id="4" creationId="{C6D97013-53FC-24D1-A2BD-5BC8B0FC8D0B}"/>
          </ac:spMkLst>
        </pc:spChg>
        <pc:spChg chg="del">
          <ac:chgData name="Alfred Smith" userId="3c60a3631c0db8ad" providerId="LiveId" clId="{8ABA094C-122D-458F-AC15-99A7D6712D76}" dt="2025-05-29T08:41:07.832" v="15" actId="478"/>
          <ac:spMkLst>
            <pc:docMk/>
            <pc:sldMk cId="4017137865" sldId="267"/>
            <ac:spMk id="5" creationId="{B8111E8F-B1D3-C181-78AA-121543F88E18}"/>
          </ac:spMkLst>
        </pc:spChg>
      </pc:sldChg>
      <pc:sldChg chg="addSp delSp modSp mod">
        <pc:chgData name="Alfred Smith" userId="3c60a3631c0db8ad" providerId="LiveId" clId="{8ABA094C-122D-458F-AC15-99A7D6712D76}" dt="2025-05-29T08:41:24.588" v="18"/>
        <pc:sldMkLst>
          <pc:docMk/>
          <pc:sldMk cId="3137811553" sldId="268"/>
        </pc:sldMkLst>
        <pc:spChg chg="del">
          <ac:chgData name="Alfred Smith" userId="3c60a3631c0db8ad" providerId="LiveId" clId="{8ABA094C-122D-458F-AC15-99A7D6712D76}" dt="2025-05-29T08:41:24.058" v="17" actId="478"/>
          <ac:spMkLst>
            <pc:docMk/>
            <pc:sldMk cId="3137811553" sldId="268"/>
            <ac:spMk id="2" creationId="{B283062C-A840-018C-5AF1-27925B3E8B0E}"/>
          </ac:spMkLst>
        </pc:spChg>
        <pc:spChg chg="add mod">
          <ac:chgData name="Alfred Smith" userId="3c60a3631c0db8ad" providerId="LiveId" clId="{8ABA094C-122D-458F-AC15-99A7D6712D76}" dt="2025-05-29T08:41:24.588" v="18"/>
          <ac:spMkLst>
            <pc:docMk/>
            <pc:sldMk cId="3137811553" sldId="268"/>
            <ac:spMk id="3" creationId="{BC094B7B-89E1-88C2-80D4-653D0CB11CE9}"/>
          </ac:spMkLst>
        </pc:spChg>
        <pc:spChg chg="add mod">
          <ac:chgData name="Alfred Smith" userId="3c60a3631c0db8ad" providerId="LiveId" clId="{8ABA094C-122D-458F-AC15-99A7D6712D76}" dt="2025-05-29T08:41:24.588" v="18"/>
          <ac:spMkLst>
            <pc:docMk/>
            <pc:sldMk cId="3137811553" sldId="268"/>
            <ac:spMk id="4" creationId="{2641E01C-BD0C-BF90-A90C-6F5601900CC4}"/>
          </ac:spMkLst>
        </pc:spChg>
        <pc:spChg chg="del">
          <ac:chgData name="Alfred Smith" userId="3c60a3631c0db8ad" providerId="LiveId" clId="{8ABA094C-122D-458F-AC15-99A7D6712D76}" dt="2025-05-29T08:41:24.058" v="17" actId="478"/>
          <ac:spMkLst>
            <pc:docMk/>
            <pc:sldMk cId="3137811553" sldId="268"/>
            <ac:spMk id="5" creationId="{3A149052-C70C-59AE-0687-E6E882D899B7}"/>
          </ac:spMkLst>
        </pc:spChg>
      </pc:sldChg>
      <pc:sldChg chg="addSp delSp modSp mod">
        <pc:chgData name="Alfred Smith" userId="3c60a3631c0db8ad" providerId="LiveId" clId="{8ABA094C-122D-458F-AC15-99A7D6712D76}" dt="2025-05-29T08:41:41.180" v="20"/>
        <pc:sldMkLst>
          <pc:docMk/>
          <pc:sldMk cId="100491716" sldId="269"/>
        </pc:sldMkLst>
        <pc:spChg chg="del">
          <ac:chgData name="Alfred Smith" userId="3c60a3631c0db8ad" providerId="LiveId" clId="{8ABA094C-122D-458F-AC15-99A7D6712D76}" dt="2025-05-29T08:41:40.650" v="19" actId="478"/>
          <ac:spMkLst>
            <pc:docMk/>
            <pc:sldMk cId="100491716" sldId="269"/>
            <ac:spMk id="2" creationId="{7ED4E0FB-ACE4-0BC3-EB1C-1F4ED3BF23CB}"/>
          </ac:spMkLst>
        </pc:spChg>
        <pc:spChg chg="add mod">
          <ac:chgData name="Alfred Smith" userId="3c60a3631c0db8ad" providerId="LiveId" clId="{8ABA094C-122D-458F-AC15-99A7D6712D76}" dt="2025-05-29T08:41:41.180" v="20"/>
          <ac:spMkLst>
            <pc:docMk/>
            <pc:sldMk cId="100491716" sldId="269"/>
            <ac:spMk id="3" creationId="{F07F9E98-126E-A838-477F-2FCE5D72DCFA}"/>
          </ac:spMkLst>
        </pc:spChg>
        <pc:spChg chg="add mod">
          <ac:chgData name="Alfred Smith" userId="3c60a3631c0db8ad" providerId="LiveId" clId="{8ABA094C-122D-458F-AC15-99A7D6712D76}" dt="2025-05-29T08:41:41.180" v="20"/>
          <ac:spMkLst>
            <pc:docMk/>
            <pc:sldMk cId="100491716" sldId="269"/>
            <ac:spMk id="4" creationId="{269D7FB6-ABD4-E563-D8BD-42C0514B0D7C}"/>
          </ac:spMkLst>
        </pc:spChg>
        <pc:spChg chg="del">
          <ac:chgData name="Alfred Smith" userId="3c60a3631c0db8ad" providerId="LiveId" clId="{8ABA094C-122D-458F-AC15-99A7D6712D76}" dt="2025-05-29T08:41:40.650" v="19" actId="478"/>
          <ac:spMkLst>
            <pc:docMk/>
            <pc:sldMk cId="100491716" sldId="269"/>
            <ac:spMk id="5" creationId="{FC798439-2A60-39E5-FE51-5083CBC565C2}"/>
          </ac:spMkLst>
        </pc:spChg>
      </pc:sldChg>
      <pc:sldChg chg="modSp">
        <pc:chgData name="Alfred Smith" userId="3c60a3631c0db8ad" providerId="LiveId" clId="{8ABA094C-122D-458F-AC15-99A7D6712D76}" dt="2025-05-29T08:38:01.861" v="2"/>
        <pc:sldMkLst>
          <pc:docMk/>
          <pc:sldMk cId="4120481681" sldId="270"/>
        </pc:sldMkLst>
        <pc:spChg chg="mod">
          <ac:chgData name="Alfred Smith" userId="3c60a3631c0db8ad" providerId="LiveId" clId="{8ABA094C-122D-458F-AC15-99A7D6712D76}" dt="2025-05-29T08:38:01.861" v="2"/>
          <ac:spMkLst>
            <pc:docMk/>
            <pc:sldMk cId="4120481681" sldId="270"/>
            <ac:spMk id="4" creationId="{237530BF-3C3C-A8A0-C82A-CC480EC712E0}"/>
          </ac:spMkLst>
        </pc:spChg>
      </pc:sldChg>
      <pc:sldChg chg="modSp">
        <pc:chgData name="Alfred Smith" userId="3c60a3631c0db8ad" providerId="LiveId" clId="{8ABA094C-122D-458F-AC15-99A7D6712D76}" dt="2025-05-29T08:38:01.861" v="2"/>
        <pc:sldMkLst>
          <pc:docMk/>
          <pc:sldMk cId="939110669" sldId="271"/>
        </pc:sldMkLst>
        <pc:spChg chg="mod">
          <ac:chgData name="Alfred Smith" userId="3c60a3631c0db8ad" providerId="LiveId" clId="{8ABA094C-122D-458F-AC15-99A7D6712D76}" dt="2025-05-29T08:38:01.861" v="2"/>
          <ac:spMkLst>
            <pc:docMk/>
            <pc:sldMk cId="939110669" sldId="271"/>
            <ac:spMk id="4" creationId="{6376E5BF-EF17-00CE-51DE-0701AFB7C754}"/>
          </ac:spMkLst>
        </pc:spChg>
      </pc:sldChg>
      <pc:sldChg chg="modSp">
        <pc:chgData name="Alfred Smith" userId="3c60a3631c0db8ad" providerId="LiveId" clId="{8ABA094C-122D-458F-AC15-99A7D6712D76}" dt="2025-05-29T08:38:01.861" v="2"/>
        <pc:sldMkLst>
          <pc:docMk/>
          <pc:sldMk cId="487179600" sldId="273"/>
        </pc:sldMkLst>
        <pc:spChg chg="mod">
          <ac:chgData name="Alfred Smith" userId="3c60a3631c0db8ad" providerId="LiveId" clId="{8ABA094C-122D-458F-AC15-99A7D6712D76}" dt="2025-05-29T08:38:01.861" v="2"/>
          <ac:spMkLst>
            <pc:docMk/>
            <pc:sldMk cId="487179600" sldId="273"/>
            <ac:spMk id="6" creationId="{97C92A3D-38E2-553E-D8B7-04AEF0DF2FE4}"/>
          </ac:spMkLst>
        </pc:spChg>
      </pc:sldChg>
      <pc:sldChg chg="modSp">
        <pc:chgData name="Alfred Smith" userId="3c60a3631c0db8ad" providerId="LiveId" clId="{8ABA094C-122D-458F-AC15-99A7D6712D76}" dt="2025-05-29T08:38:01.861" v="2"/>
        <pc:sldMkLst>
          <pc:docMk/>
          <pc:sldMk cId="2168401200" sldId="274"/>
        </pc:sldMkLst>
        <pc:spChg chg="mod">
          <ac:chgData name="Alfred Smith" userId="3c60a3631c0db8ad" providerId="LiveId" clId="{8ABA094C-122D-458F-AC15-99A7D6712D76}" dt="2025-05-29T08:38:01.861" v="2"/>
          <ac:spMkLst>
            <pc:docMk/>
            <pc:sldMk cId="2168401200" sldId="274"/>
            <ac:spMk id="3" creationId="{9743788C-C5F1-B1B5-EF7D-7D6CDCC60E98}"/>
          </ac:spMkLst>
        </pc:spChg>
      </pc:sldChg>
      <pc:sldChg chg="modSp">
        <pc:chgData name="Alfred Smith" userId="3c60a3631c0db8ad" providerId="LiveId" clId="{8ABA094C-122D-458F-AC15-99A7D6712D76}" dt="2025-05-29T08:38:01.861" v="2"/>
        <pc:sldMkLst>
          <pc:docMk/>
          <pc:sldMk cId="2996969115" sldId="275"/>
        </pc:sldMkLst>
        <pc:spChg chg="mod">
          <ac:chgData name="Alfred Smith" userId="3c60a3631c0db8ad" providerId="LiveId" clId="{8ABA094C-122D-458F-AC15-99A7D6712D76}" dt="2025-05-29T08:38:01.861" v="2"/>
          <ac:spMkLst>
            <pc:docMk/>
            <pc:sldMk cId="2996969115" sldId="275"/>
            <ac:spMk id="4" creationId="{EBE26BB3-C7CB-D3D8-D1CD-0D779AFA0D79}"/>
          </ac:spMkLst>
        </pc:spChg>
      </pc:sldChg>
      <pc:sldChg chg="modSp">
        <pc:chgData name="Alfred Smith" userId="3c60a3631c0db8ad" providerId="LiveId" clId="{8ABA094C-122D-458F-AC15-99A7D6712D76}" dt="2025-05-29T08:38:01.861" v="2"/>
        <pc:sldMkLst>
          <pc:docMk/>
          <pc:sldMk cId="2390376940" sldId="276"/>
        </pc:sldMkLst>
        <pc:spChg chg="mod">
          <ac:chgData name="Alfred Smith" userId="3c60a3631c0db8ad" providerId="LiveId" clId="{8ABA094C-122D-458F-AC15-99A7D6712D76}" dt="2025-05-29T08:38:01.861" v="2"/>
          <ac:spMkLst>
            <pc:docMk/>
            <pc:sldMk cId="2390376940" sldId="276"/>
            <ac:spMk id="4" creationId="{05F85BA3-417E-443E-C4E7-F97E558F6946}"/>
          </ac:spMkLst>
        </pc:spChg>
      </pc:sldChg>
      <pc:sldChg chg="modSp">
        <pc:chgData name="Alfred Smith" userId="3c60a3631c0db8ad" providerId="LiveId" clId="{8ABA094C-122D-458F-AC15-99A7D6712D76}" dt="2025-05-29T08:38:01.861" v="2"/>
        <pc:sldMkLst>
          <pc:docMk/>
          <pc:sldMk cId="4265919077" sldId="277"/>
        </pc:sldMkLst>
        <pc:spChg chg="mod">
          <ac:chgData name="Alfred Smith" userId="3c60a3631c0db8ad" providerId="LiveId" clId="{8ABA094C-122D-458F-AC15-99A7D6712D76}" dt="2025-05-29T08:38:01.861" v="2"/>
          <ac:spMkLst>
            <pc:docMk/>
            <pc:sldMk cId="4265919077" sldId="277"/>
            <ac:spMk id="4" creationId="{709D3400-BFC8-2605-4BD0-2A626DB51890}"/>
          </ac:spMkLst>
        </pc:spChg>
      </pc:sldChg>
      <pc:sldChg chg="modSp">
        <pc:chgData name="Alfred Smith" userId="3c60a3631c0db8ad" providerId="LiveId" clId="{8ABA094C-122D-458F-AC15-99A7D6712D76}" dt="2025-05-29T08:38:01.861" v="2"/>
        <pc:sldMkLst>
          <pc:docMk/>
          <pc:sldMk cId="210266664" sldId="278"/>
        </pc:sldMkLst>
        <pc:spChg chg="mod">
          <ac:chgData name="Alfred Smith" userId="3c60a3631c0db8ad" providerId="LiveId" clId="{8ABA094C-122D-458F-AC15-99A7D6712D76}" dt="2025-05-29T08:38:01.861" v="2"/>
          <ac:spMkLst>
            <pc:docMk/>
            <pc:sldMk cId="210266664" sldId="278"/>
            <ac:spMk id="4" creationId="{E47C2B63-5D3E-18BD-D542-3D4C9A944001}"/>
          </ac:spMkLst>
        </pc:spChg>
      </pc:sldChg>
      <pc:sldChg chg="modSp">
        <pc:chgData name="Alfred Smith" userId="3c60a3631c0db8ad" providerId="LiveId" clId="{8ABA094C-122D-458F-AC15-99A7D6712D76}" dt="2025-05-29T08:38:01.861" v="2"/>
        <pc:sldMkLst>
          <pc:docMk/>
          <pc:sldMk cId="888433145" sldId="279"/>
        </pc:sldMkLst>
        <pc:spChg chg="mod">
          <ac:chgData name="Alfred Smith" userId="3c60a3631c0db8ad" providerId="LiveId" clId="{8ABA094C-122D-458F-AC15-99A7D6712D76}" dt="2025-05-29T08:38:01.861" v="2"/>
          <ac:spMkLst>
            <pc:docMk/>
            <pc:sldMk cId="888433145" sldId="279"/>
            <ac:spMk id="4" creationId="{6FC45A90-5D0C-ED3D-4138-F9DE60D45A1A}"/>
          </ac:spMkLst>
        </pc:spChg>
      </pc:sldChg>
      <pc:sldChg chg="modSp">
        <pc:chgData name="Alfred Smith" userId="3c60a3631c0db8ad" providerId="LiveId" clId="{8ABA094C-122D-458F-AC15-99A7D6712D76}" dt="2025-05-29T08:38:01.861" v="2"/>
        <pc:sldMkLst>
          <pc:docMk/>
          <pc:sldMk cId="791300187" sldId="280"/>
        </pc:sldMkLst>
        <pc:spChg chg="mod">
          <ac:chgData name="Alfred Smith" userId="3c60a3631c0db8ad" providerId="LiveId" clId="{8ABA094C-122D-458F-AC15-99A7D6712D76}" dt="2025-05-29T08:38:01.861" v="2"/>
          <ac:spMkLst>
            <pc:docMk/>
            <pc:sldMk cId="791300187" sldId="280"/>
            <ac:spMk id="4" creationId="{0551F239-65F3-6184-4A7A-65BE527250C2}"/>
          </ac:spMkLst>
        </pc:spChg>
      </pc:sldChg>
      <pc:sldChg chg="addSp delSp modSp mod">
        <pc:chgData name="Alfred Smith" userId="3c60a3631c0db8ad" providerId="LiveId" clId="{8ABA094C-122D-458F-AC15-99A7D6712D76}" dt="2025-05-29T08:41:59.655" v="22"/>
        <pc:sldMkLst>
          <pc:docMk/>
          <pc:sldMk cId="1922139011" sldId="281"/>
        </pc:sldMkLst>
        <pc:spChg chg="del">
          <ac:chgData name="Alfred Smith" userId="3c60a3631c0db8ad" providerId="LiveId" clId="{8ABA094C-122D-458F-AC15-99A7D6712D76}" dt="2025-05-29T08:41:58.954" v="21" actId="478"/>
          <ac:spMkLst>
            <pc:docMk/>
            <pc:sldMk cId="1922139011" sldId="281"/>
            <ac:spMk id="2" creationId="{54EC33B5-796B-F454-5C85-554FC93C0DB2}"/>
          </ac:spMkLst>
        </pc:spChg>
        <pc:spChg chg="add mod">
          <ac:chgData name="Alfred Smith" userId="3c60a3631c0db8ad" providerId="LiveId" clId="{8ABA094C-122D-458F-AC15-99A7D6712D76}" dt="2025-05-29T08:41:59.655" v="22"/>
          <ac:spMkLst>
            <pc:docMk/>
            <pc:sldMk cId="1922139011" sldId="281"/>
            <ac:spMk id="3" creationId="{A979791A-FA68-A649-BF81-02522D2B660D}"/>
          </ac:spMkLst>
        </pc:spChg>
        <pc:spChg chg="add mod">
          <ac:chgData name="Alfred Smith" userId="3c60a3631c0db8ad" providerId="LiveId" clId="{8ABA094C-122D-458F-AC15-99A7D6712D76}" dt="2025-05-29T08:41:59.655" v="22"/>
          <ac:spMkLst>
            <pc:docMk/>
            <pc:sldMk cId="1922139011" sldId="281"/>
            <ac:spMk id="4" creationId="{BF985320-9718-1803-BCB1-44FD2C8D06A1}"/>
          </ac:spMkLst>
        </pc:spChg>
        <pc:spChg chg="del">
          <ac:chgData name="Alfred Smith" userId="3c60a3631c0db8ad" providerId="LiveId" clId="{8ABA094C-122D-458F-AC15-99A7D6712D76}" dt="2025-05-29T08:41:58.954" v="21" actId="478"/>
          <ac:spMkLst>
            <pc:docMk/>
            <pc:sldMk cId="1922139011" sldId="281"/>
            <ac:spMk id="5" creationId="{174A8CD8-734A-8509-A4D4-53F85F441538}"/>
          </ac:spMkLst>
        </pc:spChg>
      </pc:sldChg>
      <pc:sldChg chg="modSp">
        <pc:chgData name="Alfred Smith" userId="3c60a3631c0db8ad" providerId="LiveId" clId="{8ABA094C-122D-458F-AC15-99A7D6712D76}" dt="2025-05-29T08:38:01.861" v="2"/>
        <pc:sldMkLst>
          <pc:docMk/>
          <pc:sldMk cId="1126511635" sldId="282"/>
        </pc:sldMkLst>
        <pc:spChg chg="mod">
          <ac:chgData name="Alfred Smith" userId="3c60a3631c0db8ad" providerId="LiveId" clId="{8ABA094C-122D-458F-AC15-99A7D6712D76}" dt="2025-05-29T08:38:01.861" v="2"/>
          <ac:spMkLst>
            <pc:docMk/>
            <pc:sldMk cId="1126511635" sldId="282"/>
            <ac:spMk id="4" creationId="{5D1AE266-18DC-AE5C-70F2-2F2999738C50}"/>
          </ac:spMkLst>
        </pc:spChg>
      </pc:sldChg>
      <pc:sldChg chg="addSp delSp modSp mod">
        <pc:chgData name="Alfred Smith" userId="3c60a3631c0db8ad" providerId="LiveId" clId="{8ABA094C-122D-458F-AC15-99A7D6712D76}" dt="2025-05-29T08:42:19.187" v="24"/>
        <pc:sldMkLst>
          <pc:docMk/>
          <pc:sldMk cId="3166251957" sldId="283"/>
        </pc:sldMkLst>
        <pc:spChg chg="del">
          <ac:chgData name="Alfred Smith" userId="3c60a3631c0db8ad" providerId="LiveId" clId="{8ABA094C-122D-458F-AC15-99A7D6712D76}" dt="2025-05-29T08:42:18.677" v="23" actId="478"/>
          <ac:spMkLst>
            <pc:docMk/>
            <pc:sldMk cId="3166251957" sldId="283"/>
            <ac:spMk id="2" creationId="{25AACAD4-7784-888F-1FBC-EE65277D3F7C}"/>
          </ac:spMkLst>
        </pc:spChg>
        <pc:spChg chg="add mod">
          <ac:chgData name="Alfred Smith" userId="3c60a3631c0db8ad" providerId="LiveId" clId="{8ABA094C-122D-458F-AC15-99A7D6712D76}" dt="2025-05-29T08:42:19.187" v="24"/>
          <ac:spMkLst>
            <pc:docMk/>
            <pc:sldMk cId="3166251957" sldId="283"/>
            <ac:spMk id="3" creationId="{96B71761-06E5-280C-ECAB-AE19EF33E8CC}"/>
          </ac:spMkLst>
        </pc:spChg>
        <pc:spChg chg="add mod">
          <ac:chgData name="Alfred Smith" userId="3c60a3631c0db8ad" providerId="LiveId" clId="{8ABA094C-122D-458F-AC15-99A7D6712D76}" dt="2025-05-29T08:42:19.187" v="24"/>
          <ac:spMkLst>
            <pc:docMk/>
            <pc:sldMk cId="3166251957" sldId="283"/>
            <ac:spMk id="4" creationId="{3A03E673-2FF1-F717-0384-92C45E979874}"/>
          </ac:spMkLst>
        </pc:spChg>
        <pc:spChg chg="del">
          <ac:chgData name="Alfred Smith" userId="3c60a3631c0db8ad" providerId="LiveId" clId="{8ABA094C-122D-458F-AC15-99A7D6712D76}" dt="2025-05-29T08:42:18.677" v="23" actId="478"/>
          <ac:spMkLst>
            <pc:docMk/>
            <pc:sldMk cId="3166251957" sldId="283"/>
            <ac:spMk id="5" creationId="{C3222D00-ECFB-4DCE-51C6-F61D98F2D648}"/>
          </ac:spMkLst>
        </pc:spChg>
      </pc:sldChg>
      <pc:sldChg chg="modSp">
        <pc:chgData name="Alfred Smith" userId="3c60a3631c0db8ad" providerId="LiveId" clId="{8ABA094C-122D-458F-AC15-99A7D6712D76}" dt="2025-05-29T08:38:01.861" v="2"/>
        <pc:sldMkLst>
          <pc:docMk/>
          <pc:sldMk cId="3922583308" sldId="284"/>
        </pc:sldMkLst>
        <pc:spChg chg="mod">
          <ac:chgData name="Alfred Smith" userId="3c60a3631c0db8ad" providerId="LiveId" clId="{8ABA094C-122D-458F-AC15-99A7D6712D76}" dt="2025-05-29T08:38:01.861" v="2"/>
          <ac:spMkLst>
            <pc:docMk/>
            <pc:sldMk cId="3922583308" sldId="284"/>
            <ac:spMk id="4" creationId="{57DC0B56-B008-B285-090E-FEA3F0D9E3CF}"/>
          </ac:spMkLst>
        </pc:spChg>
      </pc:sldChg>
      <pc:sldChg chg="addSp delSp modSp mod">
        <pc:chgData name="Alfred Smith" userId="3c60a3631c0db8ad" providerId="LiveId" clId="{8ABA094C-122D-458F-AC15-99A7D6712D76}" dt="2025-05-29T08:42:40.439" v="26"/>
        <pc:sldMkLst>
          <pc:docMk/>
          <pc:sldMk cId="1522780631" sldId="285"/>
        </pc:sldMkLst>
        <pc:spChg chg="del">
          <ac:chgData name="Alfred Smith" userId="3c60a3631c0db8ad" providerId="LiveId" clId="{8ABA094C-122D-458F-AC15-99A7D6712D76}" dt="2025-05-29T08:42:39.856" v="25" actId="478"/>
          <ac:spMkLst>
            <pc:docMk/>
            <pc:sldMk cId="1522780631" sldId="285"/>
            <ac:spMk id="2" creationId="{1941BFB0-6125-FF1C-AEE5-7D2CF58E26AC}"/>
          </ac:spMkLst>
        </pc:spChg>
        <pc:spChg chg="add mod">
          <ac:chgData name="Alfred Smith" userId="3c60a3631c0db8ad" providerId="LiveId" clId="{8ABA094C-122D-458F-AC15-99A7D6712D76}" dt="2025-05-29T08:42:40.439" v="26"/>
          <ac:spMkLst>
            <pc:docMk/>
            <pc:sldMk cId="1522780631" sldId="285"/>
            <ac:spMk id="3" creationId="{0FDEC84F-CF92-33E4-0606-90C75F3DDA7C}"/>
          </ac:spMkLst>
        </pc:spChg>
        <pc:spChg chg="add mod">
          <ac:chgData name="Alfred Smith" userId="3c60a3631c0db8ad" providerId="LiveId" clId="{8ABA094C-122D-458F-AC15-99A7D6712D76}" dt="2025-05-29T08:42:40.439" v="26"/>
          <ac:spMkLst>
            <pc:docMk/>
            <pc:sldMk cId="1522780631" sldId="285"/>
            <ac:spMk id="4" creationId="{277066EF-E5CE-7347-7727-A35A463FCDD5}"/>
          </ac:spMkLst>
        </pc:spChg>
        <pc:spChg chg="del">
          <ac:chgData name="Alfred Smith" userId="3c60a3631c0db8ad" providerId="LiveId" clId="{8ABA094C-122D-458F-AC15-99A7D6712D76}" dt="2025-05-29T08:42:39.856" v="25" actId="478"/>
          <ac:spMkLst>
            <pc:docMk/>
            <pc:sldMk cId="1522780631" sldId="285"/>
            <ac:spMk id="5" creationId="{322C6EA4-F363-3E97-4646-749AE0C8C8FB}"/>
          </ac:spMkLst>
        </pc:spChg>
      </pc:sldChg>
      <pc:sldChg chg="modSp">
        <pc:chgData name="Alfred Smith" userId="3c60a3631c0db8ad" providerId="LiveId" clId="{8ABA094C-122D-458F-AC15-99A7D6712D76}" dt="2025-05-29T08:38:01.861" v="2"/>
        <pc:sldMkLst>
          <pc:docMk/>
          <pc:sldMk cId="1850742486" sldId="286"/>
        </pc:sldMkLst>
        <pc:spChg chg="mod">
          <ac:chgData name="Alfred Smith" userId="3c60a3631c0db8ad" providerId="LiveId" clId="{8ABA094C-122D-458F-AC15-99A7D6712D76}" dt="2025-05-29T08:38:01.861" v="2"/>
          <ac:spMkLst>
            <pc:docMk/>
            <pc:sldMk cId="1850742486" sldId="286"/>
            <ac:spMk id="3" creationId="{5102A084-2EF7-E600-EB00-00E82BF226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55-6</a:t>
            </a:r>
          </a:p>
        </p:txBody>
      </p:sp>
      <p:pic>
        <p:nvPicPr>
          <p:cNvPr id="9" name="Audio 8">
            <a:hlinkClick r:id="" action="ppaction://media"/>
            <a:extLst>
              <a:ext uri="{FF2B5EF4-FFF2-40B4-BE49-F238E27FC236}">
                <a16:creationId xmlns:a16="http://schemas.microsoft.com/office/drawing/2014/main" id="{5FC21EAE-7A68-02CB-6C9B-88A20EE35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C16E2274-DE48-FB18-ECD6-C5006BC5E1E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21"/>
    </mc:Choice>
    <mc:Fallback xmlns="">
      <p:transition spd="slow" advTm="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19ECF-9A03-AF08-2775-ADBFB0545029}"/>
              </a:ext>
            </a:extLst>
          </p:cNvPr>
          <p:cNvPicPr>
            <a:picLocks noChangeAspect="1"/>
          </p:cNvPicPr>
          <p:nvPr/>
        </p:nvPicPr>
        <p:blipFill>
          <a:blip r:embed="rId2"/>
          <a:stretch>
            <a:fillRect/>
          </a:stretch>
        </p:blipFill>
        <p:spPr>
          <a:xfrm flipH="1">
            <a:off x="0" y="-243191"/>
            <a:ext cx="12192000" cy="7101191"/>
          </a:xfrm>
          <a:prstGeom prst="rect">
            <a:avLst/>
          </a:prstGeom>
        </p:spPr>
      </p:pic>
      <p:sp>
        <p:nvSpPr>
          <p:cNvPr id="6" name="TextBox 5">
            <a:extLst>
              <a:ext uri="{FF2B5EF4-FFF2-40B4-BE49-F238E27FC236}">
                <a16:creationId xmlns:a16="http://schemas.microsoft.com/office/drawing/2014/main" id="{97C92A3D-38E2-553E-D8B7-04AEF0DF2FE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9AF4121-15C3-1DAB-3F1A-85B05FF10F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72CEB50-7BA7-5DC7-C9E2-60544324DF42}"/>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25-26འཕྲིན་ཡིག་ཅིག་བྲིས་ཤིང་ནང་དོན་མདོར་བསྡུས་འདི་ལྟ༌སྟེ།</a:t>
            </a:r>
          </a:p>
          <a:p>
            <a:r>
              <a:rPr lang="bo-CN" sz="6000" dirty="0">
                <a:solidFill>
                  <a:srgbClr val="777A7B"/>
                </a:solidFill>
                <a:latin typeface="Arial" panose="020B0604020202020204" pitchFamily="34" charset="0"/>
              </a:rPr>
              <a:t>༄༅། །གུས་པར་འོས་པའི་སྤྱི་དཔོན་ཕེ་ལིག་གི་སྤྱན་དྲུང༌དུ།</a:t>
            </a:r>
          </a:p>
          <a:p>
            <a:r>
              <a:rPr lang="bo-CN" sz="6000" dirty="0">
                <a:solidFill>
                  <a:srgbClr val="777A7B"/>
                </a:solidFill>
                <a:latin typeface="Arial" panose="020B0604020202020204" pitchFamily="34" charset="0"/>
              </a:rPr>
              <a:t>ཐོག་མར་ཁྱེད་ལ་འཚམས་འདྲི་ཞུ་ཞེས་ཀཱ་ལོ་དི་ལི་སི་ཨ་ནས་སྤྲིངས༌དོན།</a:t>
            </a:r>
            <a:endParaRPr lang="en-IN" sz="1400" dirty="0"/>
          </a:p>
        </p:txBody>
      </p:sp>
      <p:sp>
        <p:nvSpPr>
          <p:cNvPr id="4" name="TextBox 3">
            <a:extLst>
              <a:ext uri="{FF2B5EF4-FFF2-40B4-BE49-F238E27FC236}">
                <a16:creationId xmlns:a16="http://schemas.microsoft.com/office/drawing/2014/main" id="{DD1A4B47-1C5B-24EC-18FF-CEF63A516FD1}"/>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he wrote the following letter:</a:t>
            </a:r>
          </a:p>
          <a:p>
            <a:r>
              <a:rPr lang="en-US" sz="4400" dirty="0">
                <a:solidFill>
                  <a:srgbClr val="777A7B"/>
                </a:solidFill>
                <a:latin typeface="Arial" panose="020B0604020202020204" pitchFamily="34" charset="0"/>
              </a:rPr>
              <a:t>26Claudius Lysias,</a:t>
            </a:r>
          </a:p>
          <a:p>
            <a:r>
              <a:rPr lang="en-US" sz="4400" dirty="0">
                <a:solidFill>
                  <a:srgbClr val="777A7B"/>
                </a:solidFill>
                <a:latin typeface="Arial" panose="020B0604020202020204" pitchFamily="34" charset="0"/>
              </a:rPr>
              <a:t>To His Excellency, Governor Felix:</a:t>
            </a:r>
          </a:p>
          <a:p>
            <a:r>
              <a:rPr lang="en-US" sz="4400" dirty="0">
                <a:solidFill>
                  <a:srgbClr val="777A7B"/>
                </a:solidFill>
                <a:latin typeface="Arial" panose="020B0604020202020204" pitchFamily="34" charset="0"/>
              </a:rPr>
              <a:t>Greetings.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715"/>
    </mc:Choice>
    <mc:Fallback xmlns="">
      <p:transition spd="slow" advTm="1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D4D57-79BB-09E0-7804-52936179F3D1}"/>
              </a:ext>
            </a:extLst>
          </p:cNvPr>
          <p:cNvPicPr>
            <a:picLocks noChangeAspect="1"/>
          </p:cNvPicPr>
          <p:nvPr/>
        </p:nvPicPr>
        <p:blipFill>
          <a:blip r:embed="rId2"/>
          <a:stretch>
            <a:fillRect/>
          </a:stretch>
        </p:blipFill>
        <p:spPr>
          <a:xfrm flipH="1">
            <a:off x="-1773936" y="-1276413"/>
            <a:ext cx="13965936" cy="8134414"/>
          </a:xfrm>
          <a:prstGeom prst="rect">
            <a:avLst/>
          </a:prstGeom>
        </p:spPr>
      </p:pic>
      <p:sp>
        <p:nvSpPr>
          <p:cNvPr id="3" name="TextBox 2">
            <a:extLst>
              <a:ext uri="{FF2B5EF4-FFF2-40B4-BE49-F238E27FC236}">
                <a16:creationId xmlns:a16="http://schemas.microsoft.com/office/drawing/2014/main" id="{9743788C-C5F1-B1B5-EF7D-7D6CDCC60E98}"/>
              </a:ext>
            </a:extLst>
          </p:cNvPr>
          <p:cNvSpPr txBox="1"/>
          <p:nvPr/>
        </p:nvSpPr>
        <p:spPr>
          <a:xfrm>
            <a:off x="229954" y="19941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A189483-7365-5177-F699-F405C3AA60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64C7C9D-BFB0-0DAC-B097-FAA8D3D7B46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27དེ་ཡང་མི་འདི་ནི་ཡ་ཧུ་དཱ་པ་དག་གིས་བཙན་གྱིས་བཟུང་ཞིང་གསོད་པར་རྩོམ་པའི་དུས༌སུ། བདག་གིས་ཁོ་རང་ནི་རོ་མཱ་པ་ཞིག་ཡིན་པ་ཤེས་ནས་དམག་མི་དང་བཅས་པ་གནས་དེར་སོང་སྟེ་ཁོ་རང་བསྐྱབས༌པ་དང་། </a:t>
            </a:r>
            <a:endParaRPr lang="en-IN" dirty="0"/>
          </a:p>
        </p:txBody>
      </p:sp>
      <p:sp>
        <p:nvSpPr>
          <p:cNvPr id="4" name="TextBox 3">
            <a:extLst>
              <a:ext uri="{FF2B5EF4-FFF2-40B4-BE49-F238E27FC236}">
                <a16:creationId xmlns:a16="http://schemas.microsoft.com/office/drawing/2014/main" id="{C79E3FE3-7804-E2FE-5FC5-906E9A14954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27This man was seized by the Jews, and they were about to kill him when I came with my troops to rescue him. For I had learned that he is a Roman citizen,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932"/>
    </mc:Choice>
    <mc:Fallback xmlns="">
      <p:transition spd="slow" advTm="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3E1D-639C-F217-CC3B-C4014E32F016}"/>
              </a:ext>
            </a:extLst>
          </p:cNvPr>
          <p:cNvPicPr>
            <a:picLocks noChangeAspect="1"/>
          </p:cNvPicPr>
          <p:nvPr/>
        </p:nvPicPr>
        <p:blipFill>
          <a:blip r:embed="rId2"/>
          <a:stretch>
            <a:fillRect/>
          </a:stretch>
        </p:blipFill>
        <p:spPr>
          <a:xfrm>
            <a:off x="0" y="-183732"/>
            <a:ext cx="12600432" cy="7041732"/>
          </a:xfrm>
          <a:prstGeom prst="rect">
            <a:avLst/>
          </a:prstGeom>
        </p:spPr>
      </p:pic>
      <p:sp>
        <p:nvSpPr>
          <p:cNvPr id="4" name="TextBox 3">
            <a:extLst>
              <a:ext uri="{FF2B5EF4-FFF2-40B4-BE49-F238E27FC236}">
                <a16:creationId xmlns:a16="http://schemas.microsoft.com/office/drawing/2014/main" id="{EBE26BB3-C7CB-D3D8-D1CD-0D779AFA0D79}"/>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B4558B14-B87D-3AEC-98E8-381D1DDE54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DCAB94D-BE78-BC4A-9292-3B3AC190529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28ཡ་ཧུ་དཱ་པ་དག་གིས་ཁོ་རང་གཏུག་བཤེར་བྱེད་པའི་རྒྱུ་མཚན་ཅི་ཡིན་པ་བདག་གིས་ཤེས་འདོད༌དེ། ཡ་ཧུ་དཱ་པའི་དཔོན་རིགས་ཚོགས་པའི་ཚོགས་མིའི་མདུན་དུ་ཁྲིད་པ༌ན། </a:t>
            </a:r>
            <a:endParaRPr lang="en-IN" sz="1600" dirty="0"/>
          </a:p>
        </p:txBody>
      </p:sp>
      <p:sp>
        <p:nvSpPr>
          <p:cNvPr id="4" name="TextBox 3">
            <a:extLst>
              <a:ext uri="{FF2B5EF4-FFF2-40B4-BE49-F238E27FC236}">
                <a16:creationId xmlns:a16="http://schemas.microsoft.com/office/drawing/2014/main" id="{A4CF5876-DD91-6E11-BBEA-15946795908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28and since I wanted to understand their charges against him, I brought him down to their Sanhedrin.</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774"/>
    </mc:Choice>
    <mc:Fallback xmlns="">
      <p:transition spd="slow" advTm="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1B3C2-6D12-67B0-3884-3242F221A10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5F85BA3-417E-443E-C4E7-F97E558F6946}"/>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E5919EA-F37E-9152-4B82-11B174D5F4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DD7EB01-F2A2-6ACA-D784-BD3932FD83F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29ཁོ་རང་གཏུགས་དོན་ནི་ཡ་ཧུ་དཱ་པའི་ཆོས་ཀྱི་བཀའ་ཁྲིམས་ཐད་ལ་རྩོད་པ་བྱུང་བ་ཙམ༌ལས། བཙོན་དུ་འཇུག་པའམ་སྲོག་ཆད་གཅོད་དགོས་པའི་ཉེས་སྐྱོན་ཅི་ཡང་མེད་པ་ཤེས་སོ།།</a:t>
            </a:r>
            <a:endParaRPr lang="en-IN" sz="1600" dirty="0"/>
          </a:p>
        </p:txBody>
      </p:sp>
      <p:sp>
        <p:nvSpPr>
          <p:cNvPr id="4" name="TextBox 3">
            <a:extLst>
              <a:ext uri="{FF2B5EF4-FFF2-40B4-BE49-F238E27FC236}">
                <a16:creationId xmlns:a16="http://schemas.microsoft.com/office/drawing/2014/main" id="{FEAFBBA9-D2C7-F50B-D1E4-B2E10E22CFD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29I found that the accusation involved questions about their own law, but there was no charge worthy of death or imprisonment.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57"/>
    </mc:Choice>
    <mc:Fallback xmlns="">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82EE4-F3F0-487B-DAF6-040806C16CFA}"/>
              </a:ext>
            </a:extLst>
          </p:cNvPr>
          <p:cNvPicPr>
            <a:picLocks noChangeAspect="1"/>
          </p:cNvPicPr>
          <p:nvPr/>
        </p:nvPicPr>
        <p:blipFill>
          <a:blip r:embed="rId2"/>
          <a:stretch>
            <a:fillRect/>
          </a:stretch>
        </p:blipFill>
        <p:spPr>
          <a:xfrm>
            <a:off x="0" y="-37889"/>
            <a:ext cx="12417552" cy="6895889"/>
          </a:xfrm>
          <a:prstGeom prst="rect">
            <a:avLst/>
          </a:prstGeom>
        </p:spPr>
      </p:pic>
      <p:sp>
        <p:nvSpPr>
          <p:cNvPr id="4" name="TextBox 3">
            <a:extLst>
              <a:ext uri="{FF2B5EF4-FFF2-40B4-BE49-F238E27FC236}">
                <a16:creationId xmlns:a16="http://schemas.microsoft.com/office/drawing/2014/main" id="{709D3400-BFC8-2605-4BD0-2A626DB51890}"/>
              </a:ext>
            </a:extLst>
          </p:cNvPr>
          <p:cNvSpPr txBox="1"/>
          <p:nvPr/>
        </p:nvSpPr>
        <p:spPr>
          <a:xfrm>
            <a:off x="229954" y="542034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EEDBDA-0FB9-1432-6F9E-0FC8A2A1A0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9B9F2CD-C346-27D2-7797-581095F4AAD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30ཕྱིས་སུ་ཁོ་རང་ལྐོག་གསོད་བྱེད་པའི་ཇུས་ངན་དེ་མི་ཞིག་གིས་བདག་ལ་སྨྲས་པ་དང་ངས་ཀྱང་འཕྲལ་དུ་ཁོ་རང་ཁྱེད་ཀྱི་དྲུང་དུ་བསྐྱལ༌ཞིང༌། ཁོ་རང་གཏུག་མཁན་རྣམས་ལའང་ཁྱེད་ཀྱི་དྲུང་ནས་ཁོ་རང་གཏུགས་ཤིག་ཅེས་ཁ་བསྒོ་བྱས་པ་ཡིན། མཇུག་མཐར་ཁྱེད་ཀྱི་སྐུ་ཁམས་བདེ་བར༌སྨོན། ཞེས༌པའོ།།</a:t>
            </a:r>
            <a:endParaRPr lang="en-IN" sz="1600" dirty="0"/>
          </a:p>
        </p:txBody>
      </p:sp>
      <p:sp>
        <p:nvSpPr>
          <p:cNvPr id="4" name="TextBox 3">
            <a:extLst>
              <a:ext uri="{FF2B5EF4-FFF2-40B4-BE49-F238E27FC236}">
                <a16:creationId xmlns:a16="http://schemas.microsoft.com/office/drawing/2014/main" id="{C6D97013-53FC-24D1-A2BD-5BC8B0FC8D0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30When I was informed that there was a plot against the man, I sent him to you at once. I also instructed his accusers to present their case against him before you.</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649"/>
    </mc:Choice>
    <mc:Fallback xmlns="">
      <p:transition spd="slow" advTm="16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A3B1-20C5-02CA-19E8-F00BE753AE8B}"/>
              </a:ext>
            </a:extLst>
          </p:cNvPr>
          <p:cNvPicPr>
            <a:picLocks noChangeAspect="1"/>
          </p:cNvPicPr>
          <p:nvPr/>
        </p:nvPicPr>
        <p:blipFill>
          <a:blip r:embed="rId2"/>
          <a:stretch>
            <a:fillRect/>
          </a:stretch>
        </p:blipFill>
        <p:spPr>
          <a:xfrm>
            <a:off x="-1" y="0"/>
            <a:ext cx="12219137" cy="7020232"/>
          </a:xfrm>
          <a:prstGeom prst="rect">
            <a:avLst/>
          </a:prstGeom>
        </p:spPr>
      </p:pic>
      <p:sp>
        <p:nvSpPr>
          <p:cNvPr id="6" name="TextBox 5">
            <a:extLst>
              <a:ext uri="{FF2B5EF4-FFF2-40B4-BE49-F238E27FC236}">
                <a16:creationId xmlns:a16="http://schemas.microsoft.com/office/drawing/2014/main" id="{183B80AE-D451-D6C9-CB33-43CDCEAD4A36}"/>
              </a:ext>
            </a:extLst>
          </p:cNvPr>
          <p:cNvSpPr txBox="1"/>
          <p:nvPr/>
        </p:nvSpPr>
        <p:spPr>
          <a:xfrm>
            <a:off x="802891" y="2072457"/>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DB653-675F-11B9-3B2A-38BC77A9F33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7C2B63-5D3E-18BD-D542-3D4C9A944001}"/>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0F353769-DCE6-3F41-CE3D-138B774249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C094B7B-89E1-88C2-80D4-653D0CB11CE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31དེ་ནས་དམག་མི་རྣམས་ཀྱིས་བཀའ་བཞིན་དུ་མཚན་མོའི་དུས༌སུ་ཕོལ་ལོལ་ཁྲིད་ནས་ཨན་ཏི་པཱ་ཏྲི་རུ་སླེབས། </a:t>
            </a:r>
            <a:endParaRPr lang="en-IN" dirty="0"/>
          </a:p>
        </p:txBody>
      </p:sp>
      <p:sp>
        <p:nvSpPr>
          <p:cNvPr id="4" name="TextBox 3">
            <a:extLst>
              <a:ext uri="{FF2B5EF4-FFF2-40B4-BE49-F238E27FC236}">
                <a16:creationId xmlns:a16="http://schemas.microsoft.com/office/drawing/2014/main" id="{2641E01C-BD0C-BF90-A90C-6F5601900CC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 the soldiers followed their orders and brought Paul by night to </a:t>
            </a:r>
            <a:r>
              <a:rPr lang="en-US" sz="4800" dirty="0" err="1">
                <a:solidFill>
                  <a:srgbClr val="777A7B"/>
                </a:solidFill>
                <a:latin typeface="Arial" panose="020B0604020202020204" pitchFamily="34" charset="0"/>
              </a:rPr>
              <a:t>Antipatris</a:t>
            </a:r>
            <a:r>
              <a:rPr lang="en-US" sz="4800" dirty="0">
                <a:solidFill>
                  <a:srgbClr val="777A7B"/>
                </a:solidFill>
                <a:latin typeface="Arial" panose="020B0604020202020204" pitchFamily="34" charset="0"/>
              </a:rPr>
              <a: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046"/>
    </mc:Choice>
    <mc:Fallback xmlns="">
      <p:transition spd="slow" advTm="6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0B7848-09FF-44D8-8DBA-95C36BD2BF6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C45A90-5D0C-ED3D-4138-F9DE60D45A1A}"/>
              </a:ext>
            </a:extLst>
          </p:cNvPr>
          <p:cNvSpPr txBox="1"/>
          <p:nvPr/>
        </p:nvSpPr>
        <p:spPr>
          <a:xfrm>
            <a:off x="9167476" y="4058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E8A854E-DE72-8EA0-998A-2CCB5D6B36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07F9E98-126E-A838-477F-2FCE5D72DCF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32དེའི་ཕྱི༌ཉིན། རྟ་དམག་རྣམས་ཀྱིས་ཕོལ་ལོལ་བསྐྱལ་བ་དང་གཞན་རྣམས་ཕྱིར་དམག་སྒར་དུ་ལོག་གོ། </a:t>
            </a:r>
            <a:endParaRPr lang="en-IN" dirty="0"/>
          </a:p>
        </p:txBody>
      </p:sp>
      <p:sp>
        <p:nvSpPr>
          <p:cNvPr id="4" name="TextBox 3">
            <a:extLst>
              <a:ext uri="{FF2B5EF4-FFF2-40B4-BE49-F238E27FC236}">
                <a16:creationId xmlns:a16="http://schemas.microsoft.com/office/drawing/2014/main" id="{269D7FB6-ABD4-E563-D8BD-42C0514B0D7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next day they returned to the barracks and let the horsemen go on with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536"/>
    </mc:Choice>
    <mc:Fallback xmlns="">
      <p:transition spd="slow" advTm="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D3436C2F-2451-F847-D89F-D630F6FF06A0}"/>
              </a:ext>
            </a:extLst>
          </p:cNvPr>
          <p:cNvPicPr>
            <a:picLocks noChangeAspect="1"/>
          </p:cNvPicPr>
          <p:nvPr/>
        </p:nvPicPr>
        <p:blipFill rotWithShape="1">
          <a:blip r:embed="rId2"/>
          <a:srcRect b="176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0551F239-65F3-6184-4A7A-65BE527250C2}"/>
              </a:ext>
            </a:extLst>
          </p:cNvPr>
          <p:cNvSpPr txBox="1"/>
          <p:nvPr/>
        </p:nvSpPr>
        <p:spPr>
          <a:xfrm>
            <a:off x="347941" y="5700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47D0921-700A-3B7F-07E6-B6C3D1ECBD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979791A-FA68-A649-BF81-02522D2B66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རྟ་དམག་རྣམས་ཀྱིས་ཕོལ་ལོལ་བསྐྱལ་ནས་ཀེ་སར་ཡཱ་རུ་སླེབས་པ་དང་འཕྲིན་ཡིག་དེ་སྤྱི་དཔོན་ལ་ཕུལ་ཞིང་ཕོལ་ལོལ་ཡང་ཁོའི་མདུན་དུ་བསླངས་སོ།། </a:t>
            </a:r>
            <a:endParaRPr lang="en-IN" dirty="0"/>
          </a:p>
        </p:txBody>
      </p:sp>
      <p:sp>
        <p:nvSpPr>
          <p:cNvPr id="4" name="TextBox 3">
            <a:extLst>
              <a:ext uri="{FF2B5EF4-FFF2-40B4-BE49-F238E27FC236}">
                <a16:creationId xmlns:a16="http://schemas.microsoft.com/office/drawing/2014/main" id="{BF985320-9718-1803-BCB1-44FD2C8D06A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33When the horsemen arrived in Caesarea, they delivered the letter to the governor and presented Paul to him.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425"/>
    </mc:Choice>
    <mc:Fallback xmlns="">
      <p:transition spd="slow" advTm="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DDDBB-9EB5-B39C-8F65-84CBEE243224}"/>
              </a:ext>
            </a:extLst>
          </p:cNvPr>
          <p:cNvPicPr>
            <a:picLocks noChangeAspect="1"/>
          </p:cNvPicPr>
          <p:nvPr/>
        </p:nvPicPr>
        <p:blipFill>
          <a:blip r:embed="rId2"/>
          <a:stretch>
            <a:fillRect/>
          </a:stretch>
        </p:blipFill>
        <p:spPr>
          <a:xfrm>
            <a:off x="-569681" y="0"/>
            <a:ext cx="12761681" cy="6858000"/>
          </a:xfrm>
          <a:prstGeom prst="rect">
            <a:avLst/>
          </a:prstGeom>
        </p:spPr>
      </p:pic>
      <p:sp>
        <p:nvSpPr>
          <p:cNvPr id="4" name="TextBox 3">
            <a:extLst>
              <a:ext uri="{FF2B5EF4-FFF2-40B4-BE49-F238E27FC236}">
                <a16:creationId xmlns:a16="http://schemas.microsoft.com/office/drawing/2014/main" id="{5D1AE266-18DC-AE5C-70F2-2F2999738C50}"/>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A3FF529-502D-EC3F-F5A9-58EEA72D6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6B71761-06E5-280C-ECAB-AE19EF33E8C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34སྤྱི་དཔོན་གྱིས་འཕྲིན་ཡིག་བཀླགས༌རྗེས། ཕོལ་ལོལ་ཡུལ་གང་ནས་ཡིན་པ་དྲིས་པ་དང་ཀི་ལིག་ཡཱ་ཡུལ་གྱི་ཡིན་པ་ཤེས༌ཏེ། </a:t>
            </a:r>
            <a:endParaRPr lang="en-IN" dirty="0"/>
          </a:p>
        </p:txBody>
      </p:sp>
      <p:sp>
        <p:nvSpPr>
          <p:cNvPr id="4" name="TextBox 3">
            <a:extLst>
              <a:ext uri="{FF2B5EF4-FFF2-40B4-BE49-F238E27FC236}">
                <a16:creationId xmlns:a16="http://schemas.microsoft.com/office/drawing/2014/main" id="{3A03E673-2FF1-F717-0384-92C45E97987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 governor read the letter and asked what province Paul was from. Learning that he was from Cilicia,</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287700-9B61-58E9-1709-5DF33A38F39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7DC0B56-B008-B285-090E-FEA3F0D9E3CF}"/>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Audio 68">
            <a:hlinkClick r:id="" action="ppaction://media"/>
            <a:extLst>
              <a:ext uri="{FF2B5EF4-FFF2-40B4-BE49-F238E27FC236}">
                <a16:creationId xmlns:a16="http://schemas.microsoft.com/office/drawing/2014/main" id="{F4706D4E-06DF-33A0-A041-7AD0AD96D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FDEC84F-CF92-33E4-0606-90C75F3DDA7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35ཁྱོད་རང་གཏུག་མཁན་གྱི་མི་རྣམས་ཀྱང་སླེབས་པའི་ཚེ། ངས་ཁྱོད་ཀྱི་དོན་ལ་ཞིབ་ཏུ་མཉན་པར་བྱའོ་ཞེས་སྨྲས་པ༌དང༌། ཧེ་རོ་དཱའི་ཕོ་བྲང་དུ་ཕོལ་ལོལ་བཙོན་ལ་འཇུག་དགོས་པའི་བཀའ་གནང༌ངོ༌།།</a:t>
            </a:r>
            <a:endParaRPr lang="en-IN" dirty="0"/>
          </a:p>
        </p:txBody>
      </p:sp>
      <p:sp>
        <p:nvSpPr>
          <p:cNvPr id="4" name="TextBox 3">
            <a:extLst>
              <a:ext uri="{FF2B5EF4-FFF2-40B4-BE49-F238E27FC236}">
                <a16:creationId xmlns:a16="http://schemas.microsoft.com/office/drawing/2014/main" id="{277066EF-E5CE-7347-7727-A35A463FCDD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35he said, “I will hear your case when your accusers arrive.” Then he ordered that Paul be kept under guard in Herod’s Praetorium.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571"/>
    </mc:Choice>
    <mc:Fallback xmlns="">
      <p:transition spd="slow" advTm="1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i="0" cap="all" dirty="0">
                <a:solidFill>
                  <a:srgbClr val="121212"/>
                </a:solidFill>
                <a:effectLst/>
                <a:latin typeface="ArialMT"/>
              </a:rPr>
              <a:t>མཛད་འཕྲིན 23</a:t>
            </a:r>
          </a:p>
          <a:p>
            <a:r>
              <a:rPr lang="bo-CN" sz="8000" b="1" dirty="0">
                <a:solidFill>
                  <a:srgbClr val="121212"/>
                </a:solidFill>
                <a:latin typeface="Arial" panose="020B0604020202020204" pitchFamily="34" charset="0"/>
              </a:rPr>
              <a:t>པའུ་ལུ་སེ་སར་རེ་ཡཱ་གྲོང་ཁྱེར་དུ་ཁྲིད་པ།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Paul escorted out of Jerusalem </a:t>
            </a:r>
            <a:r>
              <a:rPr lang="en-US" sz="6000" b="0" i="0" u="none" strike="noStrike" baseline="0" dirty="0">
                <a:latin typeface="TimesNewRomanPSMT"/>
              </a:rPr>
              <a:t>– Acts 23:23-35 </a:t>
            </a:r>
            <a:endParaRPr lang="en-IN" sz="6000" dirty="0"/>
          </a:p>
        </p:txBody>
      </p:sp>
      <p:pic>
        <p:nvPicPr>
          <p:cNvPr id="15" name="Audio 14">
            <a:hlinkClick r:id="" action="ppaction://media"/>
            <a:extLst>
              <a:ext uri="{FF2B5EF4-FFF2-40B4-BE49-F238E27FC236}">
                <a16:creationId xmlns:a16="http://schemas.microsoft.com/office/drawing/2014/main" id="{358DCA64-6FE4-6214-72E6-F1C49A33D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22"/>
    </mc:Choice>
    <mc:Fallback xmlns="">
      <p:transition spd="slow" advTm="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C4187-9E89-2C01-C8F2-704E703011BB}"/>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5102A084-2EF7-E600-EB00-00E82BF2269B}"/>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842DC-B466-0DCB-E85A-17EDA36D9CDC}"/>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237530BF-3C3C-A8A0-C82A-CC480EC712E0}"/>
              </a:ext>
            </a:extLst>
          </p:cNvPr>
          <p:cNvSpPr txBox="1"/>
          <p:nvPr/>
        </p:nvSpPr>
        <p:spPr>
          <a:xfrm>
            <a:off x="802891" y="2072457"/>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
        <p:nvSpPr>
          <p:cNvPr id="5" name="TextBox 2">
            <a:extLst>
              <a:ext uri="{FF2B5EF4-FFF2-40B4-BE49-F238E27FC236}">
                <a16:creationId xmlns:a16="http://schemas.microsoft.com/office/drawing/2014/main" id="{4DF58165-DCC6-F900-32CD-994F25EB53E8}"/>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Paul’s nephew had warned the commanding officer that there was a plan to kill Paul.</a:t>
            </a:r>
          </a:p>
        </p:txBody>
      </p:sp>
      <p:pic>
        <p:nvPicPr>
          <p:cNvPr id="17" name="Audio 16">
            <a:hlinkClick r:id="" action="ppaction://media"/>
            <a:extLst>
              <a:ext uri="{FF2B5EF4-FFF2-40B4-BE49-F238E27FC236}">
                <a16:creationId xmlns:a16="http://schemas.microsoft.com/office/drawing/2014/main" id="{870B8CDD-C477-683B-2410-32FA8393FA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223"/>
    </mc:Choice>
    <mc:Fallback xmlns="">
      <p:transition spd="slow" advTm="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2FF5B-F808-4093-FABF-85FC544A41EA}"/>
              </a:ext>
            </a:extLst>
          </p:cNvPr>
          <p:cNvPicPr>
            <a:picLocks noChangeAspect="1"/>
          </p:cNvPicPr>
          <p:nvPr/>
        </p:nvPicPr>
        <p:blipFill>
          <a:blip r:embed="rId2"/>
          <a:stretch>
            <a:fillRect/>
          </a:stretch>
        </p:blipFill>
        <p:spPr>
          <a:xfrm>
            <a:off x="-878689" y="0"/>
            <a:ext cx="13070690" cy="6858000"/>
          </a:xfrm>
          <a:prstGeom prst="rect">
            <a:avLst/>
          </a:prstGeom>
        </p:spPr>
      </p:pic>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4E546DBD-A413-42CC-8942-5BDB951366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CFE53DF-A0D6-C1E5-36BD-84A3EE60E9F9}"/>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23དེ་ནས་སྟོང་དཔོན་གྱིས་བརྒྱ་དཔོན་གཉིས་བོས་ཏེ་ན༌རེ། རྐང་དམག་ཉིས་བརྒྱ༌དང༌། རྟ་དམག་བདུན༌ཅུ། མདུང་རིང་ཐོགས་པའི་རྐང་དམག་ཉིས་བརྒྱ་བཅས་སྟ་གོན་བྱོས༌དང༌། མཚན་མོའི་ཆུ་ཚོད་དགུའི་སྟེང་དུ་ཀེ་སར་ཡཱ་རུ་སྐྱོད༌ཅིག</a:t>
            </a:r>
            <a:endParaRPr lang="en-IN" dirty="0"/>
          </a:p>
        </p:txBody>
      </p:sp>
      <p:sp>
        <p:nvSpPr>
          <p:cNvPr id="4" name="TextBox 3">
            <a:extLst>
              <a:ext uri="{FF2B5EF4-FFF2-40B4-BE49-F238E27FC236}">
                <a16:creationId xmlns:a16="http://schemas.microsoft.com/office/drawing/2014/main" id="{4165D3BA-F38D-A899-127A-52D8D8B51036}"/>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23Then he called two of his centurions and said, “Prepare two hundred soldiers, seventy horsemen, and two hundred spearmen to go to Caesarea in the third hour of the night (9 o’ clock).</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13DB-37E1-DCA8-8D1E-5D9E6F1EDD93}"/>
              </a:ext>
            </a:extLst>
          </p:cNvPr>
          <p:cNvPicPr>
            <a:picLocks noChangeAspect="1"/>
          </p:cNvPicPr>
          <p:nvPr/>
        </p:nvPicPr>
        <p:blipFill>
          <a:blip r:embed="rId2"/>
          <a:stretch>
            <a:fillRect/>
          </a:stretch>
        </p:blipFill>
        <p:spPr>
          <a:xfrm>
            <a:off x="1" y="-1642844"/>
            <a:ext cx="12192000" cy="8500844"/>
          </a:xfrm>
          <a:prstGeom prst="rect">
            <a:avLst/>
          </a:prstGeom>
        </p:spPr>
      </p:pic>
      <p:sp>
        <p:nvSpPr>
          <p:cNvPr id="4" name="TextBox 3">
            <a:extLst>
              <a:ext uri="{FF2B5EF4-FFF2-40B4-BE49-F238E27FC236}">
                <a16:creationId xmlns:a16="http://schemas.microsoft.com/office/drawing/2014/main" id="{6376E5BF-EF17-00CE-51DE-0701AFB7C75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1894D6C-787E-E8EE-B84C-8BD11D6994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528552D-F59D-8811-582F-54EC7A1A0846}"/>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24གཞན༌ཡང༌། ཕོལ་ལོལ་ལ་ཞོན་པ་འགའ་གྲ་སྒྲིག་བྱས་ནས་སྤྱི་དཔོན་ཕེ་ལིག་གི་དྲུང་དུ་བདེ་བར་སྐྱོལ་ཅིག་ཅེས་བཀའ་བསྒོས་པ༌དང༌།</a:t>
            </a:r>
            <a:endParaRPr lang="en-IN" dirty="0"/>
          </a:p>
        </p:txBody>
      </p:sp>
      <p:sp>
        <p:nvSpPr>
          <p:cNvPr id="4" name="TextBox 3">
            <a:extLst>
              <a:ext uri="{FF2B5EF4-FFF2-40B4-BE49-F238E27FC236}">
                <a16:creationId xmlns:a16="http://schemas.microsoft.com/office/drawing/2014/main" id="{696443A1-AB58-60B3-5855-FC4F321DEF72}"/>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24Provide mounts for Paul to take him safely to Governor Felix.”</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338"/>
    </mc:Choice>
    <mc:Fallback xmlns="">
      <p:transition spd="slow" advTm="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6961</TotalTime>
  <Words>1192</Words>
  <Application>Microsoft Office PowerPoint</Application>
  <PresentationFormat>Widescreen</PresentationFormat>
  <Paragraphs>73</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2025-05-29T08:42:44Z</dcterms:modified>
</cp:coreProperties>
</file>