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6E9999-F11A-438F-A0A0-58260DC3D8C9}" v="20" dt="2025-05-29T08:54:54.0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7948" autoAdjust="0"/>
  </p:normalViewPr>
  <p:slideViewPr>
    <p:cSldViewPr snapToGrid="0">
      <p:cViewPr varScale="1">
        <p:scale>
          <a:sx n="48" d="100"/>
          <a:sy n="48" d="100"/>
        </p:scale>
        <p:origin x="67" y="6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76E9999-F11A-438F-A0A0-58260DC3D8C9}"/>
    <pc:docChg chg="custSel modSld">
      <pc:chgData name="Alfred Smith" userId="3c60a3631c0db8ad" providerId="LiveId" clId="{576E9999-F11A-438F-A0A0-58260DC3D8C9}" dt="2025-05-29T08:54:54.044" v="41"/>
      <pc:docMkLst>
        <pc:docMk/>
      </pc:docMkLst>
      <pc:sldChg chg="modSp mod">
        <pc:chgData name="Alfred Smith" userId="3c60a3631c0db8ad" providerId="LiveId" clId="{576E9999-F11A-438F-A0A0-58260DC3D8C9}" dt="2025-05-29T08:43:35.045" v="1" actId="27636"/>
        <pc:sldMkLst>
          <pc:docMk/>
          <pc:sldMk cId="1499918570" sldId="257"/>
        </pc:sldMkLst>
        <pc:spChg chg="mod">
          <ac:chgData name="Alfred Smith" userId="3c60a3631c0db8ad" providerId="LiveId" clId="{576E9999-F11A-438F-A0A0-58260DC3D8C9}" dt="2025-05-29T08:43:35.045" v="1" actId="27636"/>
          <ac:spMkLst>
            <pc:docMk/>
            <pc:sldMk cId="1499918570" sldId="257"/>
            <ac:spMk id="6" creationId="{091908CB-9223-2BA4-5030-46C9CE148FDE}"/>
          </ac:spMkLst>
        </pc:spChg>
      </pc:sldChg>
      <pc:sldChg chg="modSp">
        <pc:chgData name="Alfred Smith" userId="3c60a3631c0db8ad" providerId="LiveId" clId="{576E9999-F11A-438F-A0A0-58260DC3D8C9}" dt="2025-05-29T08:44:07.962" v="2"/>
        <pc:sldMkLst>
          <pc:docMk/>
          <pc:sldMk cId="3788111665" sldId="258"/>
        </pc:sldMkLst>
        <pc:spChg chg="mod">
          <ac:chgData name="Alfred Smith" userId="3c60a3631c0db8ad" providerId="LiveId" clId="{576E9999-F11A-438F-A0A0-58260DC3D8C9}" dt="2025-05-29T08:44:07.962" v="2"/>
          <ac:spMkLst>
            <pc:docMk/>
            <pc:sldMk cId="3788111665" sldId="258"/>
            <ac:spMk id="5" creationId="{226D2A8C-C096-3DD9-1252-8189AE67FC3D}"/>
          </ac:spMkLst>
        </pc:spChg>
      </pc:sldChg>
      <pc:sldChg chg="modSp">
        <pc:chgData name="Alfred Smith" userId="3c60a3631c0db8ad" providerId="LiveId" clId="{576E9999-F11A-438F-A0A0-58260DC3D8C9}" dt="2025-05-29T08:44:07.962" v="2"/>
        <pc:sldMkLst>
          <pc:docMk/>
          <pc:sldMk cId="454763615" sldId="259"/>
        </pc:sldMkLst>
        <pc:spChg chg="mod">
          <ac:chgData name="Alfred Smith" userId="3c60a3631c0db8ad" providerId="LiveId" clId="{576E9999-F11A-438F-A0A0-58260DC3D8C9}" dt="2025-05-29T08:44:07.962" v="2"/>
          <ac:spMkLst>
            <pc:docMk/>
            <pc:sldMk cId="454763615" sldId="259"/>
            <ac:spMk id="3" creationId="{A58184BD-88F1-BA02-40C1-D8403D0EEC0D}"/>
          </ac:spMkLst>
        </pc:spChg>
      </pc:sldChg>
      <pc:sldChg chg="addSp delSp modSp mod">
        <pc:chgData name="Alfred Smith" userId="3c60a3631c0db8ad" providerId="LiveId" clId="{576E9999-F11A-438F-A0A0-58260DC3D8C9}" dt="2025-05-29T08:45:00.479" v="4"/>
        <pc:sldMkLst>
          <pc:docMk/>
          <pc:sldMk cId="2346136586" sldId="260"/>
        </pc:sldMkLst>
        <pc:spChg chg="del">
          <ac:chgData name="Alfred Smith" userId="3c60a3631c0db8ad" providerId="LiveId" clId="{576E9999-F11A-438F-A0A0-58260DC3D8C9}" dt="2025-05-29T08:44:59.943" v="3" actId="478"/>
          <ac:spMkLst>
            <pc:docMk/>
            <pc:sldMk cId="2346136586" sldId="260"/>
            <ac:spMk id="2" creationId="{58530D55-90F6-632C-FFCC-AEC3745851A3}"/>
          </ac:spMkLst>
        </pc:spChg>
        <pc:spChg chg="add mod">
          <ac:chgData name="Alfred Smith" userId="3c60a3631c0db8ad" providerId="LiveId" clId="{576E9999-F11A-438F-A0A0-58260DC3D8C9}" dt="2025-05-29T08:45:00.479" v="4"/>
          <ac:spMkLst>
            <pc:docMk/>
            <pc:sldMk cId="2346136586" sldId="260"/>
            <ac:spMk id="3" creationId="{5401EC17-8CB2-DF0C-6047-B89CBE37814D}"/>
          </ac:spMkLst>
        </pc:spChg>
        <pc:spChg chg="add mod">
          <ac:chgData name="Alfred Smith" userId="3c60a3631c0db8ad" providerId="LiveId" clId="{576E9999-F11A-438F-A0A0-58260DC3D8C9}" dt="2025-05-29T08:45:00.479" v="4"/>
          <ac:spMkLst>
            <pc:docMk/>
            <pc:sldMk cId="2346136586" sldId="260"/>
            <ac:spMk id="4" creationId="{F73F8324-0B78-BC3A-D9F2-A90164BF4B60}"/>
          </ac:spMkLst>
        </pc:spChg>
        <pc:spChg chg="del">
          <ac:chgData name="Alfred Smith" userId="3c60a3631c0db8ad" providerId="LiveId" clId="{576E9999-F11A-438F-A0A0-58260DC3D8C9}" dt="2025-05-29T08:44:59.943" v="3" actId="478"/>
          <ac:spMkLst>
            <pc:docMk/>
            <pc:sldMk cId="2346136586" sldId="260"/>
            <ac:spMk id="5" creationId="{AFFC92EB-361D-BC8D-86B2-2960D863A01F}"/>
          </ac:spMkLst>
        </pc:spChg>
      </pc:sldChg>
      <pc:sldChg chg="addSp delSp modSp mod">
        <pc:chgData name="Alfred Smith" userId="3c60a3631c0db8ad" providerId="LiveId" clId="{576E9999-F11A-438F-A0A0-58260DC3D8C9}" dt="2025-05-29T08:46:02.404" v="6"/>
        <pc:sldMkLst>
          <pc:docMk/>
          <pc:sldMk cId="4037329247" sldId="261"/>
        </pc:sldMkLst>
        <pc:spChg chg="del">
          <ac:chgData name="Alfred Smith" userId="3c60a3631c0db8ad" providerId="LiveId" clId="{576E9999-F11A-438F-A0A0-58260DC3D8C9}" dt="2025-05-29T08:46:01.848" v="5" actId="478"/>
          <ac:spMkLst>
            <pc:docMk/>
            <pc:sldMk cId="4037329247" sldId="261"/>
            <ac:spMk id="2" creationId="{37DC3EAA-1AF1-DE78-E024-7522CF0E50B9}"/>
          </ac:spMkLst>
        </pc:spChg>
        <pc:spChg chg="add mod">
          <ac:chgData name="Alfred Smith" userId="3c60a3631c0db8ad" providerId="LiveId" clId="{576E9999-F11A-438F-A0A0-58260DC3D8C9}" dt="2025-05-29T08:46:02.404" v="6"/>
          <ac:spMkLst>
            <pc:docMk/>
            <pc:sldMk cId="4037329247" sldId="261"/>
            <ac:spMk id="3" creationId="{A1532027-8535-B023-5244-05E5382907F3}"/>
          </ac:spMkLst>
        </pc:spChg>
        <pc:spChg chg="add mod">
          <ac:chgData name="Alfred Smith" userId="3c60a3631c0db8ad" providerId="LiveId" clId="{576E9999-F11A-438F-A0A0-58260DC3D8C9}" dt="2025-05-29T08:46:02.404" v="6"/>
          <ac:spMkLst>
            <pc:docMk/>
            <pc:sldMk cId="4037329247" sldId="261"/>
            <ac:spMk id="4" creationId="{A5E406E5-5CC2-011E-CEE3-FD1256019D91}"/>
          </ac:spMkLst>
        </pc:spChg>
        <pc:spChg chg="del">
          <ac:chgData name="Alfred Smith" userId="3c60a3631c0db8ad" providerId="LiveId" clId="{576E9999-F11A-438F-A0A0-58260DC3D8C9}" dt="2025-05-29T08:46:01.848" v="5" actId="478"/>
          <ac:spMkLst>
            <pc:docMk/>
            <pc:sldMk cId="4037329247" sldId="261"/>
            <ac:spMk id="5" creationId="{D02DDB87-5A4B-CFDE-9FBF-91BC7F9807FB}"/>
          </ac:spMkLst>
        </pc:spChg>
      </pc:sldChg>
      <pc:sldChg chg="addSp delSp modSp mod">
        <pc:chgData name="Alfred Smith" userId="3c60a3631c0db8ad" providerId="LiveId" clId="{576E9999-F11A-438F-A0A0-58260DC3D8C9}" dt="2025-05-29T08:47:03.173" v="10"/>
        <pc:sldMkLst>
          <pc:docMk/>
          <pc:sldMk cId="1909638311" sldId="262"/>
        </pc:sldMkLst>
        <pc:spChg chg="del">
          <ac:chgData name="Alfred Smith" userId="3c60a3631c0db8ad" providerId="LiveId" clId="{576E9999-F11A-438F-A0A0-58260DC3D8C9}" dt="2025-05-29T08:46:33.725" v="7" actId="478"/>
          <ac:spMkLst>
            <pc:docMk/>
            <pc:sldMk cId="1909638311" sldId="262"/>
            <ac:spMk id="2" creationId="{CE71D5B2-B59D-A4A1-8A3C-444D38D5052E}"/>
          </ac:spMkLst>
        </pc:spChg>
        <pc:spChg chg="add del mod">
          <ac:chgData name="Alfred Smith" userId="3c60a3631c0db8ad" providerId="LiveId" clId="{576E9999-F11A-438F-A0A0-58260DC3D8C9}" dt="2025-05-29T08:47:02.420" v="9" actId="478"/>
          <ac:spMkLst>
            <pc:docMk/>
            <pc:sldMk cId="1909638311" sldId="262"/>
            <ac:spMk id="3" creationId="{6F15CCD5-3247-F5B8-9B5A-5292D697B552}"/>
          </ac:spMkLst>
        </pc:spChg>
        <pc:spChg chg="add del mod">
          <ac:chgData name="Alfred Smith" userId="3c60a3631c0db8ad" providerId="LiveId" clId="{576E9999-F11A-438F-A0A0-58260DC3D8C9}" dt="2025-05-29T08:47:02.420" v="9" actId="478"/>
          <ac:spMkLst>
            <pc:docMk/>
            <pc:sldMk cId="1909638311" sldId="262"/>
            <ac:spMk id="4" creationId="{7C45961B-1CE6-D64B-CDDD-BF5C94C3CD40}"/>
          </ac:spMkLst>
        </pc:spChg>
        <pc:spChg chg="del">
          <ac:chgData name="Alfred Smith" userId="3c60a3631c0db8ad" providerId="LiveId" clId="{576E9999-F11A-438F-A0A0-58260DC3D8C9}" dt="2025-05-29T08:46:33.725" v="7" actId="478"/>
          <ac:spMkLst>
            <pc:docMk/>
            <pc:sldMk cId="1909638311" sldId="262"/>
            <ac:spMk id="5" creationId="{70A07699-22D4-F609-182B-CA7FC267C81D}"/>
          </ac:spMkLst>
        </pc:spChg>
        <pc:spChg chg="add mod">
          <ac:chgData name="Alfred Smith" userId="3c60a3631c0db8ad" providerId="LiveId" clId="{576E9999-F11A-438F-A0A0-58260DC3D8C9}" dt="2025-05-29T08:47:03.173" v="10"/>
          <ac:spMkLst>
            <pc:docMk/>
            <pc:sldMk cId="1909638311" sldId="262"/>
            <ac:spMk id="6" creationId="{D7B848A1-A6BE-53AA-E1C6-A7A326E118BB}"/>
          </ac:spMkLst>
        </pc:spChg>
        <pc:spChg chg="add mod">
          <ac:chgData name="Alfred Smith" userId="3c60a3631c0db8ad" providerId="LiveId" clId="{576E9999-F11A-438F-A0A0-58260DC3D8C9}" dt="2025-05-29T08:47:03.173" v="10"/>
          <ac:spMkLst>
            <pc:docMk/>
            <pc:sldMk cId="1909638311" sldId="262"/>
            <ac:spMk id="7" creationId="{9C00EB44-4195-460A-C2B0-271BEC5A493E}"/>
          </ac:spMkLst>
        </pc:spChg>
      </pc:sldChg>
      <pc:sldChg chg="addSp delSp modSp mod">
        <pc:chgData name="Alfred Smith" userId="3c60a3631c0db8ad" providerId="LiveId" clId="{576E9999-F11A-438F-A0A0-58260DC3D8C9}" dt="2025-05-29T08:48:41.845" v="12"/>
        <pc:sldMkLst>
          <pc:docMk/>
          <pc:sldMk cId="641208035" sldId="263"/>
        </pc:sldMkLst>
        <pc:spChg chg="del">
          <ac:chgData name="Alfred Smith" userId="3c60a3631c0db8ad" providerId="LiveId" clId="{576E9999-F11A-438F-A0A0-58260DC3D8C9}" dt="2025-05-29T08:48:41.310" v="11" actId="478"/>
          <ac:spMkLst>
            <pc:docMk/>
            <pc:sldMk cId="641208035" sldId="263"/>
            <ac:spMk id="2" creationId="{BDEC1CE0-D4BE-4B5F-A17F-E6EBC0785D33}"/>
          </ac:spMkLst>
        </pc:spChg>
        <pc:spChg chg="add mod">
          <ac:chgData name="Alfred Smith" userId="3c60a3631c0db8ad" providerId="LiveId" clId="{576E9999-F11A-438F-A0A0-58260DC3D8C9}" dt="2025-05-29T08:48:41.845" v="12"/>
          <ac:spMkLst>
            <pc:docMk/>
            <pc:sldMk cId="641208035" sldId="263"/>
            <ac:spMk id="3" creationId="{6B7C4EEB-FF90-27A5-75D5-5FF554CD5FEB}"/>
          </ac:spMkLst>
        </pc:spChg>
        <pc:spChg chg="add mod">
          <ac:chgData name="Alfred Smith" userId="3c60a3631c0db8ad" providerId="LiveId" clId="{576E9999-F11A-438F-A0A0-58260DC3D8C9}" dt="2025-05-29T08:48:41.845" v="12"/>
          <ac:spMkLst>
            <pc:docMk/>
            <pc:sldMk cId="641208035" sldId="263"/>
            <ac:spMk id="4" creationId="{5B09E7B2-AC07-359E-CCA9-8A516D754A88}"/>
          </ac:spMkLst>
        </pc:spChg>
        <pc:spChg chg="del">
          <ac:chgData name="Alfred Smith" userId="3c60a3631c0db8ad" providerId="LiveId" clId="{576E9999-F11A-438F-A0A0-58260DC3D8C9}" dt="2025-05-29T08:48:41.310" v="11" actId="478"/>
          <ac:spMkLst>
            <pc:docMk/>
            <pc:sldMk cId="641208035" sldId="263"/>
            <ac:spMk id="5" creationId="{29E2F4A4-7BB7-AC0E-E346-4596364E1E50}"/>
          </ac:spMkLst>
        </pc:spChg>
      </pc:sldChg>
      <pc:sldChg chg="addSp delSp modSp mod">
        <pc:chgData name="Alfred Smith" userId="3c60a3631c0db8ad" providerId="LiveId" clId="{576E9999-F11A-438F-A0A0-58260DC3D8C9}" dt="2025-05-29T08:49:00.957" v="14"/>
        <pc:sldMkLst>
          <pc:docMk/>
          <pc:sldMk cId="4044745628" sldId="264"/>
        </pc:sldMkLst>
        <pc:spChg chg="del">
          <ac:chgData name="Alfred Smith" userId="3c60a3631c0db8ad" providerId="LiveId" clId="{576E9999-F11A-438F-A0A0-58260DC3D8C9}" dt="2025-05-29T08:49:00.395" v="13" actId="478"/>
          <ac:spMkLst>
            <pc:docMk/>
            <pc:sldMk cId="4044745628" sldId="264"/>
            <ac:spMk id="2" creationId="{81A07383-CD31-B046-A565-705FE025C4F1}"/>
          </ac:spMkLst>
        </pc:spChg>
        <pc:spChg chg="add mod">
          <ac:chgData name="Alfred Smith" userId="3c60a3631c0db8ad" providerId="LiveId" clId="{576E9999-F11A-438F-A0A0-58260DC3D8C9}" dt="2025-05-29T08:49:00.957" v="14"/>
          <ac:spMkLst>
            <pc:docMk/>
            <pc:sldMk cId="4044745628" sldId="264"/>
            <ac:spMk id="3" creationId="{787A915A-BC61-E48C-BBF2-B26FF3D289D6}"/>
          </ac:spMkLst>
        </pc:spChg>
        <pc:spChg chg="add mod">
          <ac:chgData name="Alfred Smith" userId="3c60a3631c0db8ad" providerId="LiveId" clId="{576E9999-F11A-438F-A0A0-58260DC3D8C9}" dt="2025-05-29T08:49:00.957" v="14"/>
          <ac:spMkLst>
            <pc:docMk/>
            <pc:sldMk cId="4044745628" sldId="264"/>
            <ac:spMk id="4" creationId="{9AADBD6B-0039-DF9E-90C8-C335B716AAB6}"/>
          </ac:spMkLst>
        </pc:spChg>
        <pc:spChg chg="del">
          <ac:chgData name="Alfred Smith" userId="3c60a3631c0db8ad" providerId="LiveId" clId="{576E9999-F11A-438F-A0A0-58260DC3D8C9}" dt="2025-05-29T08:49:00.395" v="13" actId="478"/>
          <ac:spMkLst>
            <pc:docMk/>
            <pc:sldMk cId="4044745628" sldId="264"/>
            <ac:spMk id="5" creationId="{6CB3E7AA-DD03-BA73-8B44-288E2A202633}"/>
          </ac:spMkLst>
        </pc:spChg>
      </pc:sldChg>
      <pc:sldChg chg="addSp delSp modSp mod">
        <pc:chgData name="Alfred Smith" userId="3c60a3631c0db8ad" providerId="LiveId" clId="{576E9999-F11A-438F-A0A0-58260DC3D8C9}" dt="2025-05-29T08:49:24.547" v="16"/>
        <pc:sldMkLst>
          <pc:docMk/>
          <pc:sldMk cId="978260341" sldId="265"/>
        </pc:sldMkLst>
        <pc:spChg chg="del">
          <ac:chgData name="Alfred Smith" userId="3c60a3631c0db8ad" providerId="LiveId" clId="{576E9999-F11A-438F-A0A0-58260DC3D8C9}" dt="2025-05-29T08:49:23.985" v="15" actId="478"/>
          <ac:spMkLst>
            <pc:docMk/>
            <pc:sldMk cId="978260341" sldId="265"/>
            <ac:spMk id="2" creationId="{2FE0306E-B5B8-68C5-C903-7F5E3640B3F2}"/>
          </ac:spMkLst>
        </pc:spChg>
        <pc:spChg chg="add mod">
          <ac:chgData name="Alfred Smith" userId="3c60a3631c0db8ad" providerId="LiveId" clId="{576E9999-F11A-438F-A0A0-58260DC3D8C9}" dt="2025-05-29T08:49:24.547" v="16"/>
          <ac:spMkLst>
            <pc:docMk/>
            <pc:sldMk cId="978260341" sldId="265"/>
            <ac:spMk id="3" creationId="{A6ECF7B2-6528-1856-D7CA-02341796661D}"/>
          </ac:spMkLst>
        </pc:spChg>
        <pc:spChg chg="add mod">
          <ac:chgData name="Alfred Smith" userId="3c60a3631c0db8ad" providerId="LiveId" clId="{576E9999-F11A-438F-A0A0-58260DC3D8C9}" dt="2025-05-29T08:49:24.547" v="16"/>
          <ac:spMkLst>
            <pc:docMk/>
            <pc:sldMk cId="978260341" sldId="265"/>
            <ac:spMk id="4" creationId="{B003FF2D-DBDD-CF6B-4FE7-46242B891BC0}"/>
          </ac:spMkLst>
        </pc:spChg>
        <pc:spChg chg="del">
          <ac:chgData name="Alfred Smith" userId="3c60a3631c0db8ad" providerId="LiveId" clId="{576E9999-F11A-438F-A0A0-58260DC3D8C9}" dt="2025-05-29T08:49:23.985" v="15" actId="478"/>
          <ac:spMkLst>
            <pc:docMk/>
            <pc:sldMk cId="978260341" sldId="265"/>
            <ac:spMk id="5" creationId="{6ADB4782-2BF3-0B12-73F2-FF0E76DF26B1}"/>
          </ac:spMkLst>
        </pc:spChg>
      </pc:sldChg>
      <pc:sldChg chg="addSp delSp modSp mod">
        <pc:chgData name="Alfred Smith" userId="3c60a3631c0db8ad" providerId="LiveId" clId="{576E9999-F11A-438F-A0A0-58260DC3D8C9}" dt="2025-05-29T08:49:54.686" v="19"/>
        <pc:sldMkLst>
          <pc:docMk/>
          <pc:sldMk cId="3575870363" sldId="266"/>
        </pc:sldMkLst>
        <pc:spChg chg="del mod">
          <ac:chgData name="Alfred Smith" userId="3c60a3631c0db8ad" providerId="LiveId" clId="{576E9999-F11A-438F-A0A0-58260DC3D8C9}" dt="2025-05-29T08:49:54.165" v="18" actId="478"/>
          <ac:spMkLst>
            <pc:docMk/>
            <pc:sldMk cId="3575870363" sldId="266"/>
            <ac:spMk id="2" creationId="{748EC7EC-A883-6DB1-8429-A0263252AE24}"/>
          </ac:spMkLst>
        </pc:spChg>
        <pc:spChg chg="add mod">
          <ac:chgData name="Alfred Smith" userId="3c60a3631c0db8ad" providerId="LiveId" clId="{576E9999-F11A-438F-A0A0-58260DC3D8C9}" dt="2025-05-29T08:49:54.686" v="19"/>
          <ac:spMkLst>
            <pc:docMk/>
            <pc:sldMk cId="3575870363" sldId="266"/>
            <ac:spMk id="3" creationId="{AFD66603-0951-11BA-FF21-938AF2E4B972}"/>
          </ac:spMkLst>
        </pc:spChg>
        <pc:spChg chg="add mod">
          <ac:chgData name="Alfred Smith" userId="3c60a3631c0db8ad" providerId="LiveId" clId="{576E9999-F11A-438F-A0A0-58260DC3D8C9}" dt="2025-05-29T08:49:54.686" v="19"/>
          <ac:spMkLst>
            <pc:docMk/>
            <pc:sldMk cId="3575870363" sldId="266"/>
            <ac:spMk id="4" creationId="{9C79B583-BF66-E529-F107-1C2B011C9885}"/>
          </ac:spMkLst>
        </pc:spChg>
        <pc:spChg chg="del mod">
          <ac:chgData name="Alfred Smith" userId="3c60a3631c0db8ad" providerId="LiveId" clId="{576E9999-F11A-438F-A0A0-58260DC3D8C9}" dt="2025-05-29T08:49:54.165" v="18" actId="478"/>
          <ac:spMkLst>
            <pc:docMk/>
            <pc:sldMk cId="3575870363" sldId="266"/>
            <ac:spMk id="5" creationId="{5A774969-9C2D-FEB0-9F8A-9CE0B85CE315}"/>
          </ac:spMkLst>
        </pc:spChg>
      </pc:sldChg>
      <pc:sldChg chg="addSp delSp modSp mod">
        <pc:chgData name="Alfred Smith" userId="3c60a3631c0db8ad" providerId="LiveId" clId="{576E9999-F11A-438F-A0A0-58260DC3D8C9}" dt="2025-05-29T08:50:15.791" v="21"/>
        <pc:sldMkLst>
          <pc:docMk/>
          <pc:sldMk cId="4017137865" sldId="267"/>
        </pc:sldMkLst>
        <pc:spChg chg="del">
          <ac:chgData name="Alfred Smith" userId="3c60a3631c0db8ad" providerId="LiveId" clId="{576E9999-F11A-438F-A0A0-58260DC3D8C9}" dt="2025-05-29T08:50:15.309" v="20" actId="478"/>
          <ac:spMkLst>
            <pc:docMk/>
            <pc:sldMk cId="4017137865" sldId="267"/>
            <ac:spMk id="2" creationId="{8D4C894B-62AF-0270-EA27-FC35FB25BC64}"/>
          </ac:spMkLst>
        </pc:spChg>
        <pc:spChg chg="add mod">
          <ac:chgData name="Alfred Smith" userId="3c60a3631c0db8ad" providerId="LiveId" clId="{576E9999-F11A-438F-A0A0-58260DC3D8C9}" dt="2025-05-29T08:50:15.791" v="21"/>
          <ac:spMkLst>
            <pc:docMk/>
            <pc:sldMk cId="4017137865" sldId="267"/>
            <ac:spMk id="3" creationId="{60142E38-D339-7142-8790-071AAFF7876B}"/>
          </ac:spMkLst>
        </pc:spChg>
        <pc:spChg chg="add mod">
          <ac:chgData name="Alfred Smith" userId="3c60a3631c0db8ad" providerId="LiveId" clId="{576E9999-F11A-438F-A0A0-58260DC3D8C9}" dt="2025-05-29T08:50:15.791" v="21"/>
          <ac:spMkLst>
            <pc:docMk/>
            <pc:sldMk cId="4017137865" sldId="267"/>
            <ac:spMk id="4" creationId="{34FD870A-FB2C-4206-A514-A3318093A375}"/>
          </ac:spMkLst>
        </pc:spChg>
        <pc:spChg chg="del">
          <ac:chgData name="Alfred Smith" userId="3c60a3631c0db8ad" providerId="LiveId" clId="{576E9999-F11A-438F-A0A0-58260DC3D8C9}" dt="2025-05-29T08:50:15.309" v="20" actId="478"/>
          <ac:spMkLst>
            <pc:docMk/>
            <pc:sldMk cId="4017137865" sldId="267"/>
            <ac:spMk id="5" creationId="{78D73F1F-F978-7DF3-545E-48C49FEF0DFF}"/>
          </ac:spMkLst>
        </pc:spChg>
      </pc:sldChg>
      <pc:sldChg chg="addSp delSp modSp mod">
        <pc:chgData name="Alfred Smith" userId="3c60a3631c0db8ad" providerId="LiveId" clId="{576E9999-F11A-438F-A0A0-58260DC3D8C9}" dt="2025-05-29T08:50:56.409" v="23"/>
        <pc:sldMkLst>
          <pc:docMk/>
          <pc:sldMk cId="3137811553" sldId="268"/>
        </pc:sldMkLst>
        <pc:spChg chg="del">
          <ac:chgData name="Alfred Smith" userId="3c60a3631c0db8ad" providerId="LiveId" clId="{576E9999-F11A-438F-A0A0-58260DC3D8C9}" dt="2025-05-29T08:50:55.939" v="22" actId="478"/>
          <ac:spMkLst>
            <pc:docMk/>
            <pc:sldMk cId="3137811553" sldId="268"/>
            <ac:spMk id="2" creationId="{C67CFCED-A8EE-0B53-ADF7-13E5ED6D0D98}"/>
          </ac:spMkLst>
        </pc:spChg>
        <pc:spChg chg="add mod">
          <ac:chgData name="Alfred Smith" userId="3c60a3631c0db8ad" providerId="LiveId" clId="{576E9999-F11A-438F-A0A0-58260DC3D8C9}" dt="2025-05-29T08:50:56.409" v="23"/>
          <ac:spMkLst>
            <pc:docMk/>
            <pc:sldMk cId="3137811553" sldId="268"/>
            <ac:spMk id="3" creationId="{E9C08609-BB20-9C13-644A-CB6AD0D898B9}"/>
          </ac:spMkLst>
        </pc:spChg>
        <pc:spChg chg="add mod">
          <ac:chgData name="Alfred Smith" userId="3c60a3631c0db8ad" providerId="LiveId" clId="{576E9999-F11A-438F-A0A0-58260DC3D8C9}" dt="2025-05-29T08:50:56.409" v="23"/>
          <ac:spMkLst>
            <pc:docMk/>
            <pc:sldMk cId="3137811553" sldId="268"/>
            <ac:spMk id="4" creationId="{B26EBC13-E652-96E6-2B0A-75F9F11734FF}"/>
          </ac:spMkLst>
        </pc:spChg>
        <pc:spChg chg="del">
          <ac:chgData name="Alfred Smith" userId="3c60a3631c0db8ad" providerId="LiveId" clId="{576E9999-F11A-438F-A0A0-58260DC3D8C9}" dt="2025-05-29T08:50:55.939" v="22" actId="478"/>
          <ac:spMkLst>
            <pc:docMk/>
            <pc:sldMk cId="3137811553" sldId="268"/>
            <ac:spMk id="5" creationId="{92BCD53B-29EA-5A05-EC50-811AB97642C1}"/>
          </ac:spMkLst>
        </pc:spChg>
      </pc:sldChg>
      <pc:sldChg chg="addSp delSp modSp mod">
        <pc:chgData name="Alfred Smith" userId="3c60a3631c0db8ad" providerId="LiveId" clId="{576E9999-F11A-438F-A0A0-58260DC3D8C9}" dt="2025-05-29T08:51:15.652" v="25"/>
        <pc:sldMkLst>
          <pc:docMk/>
          <pc:sldMk cId="100491716" sldId="269"/>
        </pc:sldMkLst>
        <pc:spChg chg="del">
          <ac:chgData name="Alfred Smith" userId="3c60a3631c0db8ad" providerId="LiveId" clId="{576E9999-F11A-438F-A0A0-58260DC3D8C9}" dt="2025-05-29T08:51:15.156" v="24" actId="478"/>
          <ac:spMkLst>
            <pc:docMk/>
            <pc:sldMk cId="100491716" sldId="269"/>
            <ac:spMk id="2" creationId="{47107250-205C-1615-E3B6-0E3CA25D3334}"/>
          </ac:spMkLst>
        </pc:spChg>
        <pc:spChg chg="add mod">
          <ac:chgData name="Alfred Smith" userId="3c60a3631c0db8ad" providerId="LiveId" clId="{576E9999-F11A-438F-A0A0-58260DC3D8C9}" dt="2025-05-29T08:51:15.652" v="25"/>
          <ac:spMkLst>
            <pc:docMk/>
            <pc:sldMk cId="100491716" sldId="269"/>
            <ac:spMk id="3" creationId="{198983C6-CB59-09CB-22BE-77086E0A29E1}"/>
          </ac:spMkLst>
        </pc:spChg>
        <pc:spChg chg="add mod">
          <ac:chgData name="Alfred Smith" userId="3c60a3631c0db8ad" providerId="LiveId" clId="{576E9999-F11A-438F-A0A0-58260DC3D8C9}" dt="2025-05-29T08:51:15.652" v="25"/>
          <ac:spMkLst>
            <pc:docMk/>
            <pc:sldMk cId="100491716" sldId="269"/>
            <ac:spMk id="4" creationId="{B6AAD0DD-07E9-ABA1-D4F0-CC209822E76E}"/>
          </ac:spMkLst>
        </pc:spChg>
        <pc:spChg chg="del">
          <ac:chgData name="Alfred Smith" userId="3c60a3631c0db8ad" providerId="LiveId" clId="{576E9999-F11A-438F-A0A0-58260DC3D8C9}" dt="2025-05-29T08:51:15.156" v="24" actId="478"/>
          <ac:spMkLst>
            <pc:docMk/>
            <pc:sldMk cId="100491716" sldId="269"/>
            <ac:spMk id="5" creationId="{28E28A36-EF83-FFC8-F445-5EE5CFBA464D}"/>
          </ac:spMkLst>
        </pc:spChg>
      </pc:sldChg>
      <pc:sldChg chg="modSp">
        <pc:chgData name="Alfred Smith" userId="3c60a3631c0db8ad" providerId="LiveId" clId="{576E9999-F11A-438F-A0A0-58260DC3D8C9}" dt="2025-05-29T08:44:07.962" v="2"/>
        <pc:sldMkLst>
          <pc:docMk/>
          <pc:sldMk cId="4120481681" sldId="270"/>
        </pc:sldMkLst>
        <pc:spChg chg="mod">
          <ac:chgData name="Alfred Smith" userId="3c60a3631c0db8ad" providerId="LiveId" clId="{576E9999-F11A-438F-A0A0-58260DC3D8C9}" dt="2025-05-29T08:44:07.962" v="2"/>
          <ac:spMkLst>
            <pc:docMk/>
            <pc:sldMk cId="4120481681" sldId="270"/>
            <ac:spMk id="4" creationId="{D6337E32-1046-79BC-2925-33D8D61426F4}"/>
          </ac:spMkLst>
        </pc:spChg>
      </pc:sldChg>
      <pc:sldChg chg="modSp">
        <pc:chgData name="Alfred Smith" userId="3c60a3631c0db8ad" providerId="LiveId" clId="{576E9999-F11A-438F-A0A0-58260DC3D8C9}" dt="2025-05-29T08:44:07.962" v="2"/>
        <pc:sldMkLst>
          <pc:docMk/>
          <pc:sldMk cId="939110669" sldId="271"/>
        </pc:sldMkLst>
        <pc:spChg chg="mod">
          <ac:chgData name="Alfred Smith" userId="3c60a3631c0db8ad" providerId="LiveId" clId="{576E9999-F11A-438F-A0A0-58260DC3D8C9}" dt="2025-05-29T08:44:07.962" v="2"/>
          <ac:spMkLst>
            <pc:docMk/>
            <pc:sldMk cId="939110669" sldId="271"/>
            <ac:spMk id="6" creationId="{D2070F68-9893-1F22-366C-B0362BCC6CB8}"/>
          </ac:spMkLst>
        </pc:spChg>
      </pc:sldChg>
      <pc:sldChg chg="modSp">
        <pc:chgData name="Alfred Smith" userId="3c60a3631c0db8ad" providerId="LiveId" clId="{576E9999-F11A-438F-A0A0-58260DC3D8C9}" dt="2025-05-29T08:44:07.962" v="2"/>
        <pc:sldMkLst>
          <pc:docMk/>
          <pc:sldMk cId="4024569785" sldId="272"/>
        </pc:sldMkLst>
        <pc:spChg chg="mod">
          <ac:chgData name="Alfred Smith" userId="3c60a3631c0db8ad" providerId="LiveId" clId="{576E9999-F11A-438F-A0A0-58260DC3D8C9}" dt="2025-05-29T08:44:07.962" v="2"/>
          <ac:spMkLst>
            <pc:docMk/>
            <pc:sldMk cId="4024569785" sldId="272"/>
            <ac:spMk id="4" creationId="{4A39F1CB-F117-2F17-A8EE-3B7D96EB4956}"/>
          </ac:spMkLst>
        </pc:spChg>
      </pc:sldChg>
      <pc:sldChg chg="modSp">
        <pc:chgData name="Alfred Smith" userId="3c60a3631c0db8ad" providerId="LiveId" clId="{576E9999-F11A-438F-A0A0-58260DC3D8C9}" dt="2025-05-29T08:44:07.962" v="2"/>
        <pc:sldMkLst>
          <pc:docMk/>
          <pc:sldMk cId="487179600" sldId="273"/>
        </pc:sldMkLst>
        <pc:spChg chg="mod">
          <ac:chgData name="Alfred Smith" userId="3c60a3631c0db8ad" providerId="LiveId" clId="{576E9999-F11A-438F-A0A0-58260DC3D8C9}" dt="2025-05-29T08:44:07.962" v="2"/>
          <ac:spMkLst>
            <pc:docMk/>
            <pc:sldMk cId="487179600" sldId="273"/>
            <ac:spMk id="5" creationId="{C2B127B8-A6BE-2E42-006D-01F5911A7FC6}"/>
          </ac:spMkLst>
        </pc:spChg>
      </pc:sldChg>
      <pc:sldChg chg="modSp">
        <pc:chgData name="Alfred Smith" userId="3c60a3631c0db8ad" providerId="LiveId" clId="{576E9999-F11A-438F-A0A0-58260DC3D8C9}" dt="2025-05-29T08:44:07.962" v="2"/>
        <pc:sldMkLst>
          <pc:docMk/>
          <pc:sldMk cId="2168401200" sldId="274"/>
        </pc:sldMkLst>
        <pc:spChg chg="mod">
          <ac:chgData name="Alfred Smith" userId="3c60a3631c0db8ad" providerId="LiveId" clId="{576E9999-F11A-438F-A0A0-58260DC3D8C9}" dt="2025-05-29T08:44:07.962" v="2"/>
          <ac:spMkLst>
            <pc:docMk/>
            <pc:sldMk cId="2168401200" sldId="274"/>
            <ac:spMk id="5" creationId="{F56E4D3B-D56F-09D2-4E6D-57E6EAC2C385}"/>
          </ac:spMkLst>
        </pc:spChg>
      </pc:sldChg>
      <pc:sldChg chg="modSp">
        <pc:chgData name="Alfred Smith" userId="3c60a3631c0db8ad" providerId="LiveId" clId="{576E9999-F11A-438F-A0A0-58260DC3D8C9}" dt="2025-05-29T08:44:07.962" v="2"/>
        <pc:sldMkLst>
          <pc:docMk/>
          <pc:sldMk cId="2996969115" sldId="275"/>
        </pc:sldMkLst>
        <pc:spChg chg="mod">
          <ac:chgData name="Alfred Smith" userId="3c60a3631c0db8ad" providerId="LiveId" clId="{576E9999-F11A-438F-A0A0-58260DC3D8C9}" dt="2025-05-29T08:44:07.962" v="2"/>
          <ac:spMkLst>
            <pc:docMk/>
            <pc:sldMk cId="2996969115" sldId="275"/>
            <ac:spMk id="5" creationId="{AC19B36B-250B-8F5F-71B1-F9094024A519}"/>
          </ac:spMkLst>
        </pc:spChg>
      </pc:sldChg>
      <pc:sldChg chg="modSp">
        <pc:chgData name="Alfred Smith" userId="3c60a3631c0db8ad" providerId="LiveId" clId="{576E9999-F11A-438F-A0A0-58260DC3D8C9}" dt="2025-05-29T08:44:07.962" v="2"/>
        <pc:sldMkLst>
          <pc:docMk/>
          <pc:sldMk cId="2390376940" sldId="276"/>
        </pc:sldMkLst>
        <pc:spChg chg="mod">
          <ac:chgData name="Alfred Smith" userId="3c60a3631c0db8ad" providerId="LiveId" clId="{576E9999-F11A-438F-A0A0-58260DC3D8C9}" dt="2025-05-29T08:44:07.962" v="2"/>
          <ac:spMkLst>
            <pc:docMk/>
            <pc:sldMk cId="2390376940" sldId="276"/>
            <ac:spMk id="4" creationId="{B28FAFF1-46A9-C130-C253-0AC0BDEBE605}"/>
          </ac:spMkLst>
        </pc:spChg>
      </pc:sldChg>
      <pc:sldChg chg="modSp">
        <pc:chgData name="Alfred Smith" userId="3c60a3631c0db8ad" providerId="LiveId" clId="{576E9999-F11A-438F-A0A0-58260DC3D8C9}" dt="2025-05-29T08:44:07.962" v="2"/>
        <pc:sldMkLst>
          <pc:docMk/>
          <pc:sldMk cId="4265919077" sldId="277"/>
        </pc:sldMkLst>
        <pc:spChg chg="mod">
          <ac:chgData name="Alfred Smith" userId="3c60a3631c0db8ad" providerId="LiveId" clId="{576E9999-F11A-438F-A0A0-58260DC3D8C9}" dt="2025-05-29T08:44:07.962" v="2"/>
          <ac:spMkLst>
            <pc:docMk/>
            <pc:sldMk cId="4265919077" sldId="277"/>
            <ac:spMk id="5" creationId="{1C05D0E5-BB3B-63E4-CC08-20B1454D38C0}"/>
          </ac:spMkLst>
        </pc:spChg>
      </pc:sldChg>
      <pc:sldChg chg="modSp">
        <pc:chgData name="Alfred Smith" userId="3c60a3631c0db8ad" providerId="LiveId" clId="{576E9999-F11A-438F-A0A0-58260DC3D8C9}" dt="2025-05-29T08:44:07.962" v="2"/>
        <pc:sldMkLst>
          <pc:docMk/>
          <pc:sldMk cId="210266664" sldId="278"/>
        </pc:sldMkLst>
        <pc:spChg chg="mod">
          <ac:chgData name="Alfred Smith" userId="3c60a3631c0db8ad" providerId="LiveId" clId="{576E9999-F11A-438F-A0A0-58260DC3D8C9}" dt="2025-05-29T08:44:07.962" v="2"/>
          <ac:spMkLst>
            <pc:docMk/>
            <pc:sldMk cId="210266664" sldId="278"/>
            <ac:spMk id="6" creationId="{8389415D-0970-33A9-2771-5924355C713F}"/>
          </ac:spMkLst>
        </pc:spChg>
      </pc:sldChg>
      <pc:sldChg chg="modSp">
        <pc:chgData name="Alfred Smith" userId="3c60a3631c0db8ad" providerId="LiveId" clId="{576E9999-F11A-438F-A0A0-58260DC3D8C9}" dt="2025-05-29T08:44:07.962" v="2"/>
        <pc:sldMkLst>
          <pc:docMk/>
          <pc:sldMk cId="888433145" sldId="279"/>
        </pc:sldMkLst>
        <pc:spChg chg="mod">
          <ac:chgData name="Alfred Smith" userId="3c60a3631c0db8ad" providerId="LiveId" clId="{576E9999-F11A-438F-A0A0-58260DC3D8C9}" dt="2025-05-29T08:44:07.962" v="2"/>
          <ac:spMkLst>
            <pc:docMk/>
            <pc:sldMk cId="888433145" sldId="279"/>
            <ac:spMk id="4" creationId="{1AC08BA5-C2C5-C671-959B-1163F63C61EC}"/>
          </ac:spMkLst>
        </pc:spChg>
      </pc:sldChg>
      <pc:sldChg chg="modSp">
        <pc:chgData name="Alfred Smith" userId="3c60a3631c0db8ad" providerId="LiveId" clId="{576E9999-F11A-438F-A0A0-58260DC3D8C9}" dt="2025-05-29T08:44:07.962" v="2"/>
        <pc:sldMkLst>
          <pc:docMk/>
          <pc:sldMk cId="791300187" sldId="280"/>
        </pc:sldMkLst>
        <pc:spChg chg="mod">
          <ac:chgData name="Alfred Smith" userId="3c60a3631c0db8ad" providerId="LiveId" clId="{576E9999-F11A-438F-A0A0-58260DC3D8C9}" dt="2025-05-29T08:44:07.962" v="2"/>
          <ac:spMkLst>
            <pc:docMk/>
            <pc:sldMk cId="791300187" sldId="280"/>
            <ac:spMk id="3" creationId="{9E2AD29C-B7BA-EC4A-1B08-B9A8C8D64434}"/>
          </ac:spMkLst>
        </pc:spChg>
      </pc:sldChg>
      <pc:sldChg chg="addSp delSp modSp mod">
        <pc:chgData name="Alfred Smith" userId="3c60a3631c0db8ad" providerId="LiveId" clId="{576E9999-F11A-438F-A0A0-58260DC3D8C9}" dt="2025-05-29T08:52:08.052" v="27"/>
        <pc:sldMkLst>
          <pc:docMk/>
          <pc:sldMk cId="1922139011" sldId="281"/>
        </pc:sldMkLst>
        <pc:spChg chg="del">
          <ac:chgData name="Alfred Smith" userId="3c60a3631c0db8ad" providerId="LiveId" clId="{576E9999-F11A-438F-A0A0-58260DC3D8C9}" dt="2025-05-29T08:52:06.665" v="26" actId="478"/>
          <ac:spMkLst>
            <pc:docMk/>
            <pc:sldMk cId="1922139011" sldId="281"/>
            <ac:spMk id="2" creationId="{F3B788E9-BFC5-8FBA-BC41-8583EEEE39DD}"/>
          </ac:spMkLst>
        </pc:spChg>
        <pc:spChg chg="add mod">
          <ac:chgData name="Alfred Smith" userId="3c60a3631c0db8ad" providerId="LiveId" clId="{576E9999-F11A-438F-A0A0-58260DC3D8C9}" dt="2025-05-29T08:52:08.052" v="27"/>
          <ac:spMkLst>
            <pc:docMk/>
            <pc:sldMk cId="1922139011" sldId="281"/>
            <ac:spMk id="3" creationId="{2507AF67-DD77-6CBF-5DBE-0E1E3786E8FC}"/>
          </ac:spMkLst>
        </pc:spChg>
        <pc:spChg chg="add mod">
          <ac:chgData name="Alfred Smith" userId="3c60a3631c0db8ad" providerId="LiveId" clId="{576E9999-F11A-438F-A0A0-58260DC3D8C9}" dt="2025-05-29T08:52:08.052" v="27"/>
          <ac:spMkLst>
            <pc:docMk/>
            <pc:sldMk cId="1922139011" sldId="281"/>
            <ac:spMk id="4" creationId="{A86129B2-BADD-4FC5-F5BD-5461C95DE0C9}"/>
          </ac:spMkLst>
        </pc:spChg>
        <pc:spChg chg="del">
          <ac:chgData name="Alfred Smith" userId="3c60a3631c0db8ad" providerId="LiveId" clId="{576E9999-F11A-438F-A0A0-58260DC3D8C9}" dt="2025-05-29T08:52:06.665" v="26" actId="478"/>
          <ac:spMkLst>
            <pc:docMk/>
            <pc:sldMk cId="1922139011" sldId="281"/>
            <ac:spMk id="5" creationId="{67BDD185-8902-E251-4A27-B7C8B9EB60A6}"/>
          </ac:spMkLst>
        </pc:spChg>
      </pc:sldChg>
      <pc:sldChg chg="modSp">
        <pc:chgData name="Alfred Smith" userId="3c60a3631c0db8ad" providerId="LiveId" clId="{576E9999-F11A-438F-A0A0-58260DC3D8C9}" dt="2025-05-29T08:44:07.962" v="2"/>
        <pc:sldMkLst>
          <pc:docMk/>
          <pc:sldMk cId="1126511635" sldId="282"/>
        </pc:sldMkLst>
        <pc:spChg chg="mod">
          <ac:chgData name="Alfred Smith" userId="3c60a3631c0db8ad" providerId="LiveId" clId="{576E9999-F11A-438F-A0A0-58260DC3D8C9}" dt="2025-05-29T08:44:07.962" v="2"/>
          <ac:spMkLst>
            <pc:docMk/>
            <pc:sldMk cId="1126511635" sldId="282"/>
            <ac:spMk id="3" creationId="{EBE9960B-CBAF-BB6E-2BB8-BCE78341B0DA}"/>
          </ac:spMkLst>
        </pc:spChg>
      </pc:sldChg>
      <pc:sldChg chg="addSp delSp modSp mod">
        <pc:chgData name="Alfred Smith" userId="3c60a3631c0db8ad" providerId="LiveId" clId="{576E9999-F11A-438F-A0A0-58260DC3D8C9}" dt="2025-05-29T08:52:43.672" v="29"/>
        <pc:sldMkLst>
          <pc:docMk/>
          <pc:sldMk cId="3166251957" sldId="283"/>
        </pc:sldMkLst>
        <pc:spChg chg="del">
          <ac:chgData name="Alfred Smith" userId="3c60a3631c0db8ad" providerId="LiveId" clId="{576E9999-F11A-438F-A0A0-58260DC3D8C9}" dt="2025-05-29T08:52:43.162" v="28" actId="478"/>
          <ac:spMkLst>
            <pc:docMk/>
            <pc:sldMk cId="3166251957" sldId="283"/>
            <ac:spMk id="2" creationId="{5FBE4F1D-5BDB-F717-253A-0299E3120BC2}"/>
          </ac:spMkLst>
        </pc:spChg>
        <pc:spChg chg="add mod">
          <ac:chgData name="Alfred Smith" userId="3c60a3631c0db8ad" providerId="LiveId" clId="{576E9999-F11A-438F-A0A0-58260DC3D8C9}" dt="2025-05-29T08:52:43.672" v="29"/>
          <ac:spMkLst>
            <pc:docMk/>
            <pc:sldMk cId="3166251957" sldId="283"/>
            <ac:spMk id="3" creationId="{5A463E69-F6E8-389F-5AD9-BDEF3A1BBB41}"/>
          </ac:spMkLst>
        </pc:spChg>
        <pc:spChg chg="add mod">
          <ac:chgData name="Alfred Smith" userId="3c60a3631c0db8ad" providerId="LiveId" clId="{576E9999-F11A-438F-A0A0-58260DC3D8C9}" dt="2025-05-29T08:52:43.672" v="29"/>
          <ac:spMkLst>
            <pc:docMk/>
            <pc:sldMk cId="3166251957" sldId="283"/>
            <ac:spMk id="4" creationId="{479978B9-B1BD-B6EE-3F60-0C39539985E3}"/>
          </ac:spMkLst>
        </pc:spChg>
        <pc:spChg chg="del">
          <ac:chgData name="Alfred Smith" userId="3c60a3631c0db8ad" providerId="LiveId" clId="{576E9999-F11A-438F-A0A0-58260DC3D8C9}" dt="2025-05-29T08:52:43.162" v="28" actId="478"/>
          <ac:spMkLst>
            <pc:docMk/>
            <pc:sldMk cId="3166251957" sldId="283"/>
            <ac:spMk id="5" creationId="{69B4DE80-A0B5-E59E-1CA7-D7E814B42AF4}"/>
          </ac:spMkLst>
        </pc:spChg>
      </pc:sldChg>
      <pc:sldChg chg="modSp">
        <pc:chgData name="Alfred Smith" userId="3c60a3631c0db8ad" providerId="LiveId" clId="{576E9999-F11A-438F-A0A0-58260DC3D8C9}" dt="2025-05-29T08:44:07.962" v="2"/>
        <pc:sldMkLst>
          <pc:docMk/>
          <pc:sldMk cId="3922583308" sldId="284"/>
        </pc:sldMkLst>
        <pc:spChg chg="mod">
          <ac:chgData name="Alfred Smith" userId="3c60a3631c0db8ad" providerId="LiveId" clId="{576E9999-F11A-438F-A0A0-58260DC3D8C9}" dt="2025-05-29T08:44:07.962" v="2"/>
          <ac:spMkLst>
            <pc:docMk/>
            <pc:sldMk cId="3922583308" sldId="284"/>
            <ac:spMk id="4" creationId="{41055A1F-629E-A0A3-35D9-C32934A26A6F}"/>
          </ac:spMkLst>
        </pc:spChg>
      </pc:sldChg>
      <pc:sldChg chg="addSp delSp modSp mod">
        <pc:chgData name="Alfred Smith" userId="3c60a3631c0db8ad" providerId="LiveId" clId="{576E9999-F11A-438F-A0A0-58260DC3D8C9}" dt="2025-05-29T08:53:10.470" v="31"/>
        <pc:sldMkLst>
          <pc:docMk/>
          <pc:sldMk cId="1522780631" sldId="285"/>
        </pc:sldMkLst>
        <pc:spChg chg="del">
          <ac:chgData name="Alfred Smith" userId="3c60a3631c0db8ad" providerId="LiveId" clId="{576E9999-F11A-438F-A0A0-58260DC3D8C9}" dt="2025-05-29T08:53:09.861" v="30" actId="478"/>
          <ac:spMkLst>
            <pc:docMk/>
            <pc:sldMk cId="1522780631" sldId="285"/>
            <ac:spMk id="2" creationId="{6850EE62-D5F6-B0BB-D3B1-C5A21A363385}"/>
          </ac:spMkLst>
        </pc:spChg>
        <pc:spChg chg="add mod">
          <ac:chgData name="Alfred Smith" userId="3c60a3631c0db8ad" providerId="LiveId" clId="{576E9999-F11A-438F-A0A0-58260DC3D8C9}" dt="2025-05-29T08:53:10.470" v="31"/>
          <ac:spMkLst>
            <pc:docMk/>
            <pc:sldMk cId="1522780631" sldId="285"/>
            <ac:spMk id="3" creationId="{41E0E7DA-6E47-39F5-3B1D-04E2D224EAA4}"/>
          </ac:spMkLst>
        </pc:spChg>
        <pc:spChg chg="add mod">
          <ac:chgData name="Alfred Smith" userId="3c60a3631c0db8ad" providerId="LiveId" clId="{576E9999-F11A-438F-A0A0-58260DC3D8C9}" dt="2025-05-29T08:53:10.470" v="31"/>
          <ac:spMkLst>
            <pc:docMk/>
            <pc:sldMk cId="1522780631" sldId="285"/>
            <ac:spMk id="4" creationId="{34EADBA4-87D6-CBF5-6D23-C7AEDCBBB88A}"/>
          </ac:spMkLst>
        </pc:spChg>
        <pc:spChg chg="del">
          <ac:chgData name="Alfred Smith" userId="3c60a3631c0db8ad" providerId="LiveId" clId="{576E9999-F11A-438F-A0A0-58260DC3D8C9}" dt="2025-05-29T08:53:09.861" v="30" actId="478"/>
          <ac:spMkLst>
            <pc:docMk/>
            <pc:sldMk cId="1522780631" sldId="285"/>
            <ac:spMk id="5" creationId="{234057D1-6559-A065-8404-B4B2AA4E0815}"/>
          </ac:spMkLst>
        </pc:spChg>
      </pc:sldChg>
      <pc:sldChg chg="modSp">
        <pc:chgData name="Alfred Smith" userId="3c60a3631c0db8ad" providerId="LiveId" clId="{576E9999-F11A-438F-A0A0-58260DC3D8C9}" dt="2025-05-29T08:44:07.962" v="2"/>
        <pc:sldMkLst>
          <pc:docMk/>
          <pc:sldMk cId="1850742486" sldId="286"/>
        </pc:sldMkLst>
        <pc:spChg chg="mod">
          <ac:chgData name="Alfred Smith" userId="3c60a3631c0db8ad" providerId="LiveId" clId="{576E9999-F11A-438F-A0A0-58260DC3D8C9}" dt="2025-05-29T08:44:07.962" v="2"/>
          <ac:spMkLst>
            <pc:docMk/>
            <pc:sldMk cId="1850742486" sldId="286"/>
            <ac:spMk id="5" creationId="{3FC7279B-49E1-D47E-0985-F1C5F193F6E4}"/>
          </ac:spMkLst>
        </pc:spChg>
      </pc:sldChg>
      <pc:sldChg chg="addSp delSp modSp mod">
        <pc:chgData name="Alfred Smith" userId="3c60a3631c0db8ad" providerId="LiveId" clId="{576E9999-F11A-438F-A0A0-58260DC3D8C9}" dt="2025-05-29T08:53:35.174" v="33"/>
        <pc:sldMkLst>
          <pc:docMk/>
          <pc:sldMk cId="2332778949" sldId="287"/>
        </pc:sldMkLst>
        <pc:spChg chg="del">
          <ac:chgData name="Alfred Smith" userId="3c60a3631c0db8ad" providerId="LiveId" clId="{576E9999-F11A-438F-A0A0-58260DC3D8C9}" dt="2025-05-29T08:53:34.683" v="32" actId="478"/>
          <ac:spMkLst>
            <pc:docMk/>
            <pc:sldMk cId="2332778949" sldId="287"/>
            <ac:spMk id="2" creationId="{CBD98395-347E-BE3A-0F2E-B0A26BFA529C}"/>
          </ac:spMkLst>
        </pc:spChg>
        <pc:spChg chg="add mod">
          <ac:chgData name="Alfred Smith" userId="3c60a3631c0db8ad" providerId="LiveId" clId="{576E9999-F11A-438F-A0A0-58260DC3D8C9}" dt="2025-05-29T08:53:35.174" v="33"/>
          <ac:spMkLst>
            <pc:docMk/>
            <pc:sldMk cId="2332778949" sldId="287"/>
            <ac:spMk id="3" creationId="{0985E6EE-EF6E-163C-9842-813F41D3A841}"/>
          </ac:spMkLst>
        </pc:spChg>
        <pc:spChg chg="add mod">
          <ac:chgData name="Alfred Smith" userId="3c60a3631c0db8ad" providerId="LiveId" clId="{576E9999-F11A-438F-A0A0-58260DC3D8C9}" dt="2025-05-29T08:53:35.174" v="33"/>
          <ac:spMkLst>
            <pc:docMk/>
            <pc:sldMk cId="2332778949" sldId="287"/>
            <ac:spMk id="4" creationId="{505B5314-9618-F65C-D5A1-3E06CE833572}"/>
          </ac:spMkLst>
        </pc:spChg>
        <pc:spChg chg="del">
          <ac:chgData name="Alfred Smith" userId="3c60a3631c0db8ad" providerId="LiveId" clId="{576E9999-F11A-438F-A0A0-58260DC3D8C9}" dt="2025-05-29T08:53:34.683" v="32" actId="478"/>
          <ac:spMkLst>
            <pc:docMk/>
            <pc:sldMk cId="2332778949" sldId="287"/>
            <ac:spMk id="5" creationId="{3A76223F-41A2-FA3E-9268-52187A757E70}"/>
          </ac:spMkLst>
        </pc:spChg>
      </pc:sldChg>
      <pc:sldChg chg="modSp">
        <pc:chgData name="Alfred Smith" userId="3c60a3631c0db8ad" providerId="LiveId" clId="{576E9999-F11A-438F-A0A0-58260DC3D8C9}" dt="2025-05-29T08:44:07.962" v="2"/>
        <pc:sldMkLst>
          <pc:docMk/>
          <pc:sldMk cId="1828872212" sldId="288"/>
        </pc:sldMkLst>
        <pc:spChg chg="mod">
          <ac:chgData name="Alfred Smith" userId="3c60a3631c0db8ad" providerId="LiveId" clId="{576E9999-F11A-438F-A0A0-58260DC3D8C9}" dt="2025-05-29T08:44:07.962" v="2"/>
          <ac:spMkLst>
            <pc:docMk/>
            <pc:sldMk cId="1828872212" sldId="288"/>
            <ac:spMk id="4" creationId="{FF247396-BBAB-CD04-F6D5-0B177FD27986}"/>
          </ac:spMkLst>
        </pc:spChg>
      </pc:sldChg>
      <pc:sldChg chg="addSp delSp modSp mod">
        <pc:chgData name="Alfred Smith" userId="3c60a3631c0db8ad" providerId="LiveId" clId="{576E9999-F11A-438F-A0A0-58260DC3D8C9}" dt="2025-05-29T08:53:55.809" v="35"/>
        <pc:sldMkLst>
          <pc:docMk/>
          <pc:sldMk cId="3153919605" sldId="289"/>
        </pc:sldMkLst>
        <pc:spChg chg="del">
          <ac:chgData name="Alfred Smith" userId="3c60a3631c0db8ad" providerId="LiveId" clId="{576E9999-F11A-438F-A0A0-58260DC3D8C9}" dt="2025-05-29T08:53:55.295" v="34" actId="478"/>
          <ac:spMkLst>
            <pc:docMk/>
            <pc:sldMk cId="3153919605" sldId="289"/>
            <ac:spMk id="2" creationId="{2AA93BF9-7695-ED01-F86F-290ED660FFA8}"/>
          </ac:spMkLst>
        </pc:spChg>
        <pc:spChg chg="add mod">
          <ac:chgData name="Alfred Smith" userId="3c60a3631c0db8ad" providerId="LiveId" clId="{576E9999-F11A-438F-A0A0-58260DC3D8C9}" dt="2025-05-29T08:53:55.809" v="35"/>
          <ac:spMkLst>
            <pc:docMk/>
            <pc:sldMk cId="3153919605" sldId="289"/>
            <ac:spMk id="3" creationId="{116F704A-BA7B-FB0D-82B3-37E29A84F373}"/>
          </ac:spMkLst>
        </pc:spChg>
        <pc:spChg chg="add mod">
          <ac:chgData name="Alfred Smith" userId="3c60a3631c0db8ad" providerId="LiveId" clId="{576E9999-F11A-438F-A0A0-58260DC3D8C9}" dt="2025-05-29T08:53:55.809" v="35"/>
          <ac:spMkLst>
            <pc:docMk/>
            <pc:sldMk cId="3153919605" sldId="289"/>
            <ac:spMk id="4" creationId="{D5773705-B77C-EDFF-7B21-1FBEA043DA38}"/>
          </ac:spMkLst>
        </pc:spChg>
        <pc:spChg chg="del">
          <ac:chgData name="Alfred Smith" userId="3c60a3631c0db8ad" providerId="LiveId" clId="{576E9999-F11A-438F-A0A0-58260DC3D8C9}" dt="2025-05-29T08:53:55.295" v="34" actId="478"/>
          <ac:spMkLst>
            <pc:docMk/>
            <pc:sldMk cId="3153919605" sldId="289"/>
            <ac:spMk id="5" creationId="{E4FFD3BC-3A92-563F-D1EF-83B1F4A9EBB8}"/>
          </ac:spMkLst>
        </pc:spChg>
      </pc:sldChg>
      <pc:sldChg chg="modSp">
        <pc:chgData name="Alfred Smith" userId="3c60a3631c0db8ad" providerId="LiveId" clId="{576E9999-F11A-438F-A0A0-58260DC3D8C9}" dt="2025-05-29T08:44:07.962" v="2"/>
        <pc:sldMkLst>
          <pc:docMk/>
          <pc:sldMk cId="1292473336" sldId="290"/>
        </pc:sldMkLst>
        <pc:spChg chg="mod">
          <ac:chgData name="Alfred Smith" userId="3c60a3631c0db8ad" providerId="LiveId" clId="{576E9999-F11A-438F-A0A0-58260DC3D8C9}" dt="2025-05-29T08:44:07.962" v="2"/>
          <ac:spMkLst>
            <pc:docMk/>
            <pc:sldMk cId="1292473336" sldId="290"/>
            <ac:spMk id="6" creationId="{51D5C567-2BF1-2B13-2AD0-215CDF34D4EC}"/>
          </ac:spMkLst>
        </pc:spChg>
      </pc:sldChg>
      <pc:sldChg chg="addSp delSp modSp mod">
        <pc:chgData name="Alfred Smith" userId="3c60a3631c0db8ad" providerId="LiveId" clId="{576E9999-F11A-438F-A0A0-58260DC3D8C9}" dt="2025-05-29T08:54:17.568" v="37"/>
        <pc:sldMkLst>
          <pc:docMk/>
          <pc:sldMk cId="1878919862" sldId="291"/>
        </pc:sldMkLst>
        <pc:spChg chg="del">
          <ac:chgData name="Alfred Smith" userId="3c60a3631c0db8ad" providerId="LiveId" clId="{576E9999-F11A-438F-A0A0-58260DC3D8C9}" dt="2025-05-29T08:54:17.149" v="36" actId="478"/>
          <ac:spMkLst>
            <pc:docMk/>
            <pc:sldMk cId="1878919862" sldId="291"/>
            <ac:spMk id="2" creationId="{1A8C388E-2295-AFAC-4C66-B07F9613268C}"/>
          </ac:spMkLst>
        </pc:spChg>
        <pc:spChg chg="add mod">
          <ac:chgData name="Alfred Smith" userId="3c60a3631c0db8ad" providerId="LiveId" clId="{576E9999-F11A-438F-A0A0-58260DC3D8C9}" dt="2025-05-29T08:54:17.568" v="37"/>
          <ac:spMkLst>
            <pc:docMk/>
            <pc:sldMk cId="1878919862" sldId="291"/>
            <ac:spMk id="3" creationId="{D71A9DB6-AC9D-8742-F48A-1F96AA0FB011}"/>
          </ac:spMkLst>
        </pc:spChg>
        <pc:spChg chg="add mod">
          <ac:chgData name="Alfred Smith" userId="3c60a3631c0db8ad" providerId="LiveId" clId="{576E9999-F11A-438F-A0A0-58260DC3D8C9}" dt="2025-05-29T08:54:17.568" v="37"/>
          <ac:spMkLst>
            <pc:docMk/>
            <pc:sldMk cId="1878919862" sldId="291"/>
            <ac:spMk id="4" creationId="{E0A1689E-A4DB-5721-BDE9-76366DBF8797}"/>
          </ac:spMkLst>
        </pc:spChg>
        <pc:spChg chg="del">
          <ac:chgData name="Alfred Smith" userId="3c60a3631c0db8ad" providerId="LiveId" clId="{576E9999-F11A-438F-A0A0-58260DC3D8C9}" dt="2025-05-29T08:54:17.149" v="36" actId="478"/>
          <ac:spMkLst>
            <pc:docMk/>
            <pc:sldMk cId="1878919862" sldId="291"/>
            <ac:spMk id="5" creationId="{2A3C7725-4EF6-7393-8E8A-DFB610F96B38}"/>
          </ac:spMkLst>
        </pc:spChg>
      </pc:sldChg>
      <pc:sldChg chg="modSp">
        <pc:chgData name="Alfred Smith" userId="3c60a3631c0db8ad" providerId="LiveId" clId="{576E9999-F11A-438F-A0A0-58260DC3D8C9}" dt="2025-05-29T08:44:07.962" v="2"/>
        <pc:sldMkLst>
          <pc:docMk/>
          <pc:sldMk cId="1014080634" sldId="292"/>
        </pc:sldMkLst>
        <pc:spChg chg="mod">
          <ac:chgData name="Alfred Smith" userId="3c60a3631c0db8ad" providerId="LiveId" clId="{576E9999-F11A-438F-A0A0-58260DC3D8C9}" dt="2025-05-29T08:44:07.962" v="2"/>
          <ac:spMkLst>
            <pc:docMk/>
            <pc:sldMk cId="1014080634" sldId="292"/>
            <ac:spMk id="8" creationId="{569DF573-85F0-F785-BC23-C3E85753483B}"/>
          </ac:spMkLst>
        </pc:spChg>
      </pc:sldChg>
      <pc:sldChg chg="addSp delSp modSp mod">
        <pc:chgData name="Alfred Smith" userId="3c60a3631c0db8ad" providerId="LiveId" clId="{576E9999-F11A-438F-A0A0-58260DC3D8C9}" dt="2025-05-29T08:54:38.186" v="39"/>
        <pc:sldMkLst>
          <pc:docMk/>
          <pc:sldMk cId="2219299321" sldId="293"/>
        </pc:sldMkLst>
        <pc:spChg chg="del">
          <ac:chgData name="Alfred Smith" userId="3c60a3631c0db8ad" providerId="LiveId" clId="{576E9999-F11A-438F-A0A0-58260DC3D8C9}" dt="2025-05-29T08:54:37.421" v="38" actId="478"/>
          <ac:spMkLst>
            <pc:docMk/>
            <pc:sldMk cId="2219299321" sldId="293"/>
            <ac:spMk id="2" creationId="{27AAC30B-7919-ECEF-9EF0-068162F47183}"/>
          </ac:spMkLst>
        </pc:spChg>
        <pc:spChg chg="add mod">
          <ac:chgData name="Alfred Smith" userId="3c60a3631c0db8ad" providerId="LiveId" clId="{576E9999-F11A-438F-A0A0-58260DC3D8C9}" dt="2025-05-29T08:54:38.186" v="39"/>
          <ac:spMkLst>
            <pc:docMk/>
            <pc:sldMk cId="2219299321" sldId="293"/>
            <ac:spMk id="3" creationId="{37A64609-E710-E6E4-F50F-12E161829765}"/>
          </ac:spMkLst>
        </pc:spChg>
        <pc:spChg chg="add mod">
          <ac:chgData name="Alfred Smith" userId="3c60a3631c0db8ad" providerId="LiveId" clId="{576E9999-F11A-438F-A0A0-58260DC3D8C9}" dt="2025-05-29T08:54:38.186" v="39"/>
          <ac:spMkLst>
            <pc:docMk/>
            <pc:sldMk cId="2219299321" sldId="293"/>
            <ac:spMk id="4" creationId="{06CB7752-6263-58D2-2566-1F6AFC19CB67}"/>
          </ac:spMkLst>
        </pc:spChg>
        <pc:spChg chg="del">
          <ac:chgData name="Alfred Smith" userId="3c60a3631c0db8ad" providerId="LiveId" clId="{576E9999-F11A-438F-A0A0-58260DC3D8C9}" dt="2025-05-29T08:54:37.421" v="38" actId="478"/>
          <ac:spMkLst>
            <pc:docMk/>
            <pc:sldMk cId="2219299321" sldId="293"/>
            <ac:spMk id="5" creationId="{F8B02C0A-5DE7-FA73-950B-24107ED1920F}"/>
          </ac:spMkLst>
        </pc:spChg>
      </pc:sldChg>
      <pc:sldChg chg="modSp">
        <pc:chgData name="Alfred Smith" userId="3c60a3631c0db8ad" providerId="LiveId" clId="{576E9999-F11A-438F-A0A0-58260DC3D8C9}" dt="2025-05-29T08:44:07.962" v="2"/>
        <pc:sldMkLst>
          <pc:docMk/>
          <pc:sldMk cId="2859407553" sldId="294"/>
        </pc:sldMkLst>
        <pc:spChg chg="mod">
          <ac:chgData name="Alfred Smith" userId="3c60a3631c0db8ad" providerId="LiveId" clId="{576E9999-F11A-438F-A0A0-58260DC3D8C9}" dt="2025-05-29T08:44:07.962" v="2"/>
          <ac:spMkLst>
            <pc:docMk/>
            <pc:sldMk cId="2859407553" sldId="294"/>
            <ac:spMk id="4" creationId="{B21ECD1C-F403-E922-A31E-73B559E2D7A7}"/>
          </ac:spMkLst>
        </pc:spChg>
      </pc:sldChg>
      <pc:sldChg chg="addSp delSp modSp mod">
        <pc:chgData name="Alfred Smith" userId="3c60a3631c0db8ad" providerId="LiveId" clId="{576E9999-F11A-438F-A0A0-58260DC3D8C9}" dt="2025-05-29T08:54:54.044" v="41"/>
        <pc:sldMkLst>
          <pc:docMk/>
          <pc:sldMk cId="3279066978" sldId="295"/>
        </pc:sldMkLst>
        <pc:spChg chg="del">
          <ac:chgData name="Alfred Smith" userId="3c60a3631c0db8ad" providerId="LiveId" clId="{576E9999-F11A-438F-A0A0-58260DC3D8C9}" dt="2025-05-29T08:54:53.525" v="40" actId="478"/>
          <ac:spMkLst>
            <pc:docMk/>
            <pc:sldMk cId="3279066978" sldId="295"/>
            <ac:spMk id="2" creationId="{93E74BCA-29C5-5D89-36E5-140D67F7AA29}"/>
          </ac:spMkLst>
        </pc:spChg>
        <pc:spChg chg="add mod">
          <ac:chgData name="Alfred Smith" userId="3c60a3631c0db8ad" providerId="LiveId" clId="{576E9999-F11A-438F-A0A0-58260DC3D8C9}" dt="2025-05-29T08:54:54.044" v="41"/>
          <ac:spMkLst>
            <pc:docMk/>
            <pc:sldMk cId="3279066978" sldId="295"/>
            <ac:spMk id="3" creationId="{191EBF42-CCF9-C53A-FD82-D772CDD97F7B}"/>
          </ac:spMkLst>
        </pc:spChg>
        <pc:spChg chg="add mod">
          <ac:chgData name="Alfred Smith" userId="3c60a3631c0db8ad" providerId="LiveId" clId="{576E9999-F11A-438F-A0A0-58260DC3D8C9}" dt="2025-05-29T08:54:54.044" v="41"/>
          <ac:spMkLst>
            <pc:docMk/>
            <pc:sldMk cId="3279066978" sldId="295"/>
            <ac:spMk id="4" creationId="{6C6E74DD-0DE1-BEBB-72DE-4C4749CCF33F}"/>
          </ac:spMkLst>
        </pc:spChg>
        <pc:spChg chg="del">
          <ac:chgData name="Alfred Smith" userId="3c60a3631c0db8ad" providerId="LiveId" clId="{576E9999-F11A-438F-A0A0-58260DC3D8C9}" dt="2025-05-29T08:54:53.525" v="40" actId="478"/>
          <ac:spMkLst>
            <pc:docMk/>
            <pc:sldMk cId="3279066978" sldId="295"/>
            <ac:spMk id="5" creationId="{CA7914BD-5BE9-5252-8FF8-B948F6D58EAE}"/>
          </ac:spMkLst>
        </pc:spChg>
      </pc:sldChg>
      <pc:sldChg chg="modSp">
        <pc:chgData name="Alfred Smith" userId="3c60a3631c0db8ad" providerId="LiveId" clId="{576E9999-F11A-438F-A0A0-58260DC3D8C9}" dt="2025-05-29T08:44:07.962" v="2"/>
        <pc:sldMkLst>
          <pc:docMk/>
          <pc:sldMk cId="566030228" sldId="297"/>
        </pc:sldMkLst>
        <pc:spChg chg="mod">
          <ac:chgData name="Alfred Smith" userId="3c60a3631c0db8ad" providerId="LiveId" clId="{576E9999-F11A-438F-A0A0-58260DC3D8C9}" dt="2025-05-29T08:44:07.962" v="2"/>
          <ac:spMkLst>
            <pc:docMk/>
            <pc:sldMk cId="566030228" sldId="297"/>
            <ac:spMk id="2" creationId="{793451DA-2E4C-E522-EBC6-217EE62A8FE9}"/>
          </ac:spMkLst>
        </pc:spChg>
      </pc:sldChg>
    </pc:docChg>
  </pc:docChgLst>
  <pc:docChgLst>
    <pc:chgData name="Leonie Smith" userId="fed1330f33f5650e" providerId="LiveId" clId="{BEDE416F-EECC-40B4-9058-122650CB4B3E}"/>
    <pc:docChg chg="undo redo custSel modSld">
      <pc:chgData name="Leonie Smith" userId="fed1330f33f5650e" providerId="LiveId" clId="{BEDE416F-EECC-40B4-9058-122650CB4B3E}" dt="2023-02-27T12:39:49.187" v="122" actId="20577"/>
      <pc:docMkLst>
        <pc:docMk/>
      </pc:docMkLst>
      <pc:sldChg chg="addSp delSp modSp mod">
        <pc:chgData name="Leonie Smith" userId="fed1330f33f5650e" providerId="LiveId" clId="{BEDE416F-EECC-40B4-9058-122650CB4B3E}" dt="2023-02-27T12:32:13.622" v="32" actId="21"/>
        <pc:sldMkLst>
          <pc:docMk/>
          <pc:sldMk cId="3788111665" sldId="258"/>
        </pc:sldMkLst>
      </pc:sldChg>
      <pc:sldChg chg="addSp modSp mod">
        <pc:chgData name="Leonie Smith" userId="fed1330f33f5650e" providerId="LiveId" clId="{BEDE416F-EECC-40B4-9058-122650CB4B3E}" dt="2023-02-27T12:30:32.356" v="12" actId="14100"/>
        <pc:sldMkLst>
          <pc:docMk/>
          <pc:sldMk cId="4120481681" sldId="270"/>
        </pc:sldMkLst>
      </pc:sldChg>
      <pc:sldChg chg="addSp delSp modSp mod">
        <pc:chgData name="Leonie Smith" userId="fed1330f33f5650e" providerId="LiveId" clId="{BEDE416F-EECC-40B4-9058-122650CB4B3E}" dt="2023-02-27T12:36:52.230" v="71" actId="20577"/>
        <pc:sldMkLst>
          <pc:docMk/>
          <pc:sldMk cId="939110669" sldId="271"/>
        </pc:sldMkLst>
      </pc:sldChg>
      <pc:sldChg chg="addSp modSp mod">
        <pc:chgData name="Leonie Smith" userId="fed1330f33f5650e" providerId="LiveId" clId="{BEDE416F-EECC-40B4-9058-122650CB4B3E}" dt="2023-02-27T12:37:05.564" v="78" actId="20577"/>
        <pc:sldMkLst>
          <pc:docMk/>
          <pc:sldMk cId="4024569785" sldId="272"/>
        </pc:sldMkLst>
      </pc:sldChg>
      <pc:sldChg chg="addSp delSp modSp mod">
        <pc:chgData name="Leonie Smith" userId="fed1330f33f5650e" providerId="LiveId" clId="{BEDE416F-EECC-40B4-9058-122650CB4B3E}" dt="2023-02-27T12:37:28.855" v="82" actId="1076"/>
        <pc:sldMkLst>
          <pc:docMk/>
          <pc:sldMk cId="487179600" sldId="273"/>
        </pc:sldMkLst>
      </pc:sldChg>
      <pc:sldChg chg="addSp delSp modSp mod">
        <pc:chgData name="Leonie Smith" userId="fed1330f33f5650e" providerId="LiveId" clId="{BEDE416F-EECC-40B4-9058-122650CB4B3E}" dt="2023-02-27T12:37:40.242" v="85" actId="20577"/>
        <pc:sldMkLst>
          <pc:docMk/>
          <pc:sldMk cId="2168401200" sldId="274"/>
        </pc:sldMkLst>
      </pc:sldChg>
      <pc:sldChg chg="addSp delSp modSp mod">
        <pc:chgData name="Leonie Smith" userId="fed1330f33f5650e" providerId="LiveId" clId="{BEDE416F-EECC-40B4-9058-122650CB4B3E}" dt="2023-02-27T12:37:49.213" v="87" actId="20577"/>
        <pc:sldMkLst>
          <pc:docMk/>
          <pc:sldMk cId="2996969115" sldId="275"/>
        </pc:sldMkLst>
      </pc:sldChg>
      <pc:sldChg chg="addSp modSp mod">
        <pc:chgData name="Leonie Smith" userId="fed1330f33f5650e" providerId="LiveId" clId="{BEDE416F-EECC-40B4-9058-122650CB4B3E}" dt="2023-02-27T12:38:00.435" v="89" actId="20577"/>
        <pc:sldMkLst>
          <pc:docMk/>
          <pc:sldMk cId="2390376940" sldId="276"/>
        </pc:sldMkLst>
      </pc:sldChg>
      <pc:sldChg chg="addSp delSp modSp mod">
        <pc:chgData name="Leonie Smith" userId="fed1330f33f5650e" providerId="LiveId" clId="{BEDE416F-EECC-40B4-9058-122650CB4B3E}" dt="2023-02-27T12:38:10.690" v="94" actId="20577"/>
        <pc:sldMkLst>
          <pc:docMk/>
          <pc:sldMk cId="4265919077" sldId="277"/>
        </pc:sldMkLst>
      </pc:sldChg>
      <pc:sldChg chg="addSp delSp modSp mod">
        <pc:chgData name="Leonie Smith" userId="fed1330f33f5650e" providerId="LiveId" clId="{BEDE416F-EECC-40B4-9058-122650CB4B3E}" dt="2023-02-27T12:38:19.583" v="96" actId="20577"/>
        <pc:sldMkLst>
          <pc:docMk/>
          <pc:sldMk cId="210266664" sldId="278"/>
        </pc:sldMkLst>
      </pc:sldChg>
      <pc:sldChg chg="addSp modSp mod">
        <pc:chgData name="Leonie Smith" userId="fed1330f33f5650e" providerId="LiveId" clId="{BEDE416F-EECC-40B4-9058-122650CB4B3E}" dt="2023-02-27T12:38:33.064" v="101" actId="20577"/>
        <pc:sldMkLst>
          <pc:docMk/>
          <pc:sldMk cId="888433145" sldId="279"/>
        </pc:sldMkLst>
      </pc:sldChg>
      <pc:sldChg chg="addSp modSp mod">
        <pc:chgData name="Leonie Smith" userId="fed1330f33f5650e" providerId="LiveId" clId="{BEDE416F-EECC-40B4-9058-122650CB4B3E}" dt="2023-02-27T12:38:41.431" v="103" actId="20577"/>
        <pc:sldMkLst>
          <pc:docMk/>
          <pc:sldMk cId="791300187" sldId="280"/>
        </pc:sldMkLst>
      </pc:sldChg>
      <pc:sldChg chg="addSp modSp mod">
        <pc:chgData name="Leonie Smith" userId="fed1330f33f5650e" providerId="LiveId" clId="{BEDE416F-EECC-40B4-9058-122650CB4B3E}" dt="2023-02-27T12:38:48.645" v="105" actId="20577"/>
        <pc:sldMkLst>
          <pc:docMk/>
          <pc:sldMk cId="1126511635" sldId="282"/>
        </pc:sldMkLst>
      </pc:sldChg>
      <pc:sldChg chg="addSp modSp mod">
        <pc:chgData name="Leonie Smith" userId="fed1330f33f5650e" providerId="LiveId" clId="{BEDE416F-EECC-40B4-9058-122650CB4B3E}" dt="2023-02-27T12:39:02.520" v="110" actId="20577"/>
        <pc:sldMkLst>
          <pc:docMk/>
          <pc:sldMk cId="3922583308" sldId="284"/>
        </pc:sldMkLst>
      </pc:sldChg>
      <pc:sldChg chg="addSp delSp modSp mod">
        <pc:chgData name="Leonie Smith" userId="fed1330f33f5650e" providerId="LiveId" clId="{BEDE416F-EECC-40B4-9058-122650CB4B3E}" dt="2023-02-27T12:39:11.820" v="112" actId="20577"/>
        <pc:sldMkLst>
          <pc:docMk/>
          <pc:sldMk cId="1850742486" sldId="286"/>
        </pc:sldMkLst>
      </pc:sldChg>
      <pc:sldChg chg="addSp modSp mod">
        <pc:chgData name="Leonie Smith" userId="fed1330f33f5650e" providerId="LiveId" clId="{BEDE416F-EECC-40B4-9058-122650CB4B3E}" dt="2023-02-27T12:39:18.492" v="114" actId="20577"/>
        <pc:sldMkLst>
          <pc:docMk/>
          <pc:sldMk cId="1828872212" sldId="288"/>
        </pc:sldMkLst>
      </pc:sldChg>
      <pc:sldChg chg="addSp delSp modSp mod">
        <pc:chgData name="Leonie Smith" userId="fed1330f33f5650e" providerId="LiveId" clId="{BEDE416F-EECC-40B4-9058-122650CB4B3E}" dt="2023-02-27T12:39:25.705" v="116" actId="20577"/>
        <pc:sldMkLst>
          <pc:docMk/>
          <pc:sldMk cId="1292473336" sldId="290"/>
        </pc:sldMkLst>
      </pc:sldChg>
      <pc:sldChg chg="addSp delSp modSp mod">
        <pc:chgData name="Leonie Smith" userId="fed1330f33f5650e" providerId="LiveId" clId="{BEDE416F-EECC-40B4-9058-122650CB4B3E}" dt="2023-02-27T12:39:33.687" v="118" actId="20577"/>
        <pc:sldMkLst>
          <pc:docMk/>
          <pc:sldMk cId="1014080634" sldId="292"/>
        </pc:sldMkLst>
      </pc:sldChg>
      <pc:sldChg chg="addSp modSp mod">
        <pc:chgData name="Leonie Smith" userId="fed1330f33f5650e" providerId="LiveId" clId="{BEDE416F-EECC-40B4-9058-122650CB4B3E}" dt="2023-02-27T12:39:42.240" v="120" actId="20577"/>
        <pc:sldMkLst>
          <pc:docMk/>
          <pc:sldMk cId="2859407553" sldId="294"/>
        </pc:sldMkLst>
      </pc:sldChg>
      <pc:sldChg chg="addSp modSp mod">
        <pc:chgData name="Leonie Smith" userId="fed1330f33f5650e" providerId="LiveId" clId="{BEDE416F-EECC-40B4-9058-122650CB4B3E}" dt="2023-02-27T12:39:49.187" v="122" actId="20577"/>
        <pc:sldMkLst>
          <pc:docMk/>
          <pc:sldMk cId="566030228" sldId="297"/>
        </pc:sldMkLst>
      </pc:sldChg>
    </pc:docChg>
  </pc:docChgLst>
  <pc:docChgLst>
    <pc:chgData name="Leonie Smith" userId="fed1330f33f5650e" providerId="LiveId" clId="{EB8BB0F9-3D4E-44D9-9A6B-B6CD1A19BD44}"/>
    <pc:docChg chg="custSel modSld">
      <pc:chgData name="Leonie Smith" userId="fed1330f33f5650e" providerId="LiveId" clId="{EB8BB0F9-3D4E-44D9-9A6B-B6CD1A19BD44}" dt="2023-05-16T04:49:02.224" v="152" actId="5793"/>
      <pc:docMkLst>
        <pc:docMk/>
      </pc:docMkLst>
      <pc:sldChg chg="addSp modSp modNotesTx">
        <pc:chgData name="Leonie Smith" userId="fed1330f33f5650e" providerId="LiveId" clId="{EB8BB0F9-3D4E-44D9-9A6B-B6CD1A19BD44}" dt="2023-05-16T04:49:02.224" v="152" actId="5793"/>
        <pc:sldMkLst>
          <pc:docMk/>
          <pc:sldMk cId="1499918570" sldId="257"/>
        </pc:sldMkLst>
      </pc:sldChg>
      <pc:sldChg chg="addSp delSp modSp mod modTransition modAnim">
        <pc:chgData name="Leonie Smith" userId="fed1330f33f5650e" providerId="LiveId" clId="{EB8BB0F9-3D4E-44D9-9A6B-B6CD1A19BD44}" dt="2023-05-12T03:55:20.865" v="4"/>
        <pc:sldMkLst>
          <pc:docMk/>
          <pc:sldMk cId="454763615" sldId="259"/>
        </pc:sldMkLst>
      </pc:sldChg>
      <pc:sldChg chg="addSp modSp">
        <pc:chgData name="Leonie Smith" userId="fed1330f33f5650e" providerId="LiveId" clId="{EB8BB0F9-3D4E-44D9-9A6B-B6CD1A19BD44}" dt="2023-05-12T03:56:56.691" v="5"/>
        <pc:sldMkLst>
          <pc:docMk/>
          <pc:sldMk cId="2346136586" sldId="260"/>
        </pc:sldMkLst>
      </pc:sldChg>
      <pc:sldChg chg="addSp delSp modSp mod modTransition modAnim">
        <pc:chgData name="Leonie Smith" userId="fed1330f33f5650e" providerId="LiveId" clId="{EB8BB0F9-3D4E-44D9-9A6B-B6CD1A19BD44}" dt="2023-05-12T03:59:14.124" v="9"/>
        <pc:sldMkLst>
          <pc:docMk/>
          <pc:sldMk cId="4037329247" sldId="261"/>
        </pc:sldMkLst>
      </pc:sldChg>
      <pc:sldChg chg="addSp delSp modSp mod modTransition modAnim">
        <pc:chgData name="Leonie Smith" userId="fed1330f33f5650e" providerId="LiveId" clId="{EB8BB0F9-3D4E-44D9-9A6B-B6CD1A19BD44}" dt="2023-05-12T04:03:26.668" v="22"/>
        <pc:sldMkLst>
          <pc:docMk/>
          <pc:sldMk cId="1909638311" sldId="262"/>
        </pc:sldMkLst>
      </pc:sldChg>
      <pc:sldChg chg="addSp delSp modSp mod modTransition modAnim">
        <pc:chgData name="Leonie Smith" userId="fed1330f33f5650e" providerId="LiveId" clId="{EB8BB0F9-3D4E-44D9-9A6B-B6CD1A19BD44}" dt="2023-05-12T04:06:02.661" v="29"/>
        <pc:sldMkLst>
          <pc:docMk/>
          <pc:sldMk cId="641208035" sldId="263"/>
        </pc:sldMkLst>
      </pc:sldChg>
      <pc:sldChg chg="addSp delSp modSp mod modTransition modAnim">
        <pc:chgData name="Leonie Smith" userId="fed1330f33f5650e" providerId="LiveId" clId="{EB8BB0F9-3D4E-44D9-9A6B-B6CD1A19BD44}" dt="2023-05-12T04:07:52.745" v="33"/>
        <pc:sldMkLst>
          <pc:docMk/>
          <pc:sldMk cId="4044745628" sldId="264"/>
        </pc:sldMkLst>
      </pc:sldChg>
      <pc:sldChg chg="addSp modSp">
        <pc:chgData name="Leonie Smith" userId="fed1330f33f5650e" providerId="LiveId" clId="{EB8BB0F9-3D4E-44D9-9A6B-B6CD1A19BD44}" dt="2023-05-12T04:08:52.494" v="34"/>
        <pc:sldMkLst>
          <pc:docMk/>
          <pc:sldMk cId="978260341" sldId="265"/>
        </pc:sldMkLst>
      </pc:sldChg>
      <pc:sldChg chg="addSp modSp">
        <pc:chgData name="Leonie Smith" userId="fed1330f33f5650e" providerId="LiveId" clId="{EB8BB0F9-3D4E-44D9-9A6B-B6CD1A19BD44}" dt="2023-05-12T04:11:30.935" v="35"/>
        <pc:sldMkLst>
          <pc:docMk/>
          <pc:sldMk cId="3575870363" sldId="266"/>
        </pc:sldMkLst>
      </pc:sldChg>
      <pc:sldChg chg="addSp delSp modSp mod modTransition modAnim">
        <pc:chgData name="Leonie Smith" userId="fed1330f33f5650e" providerId="LiveId" clId="{EB8BB0F9-3D4E-44D9-9A6B-B6CD1A19BD44}" dt="2023-05-12T04:18:15.418" v="51"/>
        <pc:sldMkLst>
          <pc:docMk/>
          <pc:sldMk cId="4017137865" sldId="267"/>
        </pc:sldMkLst>
      </pc:sldChg>
      <pc:sldChg chg="addSp delSp modSp mod modTransition modAnim">
        <pc:chgData name="Leonie Smith" userId="fed1330f33f5650e" providerId="LiveId" clId="{EB8BB0F9-3D4E-44D9-9A6B-B6CD1A19BD44}" dt="2023-05-12T04:24:31.415" v="64"/>
        <pc:sldMkLst>
          <pc:docMk/>
          <pc:sldMk cId="3137811553" sldId="268"/>
        </pc:sldMkLst>
      </pc:sldChg>
      <pc:sldChg chg="addSp delSp modSp mod modTransition modAnim">
        <pc:chgData name="Leonie Smith" userId="fed1330f33f5650e" providerId="LiveId" clId="{EB8BB0F9-3D4E-44D9-9A6B-B6CD1A19BD44}" dt="2023-05-12T04:26:51.874" v="68"/>
        <pc:sldMkLst>
          <pc:docMk/>
          <pc:sldMk cId="100491716" sldId="269"/>
        </pc:sldMkLst>
      </pc:sldChg>
      <pc:sldChg chg="addSp delSp modSp mod modTransition modAnim">
        <pc:chgData name="Leonie Smith" userId="fed1330f33f5650e" providerId="LiveId" clId="{EB8BB0F9-3D4E-44D9-9A6B-B6CD1A19BD44}" dt="2023-05-12T04:30:17.667" v="87"/>
        <pc:sldMkLst>
          <pc:docMk/>
          <pc:sldMk cId="1922139011" sldId="281"/>
        </pc:sldMkLst>
      </pc:sldChg>
      <pc:sldChg chg="addSp delSp modSp mod modTransition modAnim">
        <pc:chgData name="Leonie Smith" userId="fed1330f33f5650e" providerId="LiveId" clId="{EB8BB0F9-3D4E-44D9-9A6B-B6CD1A19BD44}" dt="2023-05-12T04:33:53.223" v="97"/>
        <pc:sldMkLst>
          <pc:docMk/>
          <pc:sldMk cId="3166251957" sldId="283"/>
        </pc:sldMkLst>
      </pc:sldChg>
      <pc:sldChg chg="addSp delSp modSp mod modTransition modAnim">
        <pc:chgData name="Leonie Smith" userId="fed1330f33f5650e" providerId="LiveId" clId="{EB8BB0F9-3D4E-44D9-9A6B-B6CD1A19BD44}" dt="2023-05-12T04:36:11.026" v="107"/>
        <pc:sldMkLst>
          <pc:docMk/>
          <pc:sldMk cId="1522780631" sldId="285"/>
        </pc:sldMkLst>
      </pc:sldChg>
      <pc:sldChg chg="addSp modSp">
        <pc:chgData name="Leonie Smith" userId="fed1330f33f5650e" providerId="LiveId" clId="{EB8BB0F9-3D4E-44D9-9A6B-B6CD1A19BD44}" dt="2023-05-12T04:37:34.506" v="108"/>
        <pc:sldMkLst>
          <pc:docMk/>
          <pc:sldMk cId="2332778949" sldId="287"/>
        </pc:sldMkLst>
      </pc:sldChg>
      <pc:sldChg chg="addSp delSp modSp mod modTransition modAnim">
        <pc:chgData name="Leonie Smith" userId="fed1330f33f5650e" providerId="LiveId" clId="{EB8BB0F9-3D4E-44D9-9A6B-B6CD1A19BD44}" dt="2023-05-15T03:29:23.954" v="127"/>
        <pc:sldMkLst>
          <pc:docMk/>
          <pc:sldMk cId="3153919605" sldId="289"/>
        </pc:sldMkLst>
      </pc:sldChg>
      <pc:sldChg chg="addSp modSp">
        <pc:chgData name="Leonie Smith" userId="fed1330f33f5650e" providerId="LiveId" clId="{EB8BB0F9-3D4E-44D9-9A6B-B6CD1A19BD44}" dt="2023-05-15T03:30:46.386" v="128"/>
        <pc:sldMkLst>
          <pc:docMk/>
          <pc:sldMk cId="1878919862" sldId="291"/>
        </pc:sldMkLst>
      </pc:sldChg>
      <pc:sldChg chg="addSp delSp modSp mod modTransition modAnim">
        <pc:chgData name="Leonie Smith" userId="fed1330f33f5650e" providerId="LiveId" clId="{EB8BB0F9-3D4E-44D9-9A6B-B6CD1A19BD44}" dt="2023-05-15T03:33:15.328" v="138"/>
        <pc:sldMkLst>
          <pc:docMk/>
          <pc:sldMk cId="2219299321" sldId="293"/>
        </pc:sldMkLst>
      </pc:sldChg>
      <pc:sldChg chg="addSp delSp modSp mod modTransition modAnim">
        <pc:chgData name="Leonie Smith" userId="fed1330f33f5650e" providerId="LiveId" clId="{EB8BB0F9-3D4E-44D9-9A6B-B6CD1A19BD44}" dt="2023-05-15T03:36:28.305" v="148"/>
        <pc:sldMkLst>
          <pc:docMk/>
          <pc:sldMk cId="3279066978" sldId="295"/>
        </pc:sldMkLst>
      </pc:sldChg>
    </pc:docChg>
  </pc:docChgLst>
  <pc:docChgLst>
    <pc:chgData name="Alfred Smith" userId="3c60a3631c0db8ad" providerId="LiveId" clId="{7CCE466D-D124-42A0-926E-06DE456E9B3F}"/>
    <pc:docChg chg="custSel modSld">
      <pc:chgData name="Alfred Smith" userId="3c60a3631c0db8ad" providerId="LiveId" clId="{7CCE466D-D124-42A0-926E-06DE456E9B3F}" dt="2025-05-07T08:38:14.230" v="42"/>
      <pc:docMkLst>
        <pc:docMk/>
      </pc:docMkLst>
      <pc:sldChg chg="addSp delSp modSp mod">
        <pc:chgData name="Alfred Smith" userId="3c60a3631c0db8ad" providerId="LiveId" clId="{7CCE466D-D124-42A0-926E-06DE456E9B3F}" dt="2025-05-07T08:38:14.230" v="42"/>
        <pc:sldMkLst>
          <pc:docMk/>
          <pc:sldMk cId="1499918570" sldId="257"/>
        </pc:sldMkLst>
        <pc:spChg chg="add mod">
          <ac:chgData name="Alfred Smith" userId="3c60a3631c0db8ad" providerId="LiveId" clId="{7CCE466D-D124-42A0-926E-06DE456E9B3F}" dt="2025-05-07T08:38:14.230" v="42"/>
          <ac:spMkLst>
            <pc:docMk/>
            <pc:sldMk cId="1499918570" sldId="257"/>
            <ac:spMk id="6" creationId="{091908CB-9223-2BA4-5030-46C9CE148FDE}"/>
          </ac:spMkLst>
        </pc:spChg>
      </pc:sldChg>
      <pc:sldChg chg="modSp">
        <pc:chgData name="Alfred Smith" userId="3c60a3631c0db8ad" providerId="LiveId" clId="{7CCE466D-D124-42A0-926E-06DE456E9B3F}" dt="2025-05-07T08:33:26.038" v="0"/>
        <pc:sldMkLst>
          <pc:docMk/>
          <pc:sldMk cId="3788111665" sldId="258"/>
        </pc:sldMkLst>
        <pc:spChg chg="mod">
          <ac:chgData name="Alfred Smith" userId="3c60a3631c0db8ad" providerId="LiveId" clId="{7CCE466D-D124-42A0-926E-06DE456E9B3F}" dt="2025-05-07T08:33:26.038" v="0"/>
          <ac:spMkLst>
            <pc:docMk/>
            <pc:sldMk cId="3788111665" sldId="258"/>
            <ac:spMk id="5" creationId="{226D2A8C-C096-3DD9-1252-8189AE67FC3D}"/>
          </ac:spMkLst>
        </pc:spChg>
      </pc:sldChg>
      <pc:sldChg chg="modSp">
        <pc:chgData name="Alfred Smith" userId="3c60a3631c0db8ad" providerId="LiveId" clId="{7CCE466D-D124-42A0-926E-06DE456E9B3F}" dt="2025-05-07T08:33:26.038" v="0"/>
        <pc:sldMkLst>
          <pc:docMk/>
          <pc:sldMk cId="454763615" sldId="259"/>
        </pc:sldMkLst>
        <pc:spChg chg="mod">
          <ac:chgData name="Alfred Smith" userId="3c60a3631c0db8ad" providerId="LiveId" clId="{7CCE466D-D124-42A0-926E-06DE456E9B3F}" dt="2025-05-07T08:33:26.038" v="0"/>
          <ac:spMkLst>
            <pc:docMk/>
            <pc:sldMk cId="454763615" sldId="259"/>
            <ac:spMk id="3" creationId="{A58184BD-88F1-BA02-40C1-D8403D0EEC0D}"/>
          </ac:spMkLst>
        </pc:spChg>
      </pc:sldChg>
      <pc:sldChg chg="addSp delSp modSp mod">
        <pc:chgData name="Alfred Smith" userId="3c60a3631c0db8ad" providerId="LiveId" clId="{7CCE466D-D124-42A0-926E-06DE456E9B3F}" dt="2025-05-07T08:34:09.899" v="3"/>
        <pc:sldMkLst>
          <pc:docMk/>
          <pc:sldMk cId="2346136586" sldId="260"/>
        </pc:sldMkLst>
      </pc:sldChg>
      <pc:sldChg chg="addSp delSp modSp mod">
        <pc:chgData name="Alfred Smith" userId="3c60a3631c0db8ad" providerId="LiveId" clId="{7CCE466D-D124-42A0-926E-06DE456E9B3F}" dt="2025-05-07T08:34:21.109" v="5"/>
        <pc:sldMkLst>
          <pc:docMk/>
          <pc:sldMk cId="4037329247" sldId="261"/>
        </pc:sldMkLst>
      </pc:sldChg>
      <pc:sldChg chg="addSp delSp modSp mod">
        <pc:chgData name="Alfred Smith" userId="3c60a3631c0db8ad" providerId="LiveId" clId="{7CCE466D-D124-42A0-926E-06DE456E9B3F}" dt="2025-05-07T08:34:31.021" v="7"/>
        <pc:sldMkLst>
          <pc:docMk/>
          <pc:sldMk cId="1909638311" sldId="262"/>
        </pc:sldMkLst>
      </pc:sldChg>
      <pc:sldChg chg="addSp delSp modSp mod">
        <pc:chgData name="Alfred Smith" userId="3c60a3631c0db8ad" providerId="LiveId" clId="{7CCE466D-D124-42A0-926E-06DE456E9B3F}" dt="2025-05-07T08:34:39.768" v="9"/>
        <pc:sldMkLst>
          <pc:docMk/>
          <pc:sldMk cId="641208035" sldId="263"/>
        </pc:sldMkLst>
      </pc:sldChg>
      <pc:sldChg chg="addSp delSp modSp mod">
        <pc:chgData name="Alfred Smith" userId="3c60a3631c0db8ad" providerId="LiveId" clId="{7CCE466D-D124-42A0-926E-06DE456E9B3F}" dt="2025-05-07T08:34:51.668" v="11"/>
        <pc:sldMkLst>
          <pc:docMk/>
          <pc:sldMk cId="4044745628" sldId="264"/>
        </pc:sldMkLst>
      </pc:sldChg>
      <pc:sldChg chg="addSp delSp modSp mod">
        <pc:chgData name="Alfred Smith" userId="3c60a3631c0db8ad" providerId="LiveId" clId="{7CCE466D-D124-42A0-926E-06DE456E9B3F}" dt="2025-05-07T08:35:05.635" v="13"/>
        <pc:sldMkLst>
          <pc:docMk/>
          <pc:sldMk cId="978260341" sldId="265"/>
        </pc:sldMkLst>
      </pc:sldChg>
      <pc:sldChg chg="addSp delSp modSp mod">
        <pc:chgData name="Alfred Smith" userId="3c60a3631c0db8ad" providerId="LiveId" clId="{7CCE466D-D124-42A0-926E-06DE456E9B3F}" dt="2025-05-07T08:35:15.742" v="15"/>
        <pc:sldMkLst>
          <pc:docMk/>
          <pc:sldMk cId="3575870363" sldId="266"/>
        </pc:sldMkLst>
      </pc:sldChg>
      <pc:sldChg chg="addSp delSp modSp mod">
        <pc:chgData name="Alfred Smith" userId="3c60a3631c0db8ad" providerId="LiveId" clId="{7CCE466D-D124-42A0-926E-06DE456E9B3F}" dt="2025-05-07T08:35:25.941" v="17"/>
        <pc:sldMkLst>
          <pc:docMk/>
          <pc:sldMk cId="4017137865" sldId="267"/>
        </pc:sldMkLst>
      </pc:sldChg>
      <pc:sldChg chg="addSp delSp modSp mod">
        <pc:chgData name="Alfred Smith" userId="3c60a3631c0db8ad" providerId="LiveId" clId="{7CCE466D-D124-42A0-926E-06DE456E9B3F}" dt="2025-05-07T08:35:36.479" v="19"/>
        <pc:sldMkLst>
          <pc:docMk/>
          <pc:sldMk cId="3137811553" sldId="268"/>
        </pc:sldMkLst>
      </pc:sldChg>
      <pc:sldChg chg="addSp delSp modSp mod">
        <pc:chgData name="Alfred Smith" userId="3c60a3631c0db8ad" providerId="LiveId" clId="{7CCE466D-D124-42A0-926E-06DE456E9B3F}" dt="2025-05-07T08:35:46.626" v="21"/>
        <pc:sldMkLst>
          <pc:docMk/>
          <pc:sldMk cId="100491716" sldId="269"/>
        </pc:sldMkLst>
      </pc:sldChg>
      <pc:sldChg chg="addSp modSp">
        <pc:chgData name="Alfred Smith" userId="3c60a3631c0db8ad" providerId="LiveId" clId="{7CCE466D-D124-42A0-926E-06DE456E9B3F}" dt="2025-05-07T08:33:44.384" v="1"/>
        <pc:sldMkLst>
          <pc:docMk/>
          <pc:sldMk cId="4120481681" sldId="270"/>
        </pc:sldMkLst>
        <pc:spChg chg="add mod">
          <ac:chgData name="Alfred Smith" userId="3c60a3631c0db8ad" providerId="LiveId" clId="{7CCE466D-D124-42A0-926E-06DE456E9B3F}" dt="2025-05-07T08:33:44.384" v="1"/>
          <ac:spMkLst>
            <pc:docMk/>
            <pc:sldMk cId="4120481681" sldId="270"/>
            <ac:spMk id="2" creationId="{83ED5FDD-5121-9890-8A45-254566B68429}"/>
          </ac:spMkLst>
        </pc:spChg>
        <pc:spChg chg="mod">
          <ac:chgData name="Alfred Smith" userId="3c60a3631c0db8ad" providerId="LiveId" clId="{7CCE466D-D124-42A0-926E-06DE456E9B3F}" dt="2025-05-07T08:33:26.038" v="0"/>
          <ac:spMkLst>
            <pc:docMk/>
            <pc:sldMk cId="4120481681" sldId="270"/>
            <ac:spMk id="4" creationId="{D6337E32-1046-79BC-2925-33D8D61426F4}"/>
          </ac:spMkLst>
        </pc:spChg>
      </pc:sldChg>
      <pc:sldChg chg="modSp">
        <pc:chgData name="Alfred Smith" userId="3c60a3631c0db8ad" providerId="LiveId" clId="{7CCE466D-D124-42A0-926E-06DE456E9B3F}" dt="2025-05-07T08:33:26.038" v="0"/>
        <pc:sldMkLst>
          <pc:docMk/>
          <pc:sldMk cId="939110669" sldId="271"/>
        </pc:sldMkLst>
        <pc:spChg chg="mod">
          <ac:chgData name="Alfred Smith" userId="3c60a3631c0db8ad" providerId="LiveId" clId="{7CCE466D-D124-42A0-926E-06DE456E9B3F}" dt="2025-05-07T08:33:26.038" v="0"/>
          <ac:spMkLst>
            <pc:docMk/>
            <pc:sldMk cId="939110669" sldId="271"/>
            <ac:spMk id="6" creationId="{D2070F68-9893-1F22-366C-B0362BCC6CB8}"/>
          </ac:spMkLst>
        </pc:spChg>
      </pc:sldChg>
      <pc:sldChg chg="modSp">
        <pc:chgData name="Alfred Smith" userId="3c60a3631c0db8ad" providerId="LiveId" clId="{7CCE466D-D124-42A0-926E-06DE456E9B3F}" dt="2025-05-07T08:33:26.038" v="0"/>
        <pc:sldMkLst>
          <pc:docMk/>
          <pc:sldMk cId="4024569785" sldId="272"/>
        </pc:sldMkLst>
        <pc:spChg chg="mod">
          <ac:chgData name="Alfred Smith" userId="3c60a3631c0db8ad" providerId="LiveId" clId="{7CCE466D-D124-42A0-926E-06DE456E9B3F}" dt="2025-05-07T08:33:26.038" v="0"/>
          <ac:spMkLst>
            <pc:docMk/>
            <pc:sldMk cId="4024569785" sldId="272"/>
            <ac:spMk id="4" creationId="{4A39F1CB-F117-2F17-A8EE-3B7D96EB4956}"/>
          </ac:spMkLst>
        </pc:spChg>
      </pc:sldChg>
      <pc:sldChg chg="modSp">
        <pc:chgData name="Alfred Smith" userId="3c60a3631c0db8ad" providerId="LiveId" clId="{7CCE466D-D124-42A0-926E-06DE456E9B3F}" dt="2025-05-07T08:33:26.038" v="0"/>
        <pc:sldMkLst>
          <pc:docMk/>
          <pc:sldMk cId="487179600" sldId="273"/>
        </pc:sldMkLst>
        <pc:spChg chg="mod">
          <ac:chgData name="Alfred Smith" userId="3c60a3631c0db8ad" providerId="LiveId" clId="{7CCE466D-D124-42A0-926E-06DE456E9B3F}" dt="2025-05-07T08:33:26.038" v="0"/>
          <ac:spMkLst>
            <pc:docMk/>
            <pc:sldMk cId="487179600" sldId="273"/>
            <ac:spMk id="5" creationId="{C2B127B8-A6BE-2E42-006D-01F5911A7FC6}"/>
          </ac:spMkLst>
        </pc:spChg>
      </pc:sldChg>
      <pc:sldChg chg="modSp">
        <pc:chgData name="Alfred Smith" userId="3c60a3631c0db8ad" providerId="LiveId" clId="{7CCE466D-D124-42A0-926E-06DE456E9B3F}" dt="2025-05-07T08:33:26.038" v="0"/>
        <pc:sldMkLst>
          <pc:docMk/>
          <pc:sldMk cId="2168401200" sldId="274"/>
        </pc:sldMkLst>
        <pc:spChg chg="mod">
          <ac:chgData name="Alfred Smith" userId="3c60a3631c0db8ad" providerId="LiveId" clId="{7CCE466D-D124-42A0-926E-06DE456E9B3F}" dt="2025-05-07T08:33:26.038" v="0"/>
          <ac:spMkLst>
            <pc:docMk/>
            <pc:sldMk cId="2168401200" sldId="274"/>
            <ac:spMk id="5" creationId="{F56E4D3B-D56F-09D2-4E6D-57E6EAC2C385}"/>
          </ac:spMkLst>
        </pc:spChg>
      </pc:sldChg>
      <pc:sldChg chg="modSp">
        <pc:chgData name="Alfred Smith" userId="3c60a3631c0db8ad" providerId="LiveId" clId="{7CCE466D-D124-42A0-926E-06DE456E9B3F}" dt="2025-05-07T08:33:26.038" v="0"/>
        <pc:sldMkLst>
          <pc:docMk/>
          <pc:sldMk cId="2996969115" sldId="275"/>
        </pc:sldMkLst>
        <pc:spChg chg="mod">
          <ac:chgData name="Alfred Smith" userId="3c60a3631c0db8ad" providerId="LiveId" clId="{7CCE466D-D124-42A0-926E-06DE456E9B3F}" dt="2025-05-07T08:33:26.038" v="0"/>
          <ac:spMkLst>
            <pc:docMk/>
            <pc:sldMk cId="2996969115" sldId="275"/>
            <ac:spMk id="5" creationId="{AC19B36B-250B-8F5F-71B1-F9094024A519}"/>
          </ac:spMkLst>
        </pc:spChg>
      </pc:sldChg>
      <pc:sldChg chg="modSp">
        <pc:chgData name="Alfred Smith" userId="3c60a3631c0db8ad" providerId="LiveId" clId="{7CCE466D-D124-42A0-926E-06DE456E9B3F}" dt="2025-05-07T08:33:26.038" v="0"/>
        <pc:sldMkLst>
          <pc:docMk/>
          <pc:sldMk cId="2390376940" sldId="276"/>
        </pc:sldMkLst>
        <pc:spChg chg="mod">
          <ac:chgData name="Alfred Smith" userId="3c60a3631c0db8ad" providerId="LiveId" clId="{7CCE466D-D124-42A0-926E-06DE456E9B3F}" dt="2025-05-07T08:33:26.038" v="0"/>
          <ac:spMkLst>
            <pc:docMk/>
            <pc:sldMk cId="2390376940" sldId="276"/>
            <ac:spMk id="4" creationId="{B28FAFF1-46A9-C130-C253-0AC0BDEBE605}"/>
          </ac:spMkLst>
        </pc:spChg>
      </pc:sldChg>
      <pc:sldChg chg="modSp">
        <pc:chgData name="Alfred Smith" userId="3c60a3631c0db8ad" providerId="LiveId" clId="{7CCE466D-D124-42A0-926E-06DE456E9B3F}" dt="2025-05-07T08:33:26.038" v="0"/>
        <pc:sldMkLst>
          <pc:docMk/>
          <pc:sldMk cId="4265919077" sldId="277"/>
        </pc:sldMkLst>
        <pc:spChg chg="mod">
          <ac:chgData name="Alfred Smith" userId="3c60a3631c0db8ad" providerId="LiveId" clId="{7CCE466D-D124-42A0-926E-06DE456E9B3F}" dt="2025-05-07T08:33:26.038" v="0"/>
          <ac:spMkLst>
            <pc:docMk/>
            <pc:sldMk cId="4265919077" sldId="277"/>
            <ac:spMk id="5" creationId="{1C05D0E5-BB3B-63E4-CC08-20B1454D38C0}"/>
          </ac:spMkLst>
        </pc:spChg>
      </pc:sldChg>
      <pc:sldChg chg="modSp">
        <pc:chgData name="Alfred Smith" userId="3c60a3631c0db8ad" providerId="LiveId" clId="{7CCE466D-D124-42A0-926E-06DE456E9B3F}" dt="2025-05-07T08:33:26.038" v="0"/>
        <pc:sldMkLst>
          <pc:docMk/>
          <pc:sldMk cId="210266664" sldId="278"/>
        </pc:sldMkLst>
        <pc:spChg chg="mod">
          <ac:chgData name="Alfred Smith" userId="3c60a3631c0db8ad" providerId="LiveId" clId="{7CCE466D-D124-42A0-926E-06DE456E9B3F}" dt="2025-05-07T08:33:26.038" v="0"/>
          <ac:spMkLst>
            <pc:docMk/>
            <pc:sldMk cId="210266664" sldId="278"/>
            <ac:spMk id="6" creationId="{8389415D-0970-33A9-2771-5924355C713F}"/>
          </ac:spMkLst>
        </pc:spChg>
      </pc:sldChg>
      <pc:sldChg chg="modSp">
        <pc:chgData name="Alfred Smith" userId="3c60a3631c0db8ad" providerId="LiveId" clId="{7CCE466D-D124-42A0-926E-06DE456E9B3F}" dt="2025-05-07T08:33:26.038" v="0"/>
        <pc:sldMkLst>
          <pc:docMk/>
          <pc:sldMk cId="888433145" sldId="279"/>
        </pc:sldMkLst>
        <pc:spChg chg="mod">
          <ac:chgData name="Alfred Smith" userId="3c60a3631c0db8ad" providerId="LiveId" clId="{7CCE466D-D124-42A0-926E-06DE456E9B3F}" dt="2025-05-07T08:33:26.038" v="0"/>
          <ac:spMkLst>
            <pc:docMk/>
            <pc:sldMk cId="888433145" sldId="279"/>
            <ac:spMk id="4" creationId="{1AC08BA5-C2C5-C671-959B-1163F63C61EC}"/>
          </ac:spMkLst>
        </pc:spChg>
      </pc:sldChg>
      <pc:sldChg chg="modSp">
        <pc:chgData name="Alfred Smith" userId="3c60a3631c0db8ad" providerId="LiveId" clId="{7CCE466D-D124-42A0-926E-06DE456E9B3F}" dt="2025-05-07T08:33:26.038" v="0"/>
        <pc:sldMkLst>
          <pc:docMk/>
          <pc:sldMk cId="791300187" sldId="280"/>
        </pc:sldMkLst>
        <pc:spChg chg="mod">
          <ac:chgData name="Alfred Smith" userId="3c60a3631c0db8ad" providerId="LiveId" clId="{7CCE466D-D124-42A0-926E-06DE456E9B3F}" dt="2025-05-07T08:33:26.038" v="0"/>
          <ac:spMkLst>
            <pc:docMk/>
            <pc:sldMk cId="791300187" sldId="280"/>
            <ac:spMk id="3" creationId="{9E2AD29C-B7BA-EC4A-1B08-B9A8C8D64434}"/>
          </ac:spMkLst>
        </pc:spChg>
      </pc:sldChg>
      <pc:sldChg chg="addSp delSp modSp mod">
        <pc:chgData name="Alfred Smith" userId="3c60a3631c0db8ad" providerId="LiveId" clId="{7CCE466D-D124-42A0-926E-06DE456E9B3F}" dt="2025-05-07T08:35:56.644" v="23"/>
        <pc:sldMkLst>
          <pc:docMk/>
          <pc:sldMk cId="1922139011" sldId="281"/>
        </pc:sldMkLst>
      </pc:sldChg>
      <pc:sldChg chg="modSp">
        <pc:chgData name="Alfred Smith" userId="3c60a3631c0db8ad" providerId="LiveId" clId="{7CCE466D-D124-42A0-926E-06DE456E9B3F}" dt="2025-05-07T08:33:26.038" v="0"/>
        <pc:sldMkLst>
          <pc:docMk/>
          <pc:sldMk cId="1126511635" sldId="282"/>
        </pc:sldMkLst>
        <pc:spChg chg="mod">
          <ac:chgData name="Alfred Smith" userId="3c60a3631c0db8ad" providerId="LiveId" clId="{7CCE466D-D124-42A0-926E-06DE456E9B3F}" dt="2025-05-07T08:33:26.038" v="0"/>
          <ac:spMkLst>
            <pc:docMk/>
            <pc:sldMk cId="1126511635" sldId="282"/>
            <ac:spMk id="3" creationId="{EBE9960B-CBAF-BB6E-2BB8-BCE78341B0DA}"/>
          </ac:spMkLst>
        </pc:spChg>
      </pc:sldChg>
      <pc:sldChg chg="addSp delSp modSp mod">
        <pc:chgData name="Alfred Smith" userId="3c60a3631c0db8ad" providerId="LiveId" clId="{7CCE466D-D124-42A0-926E-06DE456E9B3F}" dt="2025-05-07T08:36:07.248" v="25"/>
        <pc:sldMkLst>
          <pc:docMk/>
          <pc:sldMk cId="3166251957" sldId="283"/>
        </pc:sldMkLst>
      </pc:sldChg>
      <pc:sldChg chg="modSp">
        <pc:chgData name="Alfred Smith" userId="3c60a3631c0db8ad" providerId="LiveId" clId="{7CCE466D-D124-42A0-926E-06DE456E9B3F}" dt="2025-05-07T08:33:26.038" v="0"/>
        <pc:sldMkLst>
          <pc:docMk/>
          <pc:sldMk cId="3922583308" sldId="284"/>
        </pc:sldMkLst>
        <pc:spChg chg="mod">
          <ac:chgData name="Alfred Smith" userId="3c60a3631c0db8ad" providerId="LiveId" clId="{7CCE466D-D124-42A0-926E-06DE456E9B3F}" dt="2025-05-07T08:33:26.038" v="0"/>
          <ac:spMkLst>
            <pc:docMk/>
            <pc:sldMk cId="3922583308" sldId="284"/>
            <ac:spMk id="4" creationId="{41055A1F-629E-A0A3-35D9-C32934A26A6F}"/>
          </ac:spMkLst>
        </pc:spChg>
      </pc:sldChg>
      <pc:sldChg chg="addSp delSp modSp mod">
        <pc:chgData name="Alfred Smith" userId="3c60a3631c0db8ad" providerId="LiveId" clId="{7CCE466D-D124-42A0-926E-06DE456E9B3F}" dt="2025-05-07T08:36:19.276" v="28"/>
        <pc:sldMkLst>
          <pc:docMk/>
          <pc:sldMk cId="1522780631" sldId="285"/>
        </pc:sldMkLst>
      </pc:sldChg>
      <pc:sldChg chg="modSp">
        <pc:chgData name="Alfred Smith" userId="3c60a3631c0db8ad" providerId="LiveId" clId="{7CCE466D-D124-42A0-926E-06DE456E9B3F}" dt="2025-05-07T08:33:26.038" v="0"/>
        <pc:sldMkLst>
          <pc:docMk/>
          <pc:sldMk cId="1850742486" sldId="286"/>
        </pc:sldMkLst>
        <pc:spChg chg="mod">
          <ac:chgData name="Alfred Smith" userId="3c60a3631c0db8ad" providerId="LiveId" clId="{7CCE466D-D124-42A0-926E-06DE456E9B3F}" dt="2025-05-07T08:33:26.038" v="0"/>
          <ac:spMkLst>
            <pc:docMk/>
            <pc:sldMk cId="1850742486" sldId="286"/>
            <ac:spMk id="5" creationId="{3FC7279B-49E1-D47E-0985-F1C5F193F6E4}"/>
          </ac:spMkLst>
        </pc:spChg>
      </pc:sldChg>
      <pc:sldChg chg="addSp delSp modSp mod">
        <pc:chgData name="Alfred Smith" userId="3c60a3631c0db8ad" providerId="LiveId" clId="{7CCE466D-D124-42A0-926E-06DE456E9B3F}" dt="2025-05-07T08:36:27.731" v="30"/>
        <pc:sldMkLst>
          <pc:docMk/>
          <pc:sldMk cId="2332778949" sldId="287"/>
        </pc:sldMkLst>
      </pc:sldChg>
      <pc:sldChg chg="modSp">
        <pc:chgData name="Alfred Smith" userId="3c60a3631c0db8ad" providerId="LiveId" clId="{7CCE466D-D124-42A0-926E-06DE456E9B3F}" dt="2025-05-07T08:33:26.038" v="0"/>
        <pc:sldMkLst>
          <pc:docMk/>
          <pc:sldMk cId="1828872212" sldId="288"/>
        </pc:sldMkLst>
        <pc:spChg chg="mod">
          <ac:chgData name="Alfred Smith" userId="3c60a3631c0db8ad" providerId="LiveId" clId="{7CCE466D-D124-42A0-926E-06DE456E9B3F}" dt="2025-05-07T08:33:26.038" v="0"/>
          <ac:spMkLst>
            <pc:docMk/>
            <pc:sldMk cId="1828872212" sldId="288"/>
            <ac:spMk id="4" creationId="{FF247396-BBAB-CD04-F6D5-0B177FD27986}"/>
          </ac:spMkLst>
        </pc:spChg>
      </pc:sldChg>
      <pc:sldChg chg="addSp delSp modSp mod">
        <pc:chgData name="Alfred Smith" userId="3c60a3631c0db8ad" providerId="LiveId" clId="{7CCE466D-D124-42A0-926E-06DE456E9B3F}" dt="2025-05-07T08:36:36.021" v="33"/>
        <pc:sldMkLst>
          <pc:docMk/>
          <pc:sldMk cId="3153919605" sldId="289"/>
        </pc:sldMkLst>
      </pc:sldChg>
      <pc:sldChg chg="modSp">
        <pc:chgData name="Alfred Smith" userId="3c60a3631c0db8ad" providerId="LiveId" clId="{7CCE466D-D124-42A0-926E-06DE456E9B3F}" dt="2025-05-07T08:33:26.038" v="0"/>
        <pc:sldMkLst>
          <pc:docMk/>
          <pc:sldMk cId="1292473336" sldId="290"/>
        </pc:sldMkLst>
        <pc:spChg chg="mod">
          <ac:chgData name="Alfred Smith" userId="3c60a3631c0db8ad" providerId="LiveId" clId="{7CCE466D-D124-42A0-926E-06DE456E9B3F}" dt="2025-05-07T08:33:26.038" v="0"/>
          <ac:spMkLst>
            <pc:docMk/>
            <pc:sldMk cId="1292473336" sldId="290"/>
            <ac:spMk id="6" creationId="{51D5C567-2BF1-2B13-2AD0-215CDF34D4EC}"/>
          </ac:spMkLst>
        </pc:spChg>
      </pc:sldChg>
      <pc:sldChg chg="addSp delSp modSp mod">
        <pc:chgData name="Alfred Smith" userId="3c60a3631c0db8ad" providerId="LiveId" clId="{7CCE466D-D124-42A0-926E-06DE456E9B3F}" dt="2025-05-07T08:36:43.866" v="35"/>
        <pc:sldMkLst>
          <pc:docMk/>
          <pc:sldMk cId="1878919862" sldId="291"/>
        </pc:sldMkLst>
        <pc:spChg chg="add mod">
          <ac:chgData name="Alfred Smith" userId="3c60a3631c0db8ad" providerId="LiveId" clId="{7CCE466D-D124-42A0-926E-06DE456E9B3F}" dt="2025-05-07T08:36:43.866" v="35"/>
          <ac:spMkLst>
            <pc:docMk/>
            <pc:sldMk cId="1878919862" sldId="291"/>
            <ac:spMk id="2" creationId="{1A8C388E-2295-AFAC-4C66-B07F9613268C}"/>
          </ac:spMkLst>
        </pc:spChg>
        <pc:spChg chg="add mod">
          <ac:chgData name="Alfred Smith" userId="3c60a3631c0db8ad" providerId="LiveId" clId="{7CCE466D-D124-42A0-926E-06DE456E9B3F}" dt="2025-05-07T08:36:43.866" v="35"/>
          <ac:spMkLst>
            <pc:docMk/>
            <pc:sldMk cId="1878919862" sldId="291"/>
            <ac:spMk id="5" creationId="{2A3C7725-4EF6-7393-8E8A-DFB610F96B38}"/>
          </ac:spMkLst>
        </pc:spChg>
      </pc:sldChg>
      <pc:sldChg chg="modSp">
        <pc:chgData name="Alfred Smith" userId="3c60a3631c0db8ad" providerId="LiveId" clId="{7CCE466D-D124-42A0-926E-06DE456E9B3F}" dt="2025-05-07T08:33:26.038" v="0"/>
        <pc:sldMkLst>
          <pc:docMk/>
          <pc:sldMk cId="1014080634" sldId="292"/>
        </pc:sldMkLst>
        <pc:spChg chg="mod">
          <ac:chgData name="Alfred Smith" userId="3c60a3631c0db8ad" providerId="LiveId" clId="{7CCE466D-D124-42A0-926E-06DE456E9B3F}" dt="2025-05-07T08:33:26.038" v="0"/>
          <ac:spMkLst>
            <pc:docMk/>
            <pc:sldMk cId="1014080634" sldId="292"/>
            <ac:spMk id="8" creationId="{569DF573-85F0-F785-BC23-C3E85753483B}"/>
          </ac:spMkLst>
        </pc:spChg>
      </pc:sldChg>
      <pc:sldChg chg="addSp delSp modSp mod">
        <pc:chgData name="Alfred Smith" userId="3c60a3631c0db8ad" providerId="LiveId" clId="{7CCE466D-D124-42A0-926E-06DE456E9B3F}" dt="2025-05-07T08:36:53.770" v="37"/>
        <pc:sldMkLst>
          <pc:docMk/>
          <pc:sldMk cId="2219299321" sldId="293"/>
        </pc:sldMkLst>
        <pc:spChg chg="add mod">
          <ac:chgData name="Alfred Smith" userId="3c60a3631c0db8ad" providerId="LiveId" clId="{7CCE466D-D124-42A0-926E-06DE456E9B3F}" dt="2025-05-07T08:36:53.770" v="37"/>
          <ac:spMkLst>
            <pc:docMk/>
            <pc:sldMk cId="2219299321" sldId="293"/>
            <ac:spMk id="2" creationId="{27AAC30B-7919-ECEF-9EF0-068162F47183}"/>
          </ac:spMkLst>
        </pc:spChg>
        <pc:spChg chg="add mod">
          <ac:chgData name="Alfred Smith" userId="3c60a3631c0db8ad" providerId="LiveId" clId="{7CCE466D-D124-42A0-926E-06DE456E9B3F}" dt="2025-05-07T08:36:53.770" v="37"/>
          <ac:spMkLst>
            <pc:docMk/>
            <pc:sldMk cId="2219299321" sldId="293"/>
            <ac:spMk id="5" creationId="{F8B02C0A-5DE7-FA73-950B-24107ED1920F}"/>
          </ac:spMkLst>
        </pc:spChg>
      </pc:sldChg>
      <pc:sldChg chg="modSp">
        <pc:chgData name="Alfred Smith" userId="3c60a3631c0db8ad" providerId="LiveId" clId="{7CCE466D-D124-42A0-926E-06DE456E9B3F}" dt="2025-05-07T08:33:26.038" v="0"/>
        <pc:sldMkLst>
          <pc:docMk/>
          <pc:sldMk cId="2859407553" sldId="294"/>
        </pc:sldMkLst>
        <pc:spChg chg="mod">
          <ac:chgData name="Alfred Smith" userId="3c60a3631c0db8ad" providerId="LiveId" clId="{7CCE466D-D124-42A0-926E-06DE456E9B3F}" dt="2025-05-07T08:33:26.038" v="0"/>
          <ac:spMkLst>
            <pc:docMk/>
            <pc:sldMk cId="2859407553" sldId="294"/>
            <ac:spMk id="4" creationId="{B21ECD1C-F403-E922-A31E-73B559E2D7A7}"/>
          </ac:spMkLst>
        </pc:spChg>
      </pc:sldChg>
      <pc:sldChg chg="addSp delSp modSp mod">
        <pc:chgData name="Alfred Smith" userId="3c60a3631c0db8ad" providerId="LiveId" clId="{7CCE466D-D124-42A0-926E-06DE456E9B3F}" dt="2025-05-07T08:37:02.272" v="39"/>
        <pc:sldMkLst>
          <pc:docMk/>
          <pc:sldMk cId="3279066978" sldId="295"/>
        </pc:sldMkLst>
        <pc:spChg chg="add mod">
          <ac:chgData name="Alfred Smith" userId="3c60a3631c0db8ad" providerId="LiveId" clId="{7CCE466D-D124-42A0-926E-06DE456E9B3F}" dt="2025-05-07T08:37:02.272" v="39"/>
          <ac:spMkLst>
            <pc:docMk/>
            <pc:sldMk cId="3279066978" sldId="295"/>
            <ac:spMk id="2" creationId="{93E74BCA-29C5-5D89-36E5-140D67F7AA29}"/>
          </ac:spMkLst>
        </pc:spChg>
        <pc:spChg chg="add mod">
          <ac:chgData name="Alfred Smith" userId="3c60a3631c0db8ad" providerId="LiveId" clId="{7CCE466D-D124-42A0-926E-06DE456E9B3F}" dt="2025-05-07T08:37:02.272" v="39"/>
          <ac:spMkLst>
            <pc:docMk/>
            <pc:sldMk cId="3279066978" sldId="295"/>
            <ac:spMk id="5" creationId="{CA7914BD-5BE9-5252-8FF8-B948F6D58EAE}"/>
          </ac:spMkLst>
        </pc:spChg>
      </pc:sldChg>
      <pc:sldChg chg="modSp">
        <pc:chgData name="Alfred Smith" userId="3c60a3631c0db8ad" providerId="LiveId" clId="{7CCE466D-D124-42A0-926E-06DE456E9B3F}" dt="2025-05-07T08:33:26.038" v="0"/>
        <pc:sldMkLst>
          <pc:docMk/>
          <pc:sldMk cId="566030228" sldId="297"/>
        </pc:sldMkLst>
        <pc:spChg chg="mod">
          <ac:chgData name="Alfred Smith" userId="3c60a3631c0db8ad" providerId="LiveId" clId="{7CCE466D-D124-42A0-926E-06DE456E9B3F}" dt="2025-05-07T08:33:26.038" v="0"/>
          <ac:spMkLst>
            <pc:docMk/>
            <pc:sldMk cId="566030228" sldId="297"/>
            <ac:spMk id="2" creationId="{793451DA-2E4C-E522-EBC6-217EE62A8FE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55 </a:t>
            </a:r>
            <a:r>
              <a:rPr lang="en-US" sz="1200" b="1" i="0" u="none" strike="noStrike" baseline="0" dirty="0">
                <a:latin typeface="TimesNewRomanPS-BoldMT"/>
              </a:rPr>
              <a:t>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55-7</a:t>
            </a:r>
          </a:p>
        </p:txBody>
      </p:sp>
      <p:pic>
        <p:nvPicPr>
          <p:cNvPr id="8" name="Audio 7">
            <a:hlinkClick r:id="" action="ppaction://media"/>
            <a:extLst>
              <a:ext uri="{FF2B5EF4-FFF2-40B4-BE49-F238E27FC236}">
                <a16:creationId xmlns:a16="http://schemas.microsoft.com/office/drawing/2014/main" id="{78371ADA-0E96-D1E2-D257-AFED3C79B9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091908CB-9223-2BA4-5030-46C9CE148FDE}"/>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15"/>
    </mc:Choice>
    <mc:Fallback xmlns="">
      <p:transition spd="slow" advTm="3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03303D2-F15E-064A-2E2E-253B31FA5F34}"/>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C2B127B8-A6BE-2E42-006D-01F5911A7FC6}"/>
              </a:ext>
            </a:extLst>
          </p:cNvPr>
          <p:cNvSpPr txBox="1"/>
          <p:nvPr/>
        </p:nvSpPr>
        <p:spPr>
          <a:xfrm>
            <a:off x="9501856" y="90909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4D75BDFE-D311-BAA8-CDB5-419B9CDDDB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B7C4EEB-FF90-27A5-75D5-5FF554CD5FEB}"/>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8ཁྱེད་ཀྱིས་ཁོ་ལ་ཞིབ་ཏུ་འདྲི་གཅོད་མཛད༌ན། ངེད་ཅག་གིས་ཁོ་རང་གཏུགས་པའི་རྒྱུ་མཚན་ཐམས་ཅད་རྟོགས་ནུས་པ་ཡིན་ཞེས་གཏུགས། 9ཡ་ཧུ་དཱ་པ་རྣམས་ཀྱིས་ཀྱང་དེ་དང་བསྟུན་ནས་དངོས་གནས་དེ་ལྟར་ཡིན་ཞེས་ཁོང་ཉིད་གཏུགས་སོ།།</a:t>
            </a:r>
            <a:endParaRPr lang="en-IN" dirty="0"/>
          </a:p>
        </p:txBody>
      </p:sp>
      <p:sp>
        <p:nvSpPr>
          <p:cNvPr id="4" name="TextBox 3">
            <a:extLst>
              <a:ext uri="{FF2B5EF4-FFF2-40B4-BE49-F238E27FC236}">
                <a16:creationId xmlns:a16="http://schemas.microsoft.com/office/drawing/2014/main" id="{5B09E7B2-AC07-359E-CCA9-8A516D754A8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8By examining him yourself, you will be able to learn the truth about all our charges against him.”</a:t>
            </a:r>
          </a:p>
          <a:p>
            <a:r>
              <a:rPr lang="en-US" sz="4000" dirty="0">
                <a:solidFill>
                  <a:srgbClr val="777A7B"/>
                </a:solidFill>
                <a:latin typeface="Arial" panose="020B0604020202020204" pitchFamily="34" charset="0"/>
              </a:rPr>
              <a:t>9The Jews concurred, asserting that these charges were true.</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576"/>
    </mc:Choice>
    <mc:Fallback xmlns="">
      <p:transition spd="slow" advTm="12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2EFB1A-B52C-2FD3-BFF6-1AF9958D5FB2}"/>
              </a:ext>
            </a:extLst>
          </p:cNvPr>
          <p:cNvPicPr>
            <a:picLocks noChangeAspect="1"/>
          </p:cNvPicPr>
          <p:nvPr/>
        </p:nvPicPr>
        <p:blipFill>
          <a:blip r:embed="rId2"/>
          <a:stretch>
            <a:fillRect/>
          </a:stretch>
        </p:blipFill>
        <p:spPr>
          <a:xfrm>
            <a:off x="-1324304" y="0"/>
            <a:ext cx="13673271" cy="6858000"/>
          </a:xfrm>
          <a:prstGeom prst="rect">
            <a:avLst/>
          </a:prstGeom>
        </p:spPr>
      </p:pic>
      <p:sp>
        <p:nvSpPr>
          <p:cNvPr id="5" name="TextBox 4">
            <a:extLst>
              <a:ext uri="{FF2B5EF4-FFF2-40B4-BE49-F238E27FC236}">
                <a16:creationId xmlns:a16="http://schemas.microsoft.com/office/drawing/2014/main" id="{F56E4D3B-D56F-09D2-4E6D-57E6EAC2C385}"/>
              </a:ext>
            </a:extLst>
          </p:cNvPr>
          <p:cNvSpPr txBox="1"/>
          <p:nvPr/>
        </p:nvSpPr>
        <p:spPr>
          <a:xfrm>
            <a:off x="9106071" y="1994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:8,9</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3BB8B396-ABC9-2A96-ADE6-F56D9D89F2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787A915A-BC61-E48C-BBF2-B26FF3D289D6}"/>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10དེ་ནས་སྤྱི་དཔོན་ཕེ་ལིག་གིས་ཕོལ་ལོལ་ལ་གཏམ་སྨྲ་རུང་བའི་བརྡ་བསྟན་པ༌ན། ཁོང་ན་རེ། ངས་ཁྱེད་རང་ནི་ལོ་མང་པོར་མི་རིགས་འདིའི་ཁྲིམས་དཔོན་ཡིན་པ་ཤེས༌པས། དགའ་སྤྲོའི་ངང་ནས་རང་ཉིད་ལ་དག་འབུད་བྱེད་པའོ།། </a:t>
            </a:r>
            <a:endParaRPr lang="en-IN" dirty="0"/>
          </a:p>
        </p:txBody>
      </p:sp>
      <p:sp>
        <p:nvSpPr>
          <p:cNvPr id="4" name="TextBox 3">
            <a:extLst>
              <a:ext uri="{FF2B5EF4-FFF2-40B4-BE49-F238E27FC236}">
                <a16:creationId xmlns:a16="http://schemas.microsoft.com/office/drawing/2014/main" id="{9AADBD6B-0039-DF9E-90C8-C335B716AAB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10When the governor motioned for Paul to speak, he began his response: “Knowing that you have been a judge over this nation for many years, I gladly make my defense.</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7371"/>
    </mc:Choice>
    <mc:Fallback xmlns="">
      <p:transition spd="slow" advTm="17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CC7274-DF83-2018-0358-DA524E0CBDBC}"/>
              </a:ext>
            </a:extLst>
          </p:cNvPr>
          <p:cNvPicPr>
            <a:picLocks noChangeAspect="1"/>
          </p:cNvPicPr>
          <p:nvPr/>
        </p:nvPicPr>
        <p:blipFill>
          <a:blip r:embed="rId2"/>
          <a:stretch>
            <a:fillRect/>
          </a:stretch>
        </p:blipFill>
        <p:spPr>
          <a:xfrm>
            <a:off x="-700441" y="0"/>
            <a:ext cx="12892441" cy="6858000"/>
          </a:xfrm>
          <a:prstGeom prst="rect">
            <a:avLst/>
          </a:prstGeom>
        </p:spPr>
      </p:pic>
      <p:sp>
        <p:nvSpPr>
          <p:cNvPr id="5" name="TextBox 4">
            <a:extLst>
              <a:ext uri="{FF2B5EF4-FFF2-40B4-BE49-F238E27FC236}">
                <a16:creationId xmlns:a16="http://schemas.microsoft.com/office/drawing/2014/main" id="{AC19B36B-250B-8F5F-71B1-F9094024A519}"/>
              </a:ext>
            </a:extLst>
          </p:cNvPr>
          <p:cNvSpPr txBox="1"/>
          <p:nvPr/>
        </p:nvSpPr>
        <p:spPr>
          <a:xfrm>
            <a:off x="177421" y="583593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43C5D9CB-5023-0E2A-14DD-F00F223504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6ECF7B2-6528-1856-D7CA-02341796661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11ཁྱེད་ཀྱིས་རྩད་གཅོད་བྱས་ན་རྟོགས་ནུས༌ཏེ། ང་རང་ཡེ་རུ་སཱ་ལེམ་ལ་མཇལ་དུ་སོང་བ་དང་ད་ལྟའི་བར་དུ་ཉིན་བཅུ་གཉིས་ལས་མ་འགོར༌ལ། </a:t>
            </a:r>
            <a:endParaRPr lang="en-IN" dirty="0"/>
          </a:p>
        </p:txBody>
      </p:sp>
      <p:sp>
        <p:nvSpPr>
          <p:cNvPr id="4" name="TextBox 3">
            <a:extLst>
              <a:ext uri="{FF2B5EF4-FFF2-40B4-BE49-F238E27FC236}">
                <a16:creationId xmlns:a16="http://schemas.microsoft.com/office/drawing/2014/main" id="{B003FF2D-DBDD-CF6B-4FE7-46242B891BC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11You can verify for yourself that no more than twelve days ago I went up to Jerusalem to worship.</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8839"/>
    </mc:Choice>
    <mc:Fallback xmlns="">
      <p:transition spd="slow" advTm="8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D4F33-AC2F-9B88-8B50-9D97480CE1E3}"/>
              </a:ext>
            </a:extLst>
          </p:cNvPr>
          <p:cNvPicPr>
            <a:picLocks noChangeAspect="1"/>
          </p:cNvPicPr>
          <p:nvPr/>
        </p:nvPicPr>
        <p:blipFill>
          <a:blip r:embed="rId2"/>
          <a:stretch>
            <a:fillRect/>
          </a:stretch>
        </p:blipFill>
        <p:spPr>
          <a:xfrm>
            <a:off x="-544285" y="1"/>
            <a:ext cx="12736286" cy="6858000"/>
          </a:xfrm>
          <a:prstGeom prst="rect">
            <a:avLst/>
          </a:prstGeom>
        </p:spPr>
      </p:pic>
      <p:sp>
        <p:nvSpPr>
          <p:cNvPr id="4" name="TextBox 3">
            <a:extLst>
              <a:ext uri="{FF2B5EF4-FFF2-40B4-BE49-F238E27FC236}">
                <a16:creationId xmlns:a16="http://schemas.microsoft.com/office/drawing/2014/main" id="{B28FAFF1-46A9-C130-C253-0AC0BDEBE605}"/>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3A30DEF6-E97B-8154-8FDA-B68C4249B6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FD66603-0951-11BA-FF21-938AF2E4B972}"/>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12ངས་མཆོད་ཁང་དང་ཆོས༌ཁང༌། ཡང་ན་གྲོང་ཁྱེར་བཅས་ནས་མི་གཞན་དང་རྩོད་གླེང་མ་བྱས་ཤིང་ཟིང་ཆ་བཟོས་མ་མྱོང་ལ་ཁོ་རྣམས་ཀྱིས་ཀྱང་མ་མཐོང༌བ་ཡིན་ནོ།། 13ད་ལྟ་ང་རང་ཁྱེད་ལ་གཏུགས་པའི་དོན་དེར་ཁོ་རྣམས་ཀྱིས་ཀྱང་བདེན་དཔང་བྱེད་མི་ནུས་སོ།། </a:t>
            </a:r>
            <a:endParaRPr lang="en-IN" dirty="0"/>
          </a:p>
        </p:txBody>
      </p:sp>
      <p:sp>
        <p:nvSpPr>
          <p:cNvPr id="4" name="TextBox 3">
            <a:extLst>
              <a:ext uri="{FF2B5EF4-FFF2-40B4-BE49-F238E27FC236}">
                <a16:creationId xmlns:a16="http://schemas.microsoft.com/office/drawing/2014/main" id="{9C79B583-BF66-E529-F107-1C2B011C988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12Yet my accusers did not find me debating with anyone in the temple or riling up a crowd in the synagogues or in the city. 13Nor can they prove to you any of their charges against me.</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0147"/>
    </mc:Choice>
    <mc:Fallback xmlns="">
      <p:transition spd="slow" advTm="20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64F2D0-CB97-A318-61EB-C81F34E23C89}"/>
              </a:ext>
            </a:extLst>
          </p:cNvPr>
          <p:cNvPicPr>
            <a:picLocks noChangeAspect="1"/>
          </p:cNvPicPr>
          <p:nvPr/>
        </p:nvPicPr>
        <p:blipFill>
          <a:blip r:embed="rId2"/>
          <a:stretch>
            <a:fillRect/>
          </a:stretch>
        </p:blipFill>
        <p:spPr>
          <a:xfrm>
            <a:off x="1" y="-412965"/>
            <a:ext cx="12192000" cy="7270966"/>
          </a:xfrm>
          <a:prstGeom prst="rect">
            <a:avLst/>
          </a:prstGeom>
        </p:spPr>
      </p:pic>
      <p:sp>
        <p:nvSpPr>
          <p:cNvPr id="5" name="TextBox 4">
            <a:extLst>
              <a:ext uri="{FF2B5EF4-FFF2-40B4-BE49-F238E27FC236}">
                <a16:creationId xmlns:a16="http://schemas.microsoft.com/office/drawing/2014/main" id="{1C05D0E5-BB3B-63E4-CC08-20B1454D38C0}"/>
              </a:ext>
            </a:extLst>
          </p:cNvPr>
          <p:cNvSpPr txBox="1"/>
          <p:nvPr/>
        </p:nvSpPr>
        <p:spPr>
          <a:xfrm>
            <a:off x="177421" y="568581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945CC494-42C9-A309-820A-83B6CDD559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0142E38-D339-7142-8790-071AAFF7876B}"/>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14འོན་ཀྱང་ངས་ཁྱེད་ལ་དོན་ཞིག་ཁས་ལེན་པར་བྱེད༌དེ། ཁོ་རྣམས་ཀྱིས་མཱ་ཤི་ཀའི་ཆོས་ཀྱི་ལམ་དེ་ལོག་ལྟ་ཡིན་ཟེར༌ཡང༌། ངས་ཆོས་དེ་བཞིན་དུ་ངེད་ཅག་གི་ཕ་མེས་ཀྱི་དཀོན་མཆོག་ལ་བསྙེན་བཀུར་བྱེད༌ཅིང༌། བཀའ་ཁྲིམས་དང་ལུང་སྟོན་པའི་མདོ་ལས་བཀོད་ཡོད་པ་ཐམས་ཅད་ལའང་མཐུན་པར་དད་པ་བྱེད་དོ།། </a:t>
            </a:r>
            <a:endParaRPr lang="en-IN" dirty="0"/>
          </a:p>
        </p:txBody>
      </p:sp>
      <p:sp>
        <p:nvSpPr>
          <p:cNvPr id="4" name="TextBox 3">
            <a:extLst>
              <a:ext uri="{FF2B5EF4-FFF2-40B4-BE49-F238E27FC236}">
                <a16:creationId xmlns:a16="http://schemas.microsoft.com/office/drawing/2014/main" id="{34FD870A-FB2C-4206-A514-A3318093A37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14I do confess to you, however, that I worship the God of our fathers according to the Way, which they call a sect. I believe everything that is laid down by the Law and written in the Prophets,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20505"/>
    </mc:Choice>
    <mc:Fallback xmlns="">
      <p:transition spd="slow" advTm="20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005EA1C-4397-1657-011E-D0C43300B9F9}"/>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26D2A8C-C096-3DD9-1252-8189AE67FC3D}"/>
              </a:ext>
            </a:extLst>
          </p:cNvPr>
          <p:cNvSpPr txBox="1"/>
          <p:nvPr/>
        </p:nvSpPr>
        <p:spPr>
          <a:xfrm>
            <a:off x="7447129" y="-1"/>
            <a:ext cx="4412776" cy="3575713"/>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24</a:t>
            </a:r>
          </a:p>
          <a:p>
            <a:r>
              <a:rPr lang="bo-CN" sz="8000" b="1" dirty="0">
                <a:solidFill>
                  <a:schemeClr val="bg1"/>
                </a:solidFill>
                <a:latin typeface="Arial" panose="020B0604020202020204" pitchFamily="34" charset="0"/>
              </a:rPr>
              <a:t>ཕེ་ལིག་གི་མདུན་དུ་དྲི་རྩད་བྱས་པ།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5ACFC4-B63A-AACD-45D2-F545CD0A4293}"/>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8389415D-0970-33A9-2771-5924355C713F}"/>
              </a:ext>
            </a:extLst>
          </p:cNvPr>
          <p:cNvSpPr txBox="1"/>
          <p:nvPr/>
        </p:nvSpPr>
        <p:spPr>
          <a:xfrm>
            <a:off x="9106071" y="1994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A05ADC7D-2D20-3E2F-AE5C-B480807CD1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9C08609-BB20-9C13-644A-CB6AD0D898B9}"/>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15གཞན༌ཡང༌། ཡ་ཧུ་དཱ་པ་འདི་རྣམས་དང་འདྲ་བར་ངས་དཀོན་མཆོག་ལ་རེ་སྨོན་བྱེད༌དེ། མི་རྣམ་དག་དང་མི་ངན་པ་གང་ཡིན་ཡང་གཤིན་པོ་རྣམས་སླར་གསོན་པར་འགྱུར་ངེས༌ཡིན་ནོ།། 16དེའི༌ཕྱིར། ངས་དུས་རྟག་ཏུ་དཀོན་མཆོག་དང་མི་གཞན་དག་གི་མདུན་དུ་བསམ་པ་རྣམ་དག་འཆང་བར་བརྩོན༌ཞིང་། </a:t>
            </a:r>
            <a:endParaRPr lang="en-IN" sz="1400" dirty="0"/>
          </a:p>
        </p:txBody>
      </p:sp>
      <p:sp>
        <p:nvSpPr>
          <p:cNvPr id="4" name="TextBox 3">
            <a:extLst>
              <a:ext uri="{FF2B5EF4-FFF2-40B4-BE49-F238E27FC236}">
                <a16:creationId xmlns:a16="http://schemas.microsoft.com/office/drawing/2014/main" id="{B26EBC13-E652-96E6-2B0A-75F9F11734FF}"/>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15and I have the same hope in God that they themselves cherish, that there will be a resurrection of both the righteous and the wicked. 16In this hope, I strive always to maintain a clear conscience before God and man.</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506"/>
    </mc:Choice>
    <mc:Fallback xmlns="">
      <p:transition spd="slow" advTm="16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7CD9F3-AAAF-2031-B2EC-B75173981011}"/>
              </a:ext>
            </a:extLst>
          </p:cNvPr>
          <p:cNvPicPr>
            <a:picLocks noChangeAspect="1"/>
          </p:cNvPicPr>
          <p:nvPr/>
        </p:nvPicPr>
        <p:blipFill>
          <a:blip r:embed="rId2"/>
          <a:stretch>
            <a:fillRect/>
          </a:stretch>
        </p:blipFill>
        <p:spPr>
          <a:xfrm>
            <a:off x="-184134" y="1"/>
            <a:ext cx="12376134" cy="6858000"/>
          </a:xfrm>
          <a:prstGeom prst="rect">
            <a:avLst/>
          </a:prstGeom>
        </p:spPr>
      </p:pic>
      <p:sp>
        <p:nvSpPr>
          <p:cNvPr id="4" name="TextBox 3">
            <a:extLst>
              <a:ext uri="{FF2B5EF4-FFF2-40B4-BE49-F238E27FC236}">
                <a16:creationId xmlns:a16="http://schemas.microsoft.com/office/drawing/2014/main" id="{1AC08BA5-C2C5-C671-959B-1163F63C61EC}"/>
              </a:ext>
            </a:extLst>
          </p:cNvPr>
          <p:cNvSpPr txBox="1"/>
          <p:nvPr/>
        </p:nvSpPr>
        <p:spPr>
          <a:xfrm>
            <a:off x="177421" y="568581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86344206-F518-8763-6FD7-3798C5B5AA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98983C6-CB59-09CB-22BE-77086E0A29E1}"/>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17ལོ་འགའི་རྗེས༌སུ། ངས་རང་གི་མི་རིགས་ལ་རོགས་སྐྱོར་བྱེད་པའི་ཞལ་འདེབས་འབུལ་བ་དང༌། དཀོན་མཆོག་ལ་མཆོད་པ་འབུལ་ཆེད་ཡེ་རུ་སཱ་ལེམ་དུ་སོང་བ༌དང༌། </a:t>
            </a:r>
            <a:endParaRPr lang="en-IN" dirty="0"/>
          </a:p>
        </p:txBody>
      </p:sp>
      <p:sp>
        <p:nvSpPr>
          <p:cNvPr id="4" name="TextBox 3">
            <a:extLst>
              <a:ext uri="{FF2B5EF4-FFF2-40B4-BE49-F238E27FC236}">
                <a16:creationId xmlns:a16="http://schemas.microsoft.com/office/drawing/2014/main" id="{B6AAD0DD-07E9-ABA1-D4F0-CC209822E76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17After several years, then, I returned to Jerusalem to bring alms to my people and to present offerings.</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836"/>
    </mc:Choice>
    <mc:Fallback xmlns="">
      <p:transition spd="slow" advTm="12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0510FF-A0A2-ADE1-184E-39B0DCB6B045}"/>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E2AD29C-B7BA-EC4A-1B08-B9A8C8D64434}"/>
              </a:ext>
            </a:extLst>
          </p:cNvPr>
          <p:cNvSpPr txBox="1"/>
          <p:nvPr/>
        </p:nvSpPr>
        <p:spPr>
          <a:xfrm>
            <a:off x="9106071" y="1994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udio 32">
            <a:hlinkClick r:id="" action="ppaction://media"/>
            <a:extLst>
              <a:ext uri="{FF2B5EF4-FFF2-40B4-BE49-F238E27FC236}">
                <a16:creationId xmlns:a16="http://schemas.microsoft.com/office/drawing/2014/main" id="{CDCC6B20-FAE0-9297-7663-C9DCD122BC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507AF67-DD77-6CBF-5DBE-0E1E3786E8F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18མཆོད་པ་འབུལ་བཞིན་པའི་སྒང༌ལ། ངས་མཆོད་ཁང་ནས་ཆོས་ཀྱི་གཙང་སྦྲའི་ཆོ་ག་བསྒྲུབས་ཟིན་པ་དེ་ཨེ་ཞི་ཡཱ་ཡུལ་ནས་ཡོང་བའི་ཡ་ཧུ་དཱ་པ་འགའ་ཞིག་གིས་མཐོང༌ཡང༌། གནས་དེར་མི་མང་པོ་མ་འདུས་ཤིང་འུར་ཡང་མ་བརྒྱབ་བོ།།</a:t>
            </a:r>
            <a:endParaRPr lang="en-IN" sz="1600" dirty="0"/>
          </a:p>
        </p:txBody>
      </p:sp>
      <p:sp>
        <p:nvSpPr>
          <p:cNvPr id="4" name="TextBox 3">
            <a:extLst>
              <a:ext uri="{FF2B5EF4-FFF2-40B4-BE49-F238E27FC236}">
                <a16:creationId xmlns:a16="http://schemas.microsoft.com/office/drawing/2014/main" id="{A86129B2-BADD-4FC5-F5BD-5461C95DE0C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18At the time they found me in the temple, I was ceremonially clean and was not inciting a crowd or an uproar…</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521"/>
    </mc:Choice>
    <mc:Fallback xmlns="">
      <p:transition spd="slow" advTm="9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2F3B49-E618-069A-1D0E-EEE5397BD205}"/>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BE9960B-CBAF-BB6E-2BB8-BCE78341B0DA}"/>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17C2AE42-FD63-F22D-430E-CDAC1C3A78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5A463E69-F6E8-389F-5AD9-BDEF3A1BBB41}"/>
              </a:ext>
            </a:extLst>
          </p:cNvPr>
          <p:cNvSpPr txBox="1"/>
          <p:nvPr/>
        </p:nvSpPr>
        <p:spPr>
          <a:xfrm>
            <a:off x="6096000" y="166254"/>
            <a:ext cx="6096000" cy="6558101"/>
          </a:xfrm>
          <a:prstGeom prst="rect">
            <a:avLst/>
          </a:prstGeom>
          <a:noFill/>
        </p:spPr>
        <p:txBody>
          <a:bodyPr wrap="square" rtlCol="0">
            <a:noAutofit/>
          </a:bodyPr>
          <a:lstStyle/>
          <a:p>
            <a:r>
              <a:rPr lang="bo-CN" sz="4000" dirty="0">
                <a:solidFill>
                  <a:srgbClr val="777A7B"/>
                </a:solidFill>
                <a:latin typeface="Arial" panose="020B0604020202020204" pitchFamily="34" charset="0"/>
              </a:rPr>
              <a:t>20ཡང་ན་ང་རང་དཔོན་རིགས་ཚོགས་པའི་ཚོགས་མི་རྣམས་ཀྱི་མདུན་དུ་སྡོད་པའི་སྐབས༌སུ། མི་འདི་རྣམས་ཀྱིས་བདག་ལ་ཉེས་སྐྱོན་གང་ཞིག་ཡོད་པ་རྙེད་ན་ཁོ་ཚོ་རང་གིས་གསལ་བཤད་བྱས་ཆོག 21གལ་ཏེ་ཉེས་སྐྱོན་ཡོད་པའི་དབང་དུ་བཏང༌ནའང༌། སྔར་ནས་ང་རང་ཁོ་རྣམས་ཀྱི་ཁྲོད་དུ་ཡར་ལངས་ཏེ་སྐད་ཆེན༌པོས། དེ་རིང་གི་དུས་འདིར་ཁྱོད་རྣམས་ཀྱི་མདུན་ནས་ངས་འདྲི་གཅོད་མྱོང་བ་ནི། གཤིན་པོ་རྣམས་སླར་གསོན་པར་འགྱུར་བའི་དོན་དེའི་གནས་ལུགས་ཀྱི་ཕྱིར་རོ་ཞེས་སྨྲས་པའི་གཏམ་དེ་ཁོ་ན་ཡིན་ཞེས་གསུངས༌སོ།།</a:t>
            </a:r>
            <a:endParaRPr lang="en-IN" sz="1400" dirty="0"/>
          </a:p>
        </p:txBody>
      </p:sp>
      <p:sp>
        <p:nvSpPr>
          <p:cNvPr id="4" name="TextBox 3">
            <a:extLst>
              <a:ext uri="{FF2B5EF4-FFF2-40B4-BE49-F238E27FC236}">
                <a16:creationId xmlns:a16="http://schemas.microsoft.com/office/drawing/2014/main" id="{479978B9-B1BD-B6EE-3F60-0C39539985E3}"/>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20Otherwise, let these men state for themselves any crime they found in me when I stood before the Sanhedrin, 21unless it was this one thing I called out as I stood in their presence: ‘It is concerning the resurrection of the dead that I am on trial before you today.’”</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5663"/>
    </mc:Choice>
    <mc:Fallback xmlns="">
      <p:transition spd="slow" advTm="15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B435FF-4D82-2117-6705-9B01D88A1A73}"/>
              </a:ext>
            </a:extLst>
          </p:cNvPr>
          <p:cNvPicPr>
            <a:picLocks noChangeAspect="1"/>
          </p:cNvPicPr>
          <p:nvPr/>
        </p:nvPicPr>
        <p:blipFill>
          <a:blip r:embed="rId2"/>
          <a:stretch>
            <a:fillRect/>
          </a:stretch>
        </p:blipFill>
        <p:spPr>
          <a:xfrm>
            <a:off x="-1" y="0"/>
            <a:ext cx="12582369" cy="6858000"/>
          </a:xfrm>
          <a:prstGeom prst="rect">
            <a:avLst/>
          </a:prstGeom>
        </p:spPr>
      </p:pic>
      <p:sp>
        <p:nvSpPr>
          <p:cNvPr id="4" name="TextBox 3">
            <a:extLst>
              <a:ext uri="{FF2B5EF4-FFF2-40B4-BE49-F238E27FC236}">
                <a16:creationId xmlns:a16="http://schemas.microsoft.com/office/drawing/2014/main" id="{41055A1F-629E-A0A3-35D9-C32934A26A6F}"/>
              </a:ext>
            </a:extLst>
          </p:cNvPr>
          <p:cNvSpPr txBox="1"/>
          <p:nvPr/>
        </p:nvSpPr>
        <p:spPr>
          <a:xfrm>
            <a:off x="9106071" y="199411"/>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:20,21</a:t>
            </a: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CFE406A9-6455-77DA-47AB-B29D74A53D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1E0E7DA-6E47-39F5-3B1D-04E2D224EAA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22དེ་ནས་ཕེ་ལིག་ནི་མཱ་ཤི་ཀའི་ཆོས་ཀྱི་ལམ་དེ་ལ་ཆ་རྒྱུས་གསལ་པོ་ཡོད་ནའང་ཁོ་ན༌རེ། སྟོང་དཔོན་ལི་སི་ཨ་འདིར་ཕེབས༌ཚེ། ངས་ཁྱོད་རྣམས་ཀྱི་དོན་འདིར་ཁྲིམས་ཐག་གཅོད་ངེས་ཡིན་ཞེས་སྨྲས་རྗེས་གྲོལ་བ༌དང༌། </a:t>
            </a:r>
            <a:endParaRPr lang="en-IN" sz="6000" dirty="0"/>
          </a:p>
        </p:txBody>
      </p:sp>
      <p:sp>
        <p:nvSpPr>
          <p:cNvPr id="4" name="TextBox 3">
            <a:extLst>
              <a:ext uri="{FF2B5EF4-FFF2-40B4-BE49-F238E27FC236}">
                <a16:creationId xmlns:a16="http://schemas.microsoft.com/office/drawing/2014/main" id="{34EADBA4-87D6-CBF5-6D23-C7AEDCBBB88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22Then Felix, who was well informed about the Way, adjourned the hearing and said, “When Lysias the commander comes, I will decide your case.”</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944"/>
    </mc:Choice>
    <mc:Fallback xmlns="">
      <p:transition spd="slow" advTm="13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24</a:t>
            </a:r>
          </a:p>
          <a:p>
            <a:r>
              <a:rPr lang="bo-CN" sz="8000" b="1" dirty="0">
                <a:solidFill>
                  <a:srgbClr val="121212"/>
                </a:solidFill>
                <a:latin typeface="Arial" panose="020B0604020202020204" pitchFamily="34" charset="0"/>
              </a:rPr>
              <a:t>སྤྱི་ཁྱབ་ཕེ་ལིག་གི་མདུན་དུ་པའུ་ལུ་ལ་དྲི་རྩད་བྱས་པ།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before Felix – Acts 24:1-27 </a:t>
            </a:r>
          </a:p>
        </p:txBody>
      </p:sp>
      <p:pic>
        <p:nvPicPr>
          <p:cNvPr id="12" name="Audio 11">
            <a:hlinkClick r:id="" action="ppaction://media"/>
            <a:extLst>
              <a:ext uri="{FF2B5EF4-FFF2-40B4-BE49-F238E27FC236}">
                <a16:creationId xmlns:a16="http://schemas.microsoft.com/office/drawing/2014/main" id="{75E0C91A-AE0D-5AB9-362D-8F52088420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046"/>
    </mc:Choice>
    <mc:Fallback xmlns="">
      <p:transition spd="slow" advTm="5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1A91B8A-BBDF-C240-55BF-480BD8D08793}"/>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FC7279B-49E1-D47E-0985-F1C5F193F6E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2A0F5736-D4C5-2161-5B9B-3BD81B11D0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985E6EE-EF6E-163C-9842-813F41D3A841}"/>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23བརྒྱ་དཔོན་ལ་ཕོལ་ལོལ་སྲུང་སྐྱོབ་བྱེད་པ་དང་རང་དབང་ཅུང་ཙམ་ཡོད་པར་བྱེད་པ་དང༌། ཁོང་གི་གྲོགས་རྣམས་ཀྱང་ཁོང་ལ་ཞབས་ཏོག་བསྒྲུབ་ཏུ་ཡོང་ཆོག་པའི་བཀའ་བསྒོས༌པ་རེད། </a:t>
            </a:r>
            <a:endParaRPr lang="en-IN" sz="1600" dirty="0"/>
          </a:p>
        </p:txBody>
      </p:sp>
      <p:sp>
        <p:nvSpPr>
          <p:cNvPr id="4" name="TextBox 3">
            <a:extLst>
              <a:ext uri="{FF2B5EF4-FFF2-40B4-BE49-F238E27FC236}">
                <a16:creationId xmlns:a16="http://schemas.microsoft.com/office/drawing/2014/main" id="{505B5314-9618-F65C-D5A1-3E06CE83357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23He ordered the centurion to keep Paul under guard, but to allow him some freedom and permit his friends to minister to his needs.</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1097"/>
    </mc:Choice>
    <mc:Fallback xmlns="">
      <p:transition spd="slow" advTm="11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6D2D1A2-84CB-9469-20F4-7EFA8BA0A27F}"/>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F247396-BBAB-CD04-F6D5-0B177FD27986}"/>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Audio 41">
            <a:hlinkClick r:id="" action="ppaction://media"/>
            <a:extLst>
              <a:ext uri="{FF2B5EF4-FFF2-40B4-BE49-F238E27FC236}">
                <a16:creationId xmlns:a16="http://schemas.microsoft.com/office/drawing/2014/main" id="{5FE5E1E9-3CCC-FFBE-9B6A-F76500A3EA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16F704A-BA7B-FB0D-82B3-37E29A84F373}"/>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24དེ་ནས་ཉིན་འགའ་འགོར༌རྗེས། ཕེ་ལིག་དང་ཁོའི་ཡ་ཧུ་དཱ་པའི་ཆུང་མ་དྲུ་སིལ་ལཱ་གཉིས་མཉམ་དུ་ཕེབས་ཤིང་ཕོལ་ལོལ་བོས༌ཏེ། ཁོང་གིས་མཱ་ཤི་ཀ་ཡེ་ཤུ་ལ་དད་པ་བྱེད་པའི་སྐོར་གྱི་ཆོས་གསུངས་པ་ལ་མཉན། </a:t>
            </a:r>
            <a:endParaRPr lang="en-IN" dirty="0"/>
          </a:p>
        </p:txBody>
      </p:sp>
      <p:sp>
        <p:nvSpPr>
          <p:cNvPr id="4" name="TextBox 3">
            <a:extLst>
              <a:ext uri="{FF2B5EF4-FFF2-40B4-BE49-F238E27FC236}">
                <a16:creationId xmlns:a16="http://schemas.microsoft.com/office/drawing/2014/main" id="{D5773705-B77C-EDFF-7B21-1FBEA043DA3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24After several days, Felix returned with his wife Drusilla, who was a Jewess. He sent for Paul and listened to him speak about faith in Christ Jesus.</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5088"/>
    </mc:Choice>
    <mc:Fallback xmlns="">
      <p:transition spd="slow" advTm="15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BE3B4A-649E-C285-347F-9AFE22EDDFDE}"/>
              </a:ext>
            </a:extLst>
          </p:cNvPr>
          <p:cNvPicPr>
            <a:picLocks noChangeAspect="1"/>
          </p:cNvPicPr>
          <p:nvPr/>
        </p:nvPicPr>
        <p:blipFill rotWithShape="1">
          <a:blip r:embed="rId2"/>
          <a:srcRect l="7094" r="-1"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51D5C567-2BF1-2B13-2AD0-215CDF34D4EC}"/>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5CC358B8-5619-B023-23B4-ECC725AB57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71A9DB6-AC9D-8742-F48A-1F96AA0FB011}"/>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25ཕོལ་ལོལ་གྱིས་དྲང་བདེན་གྱི་ལས་དང་རང་ཚོད་ཟིན་དགོས༌ཚུལ། མ་འོངས་པར་ཁྲིམས་ཐག་གཅོད་པའི་སྐོར་བཅས་ཀྱི་ཆོས་གསུངས་པ༌ན། ཕེ་ལིག་དོན་དེ་དག་ལ་འཇིགས་ཏེ་ན༌རེ། ཁྱེད་རང་གནས་སྐབས་སུ་ཕྱིར་ལོག༌དང༌། བདག་ལ་ཁོམ་ལོང་བྱུང་ན་ཁྱེད་ཉིད་ཡང་བསྐྱར་འབོད་པར་བྱའོ་ཞེས་སྨྲས་སོ།།</a:t>
            </a:r>
            <a:endParaRPr lang="en-IN" sz="1600" dirty="0"/>
          </a:p>
        </p:txBody>
      </p:sp>
      <p:sp>
        <p:nvSpPr>
          <p:cNvPr id="4" name="TextBox 3">
            <a:extLst>
              <a:ext uri="{FF2B5EF4-FFF2-40B4-BE49-F238E27FC236}">
                <a16:creationId xmlns:a16="http://schemas.microsoft.com/office/drawing/2014/main" id="{E0A1689E-A4DB-5721-BDE9-76366DBF8797}"/>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25As Paul expounded on righteousness, self-control, and the coming judgment, Felix became frightened and said, “You may go for now. When I find the time, I will call for you.”</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6880"/>
    </mc:Choice>
    <mc:Fallback xmlns="">
      <p:transition spd="slow" advTm="16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43905-DC64-EB29-1F5E-982A1042D39D}"/>
              </a:ext>
            </a:extLst>
          </p:cNvPr>
          <p:cNvPicPr>
            <a:picLocks noChangeAspect="1"/>
          </p:cNvPicPr>
          <p:nvPr/>
        </p:nvPicPr>
        <p:blipFill>
          <a:blip r:embed="rId2"/>
          <a:stretch>
            <a:fillRect/>
          </a:stretch>
        </p:blipFill>
        <p:spPr>
          <a:xfrm flipH="1">
            <a:off x="0" y="-303967"/>
            <a:ext cx="12192000" cy="7161967"/>
          </a:xfrm>
          <a:prstGeom prst="rect">
            <a:avLst/>
          </a:prstGeom>
        </p:spPr>
      </p:pic>
      <p:sp>
        <p:nvSpPr>
          <p:cNvPr id="8" name="TextBox 7">
            <a:extLst>
              <a:ext uri="{FF2B5EF4-FFF2-40B4-BE49-F238E27FC236}">
                <a16:creationId xmlns:a16="http://schemas.microsoft.com/office/drawing/2014/main" id="{569DF573-85F0-F785-BC23-C3E85753483B}"/>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F59ED84F-2D99-0E56-2A17-640067C6B9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7A64609-E710-E6E4-F50F-12E161829765}"/>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26ཡང་དུས་དེ་ལ་ཕེ་ལིག་གིས་ཕོལ་ལོལ་ལས་ལྐོག་རྔན་ལེན་པར་རེ་བ་བཅངས་པས་ཐེངས་མང་པོར་ཁོང་ཉིད་བོས་ནས་གླེང་མོལ་བྱས་སོ།། </a:t>
            </a:r>
            <a:endParaRPr lang="en-IN" dirty="0"/>
          </a:p>
        </p:txBody>
      </p:sp>
      <p:sp>
        <p:nvSpPr>
          <p:cNvPr id="4" name="TextBox 3">
            <a:extLst>
              <a:ext uri="{FF2B5EF4-FFF2-40B4-BE49-F238E27FC236}">
                <a16:creationId xmlns:a16="http://schemas.microsoft.com/office/drawing/2014/main" id="{06CB7752-6263-58D2-2566-1F6AFC19CB6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26At the same time, he was hoping that Paul would offer him a bribe. So he sent for Paul frequently and talked with him.</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7669"/>
    </mc:Choice>
    <mc:Fallback xmlns="">
      <p:transition spd="slow" advTm="7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88BFABC-9362-2DB2-8A63-664C906413B7}"/>
              </a:ext>
            </a:extLst>
          </p:cNvPr>
          <p:cNvPicPr>
            <a:picLocks noChangeAspect="1"/>
          </p:cNvPicPr>
          <p:nvPr/>
        </p:nvPicPr>
        <p:blipFill rotWithShape="1">
          <a:blip r:embed="rId2"/>
          <a:srcRect l="1542" r="644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21ECD1C-F403-E922-A31E-73B559E2D7A7}"/>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7D1B1167-2440-A736-F4DA-E68CF74678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91EBF42-CCF9-C53A-FD82-D772CDD97F7B}"/>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27དེ་ནས་ལོ་གཉིས་འགོར༌རྗེས། ཕོར་ཀེའུ་ཨོ་ཕེ་ཏི་ཞེས་པ་ཕེ་ལིག་གི་ཚབ་ལ་སྤྱི་དཔོན་དུ་བསྐོས། འོན་ཀྱང་ཕེ་ལིག་གིས་ཡ་ཧུ་དཱ་པ་རྣམས་ཀྱི་ངོ་སོ་ལེན་པའི་ཕྱིར་ཕོལ་ལོལ་མ་བཏང་བར་བཙོན་དུ་བཞག༌གོ།</a:t>
            </a:r>
            <a:endParaRPr lang="en-IN" dirty="0"/>
          </a:p>
        </p:txBody>
      </p:sp>
      <p:sp>
        <p:nvSpPr>
          <p:cNvPr id="4" name="TextBox 3">
            <a:extLst>
              <a:ext uri="{FF2B5EF4-FFF2-40B4-BE49-F238E27FC236}">
                <a16:creationId xmlns:a16="http://schemas.microsoft.com/office/drawing/2014/main" id="{6C6E74DD-0DE1-BEBB-72DE-4C4749CCF33F}"/>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27After two years had passed, Felix was succeeded by Porcius Festus. </a:t>
            </a:r>
            <a:r>
              <a:rPr lang="en-US" sz="4400" b="0" i="0">
                <a:solidFill>
                  <a:srgbClr val="777A7B"/>
                </a:solidFill>
                <a:effectLst/>
                <a:latin typeface="Arial" panose="020B0604020202020204" pitchFamily="34" charset="0"/>
              </a:rPr>
              <a:t>And wishing to do the Jews a favor, Felix left Paul in prison.</a:t>
            </a:r>
            <a:endParaRPr lang="en-IN" sz="4400"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1843"/>
    </mc:Choice>
    <mc:Fallback xmlns="">
      <p:transition spd="slow" advTm="11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DCAA247-4872-70C4-B81F-D9ED0024CFC9}"/>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6337E32-1046-79BC-2925-33D8D61426F4}"/>
              </a:ext>
            </a:extLst>
          </p:cNvPr>
          <p:cNvSpPr txBox="1"/>
          <p:nvPr/>
        </p:nvSpPr>
        <p:spPr>
          <a:xfrm>
            <a:off x="7447129" y="-1"/>
            <a:ext cx="4412776" cy="3575713"/>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24</a:t>
            </a:r>
          </a:p>
          <a:p>
            <a:r>
              <a:rPr lang="bo-CN" sz="8000" b="1" dirty="0">
                <a:solidFill>
                  <a:schemeClr val="bg1"/>
                </a:solidFill>
                <a:latin typeface="Arial" panose="020B0604020202020204" pitchFamily="34" charset="0"/>
              </a:rPr>
              <a:t>ཕེ་ལིག་གི་མདུན་དུ་དྲི་རྩད་བྱས་པ།</a:t>
            </a:r>
          </a:p>
          <a:p>
            <a:endParaRPr lang="en-IN" dirty="0"/>
          </a:p>
        </p:txBody>
      </p:sp>
      <p:sp>
        <p:nvSpPr>
          <p:cNvPr id="2" name="TextBox 2">
            <a:extLst>
              <a:ext uri="{FF2B5EF4-FFF2-40B4-BE49-F238E27FC236}">
                <a16:creationId xmlns:a16="http://schemas.microsoft.com/office/drawing/2014/main" id="{83ED5FDD-5121-9890-8A45-254566B68429}"/>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5EA1C-4397-1657-011E-D0C43300B9F9}"/>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93451DA-2E4C-E522-EBC6-217EE62A8FE9}"/>
              </a:ext>
            </a:extLst>
          </p:cNvPr>
          <p:cNvSpPr txBox="1"/>
          <p:nvPr/>
        </p:nvSpPr>
        <p:spPr>
          <a:xfrm>
            <a:off x="9106071" y="1994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56603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47CB689-DA50-EBD2-069C-C95298A127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401EC17-8CB2-DF0C-6047-B89CBE37814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1དེ་ནས་ཉིན་ལྔ་འགོར༌རྗེས། མཆོད་དཔོན་ཆེན་པོ་ཨ་ནན་ཡཱ་དང་རྒན་པོ་འགའ་ཤས་ཁྲིམས་རྩོད་པ་ཐུར་ཐོ་ལོ་དང་མཉམ་དུ་སླེབས་ཏེ། སྤྱི་དཔོན་གྱི་དྲུང་དུ་ཕོལ་ལོལ་གཏུག་བཤེར་བྱས་སོ།།</a:t>
            </a:r>
            <a:endParaRPr lang="en-IN" dirty="0"/>
          </a:p>
        </p:txBody>
      </p:sp>
      <p:sp>
        <p:nvSpPr>
          <p:cNvPr id="4" name="TextBox 3">
            <a:extLst>
              <a:ext uri="{FF2B5EF4-FFF2-40B4-BE49-F238E27FC236}">
                <a16:creationId xmlns:a16="http://schemas.microsoft.com/office/drawing/2014/main" id="{F73F8324-0B78-BC3A-D9F2-A90164BF4B6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1Five days later the high priest Ananias came down with some elders and a lawyer  named </a:t>
            </a:r>
            <a:r>
              <a:rPr lang="en-US" sz="4400" dirty="0" err="1">
                <a:solidFill>
                  <a:srgbClr val="777A7B"/>
                </a:solidFill>
                <a:latin typeface="Arial" panose="020B0604020202020204" pitchFamily="34" charset="0"/>
              </a:rPr>
              <a:t>Tertullus</a:t>
            </a:r>
            <a:r>
              <a:rPr lang="en-US" sz="4400" dirty="0">
                <a:solidFill>
                  <a:srgbClr val="777A7B"/>
                </a:solidFill>
                <a:latin typeface="Arial" panose="020B0604020202020204" pitchFamily="34" charset="0"/>
              </a:rPr>
              <a:t>, who presented to the governor their case against Paul.</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910"/>
    </mc:Choice>
    <mc:Fallback xmlns="">
      <p:transition spd="slow" advTm="9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53A1D96-B9C9-BE51-F20F-6CD94D13832F}"/>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2070F68-9893-1F22-366C-B0362BCC6CB8}"/>
              </a:ext>
            </a:extLst>
          </p:cNvPr>
          <p:cNvSpPr txBox="1"/>
          <p:nvPr/>
        </p:nvSpPr>
        <p:spPr>
          <a:xfrm>
            <a:off x="9457898"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5739873D-9D49-330D-7059-A51DA6E7C9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1532027-8535-B023-5244-05E5382907F3}"/>
              </a:ext>
            </a:extLst>
          </p:cNvPr>
          <p:cNvSpPr txBox="1"/>
          <p:nvPr/>
        </p:nvSpPr>
        <p:spPr>
          <a:xfrm>
            <a:off x="6096000" y="166254"/>
            <a:ext cx="6096000" cy="6558101"/>
          </a:xfrm>
          <a:prstGeom prst="rect">
            <a:avLst/>
          </a:prstGeom>
          <a:noFill/>
        </p:spPr>
        <p:txBody>
          <a:bodyPr wrap="square" rtlCol="0">
            <a:noAutofit/>
          </a:bodyPr>
          <a:lstStyle/>
          <a:p>
            <a:r>
              <a:rPr lang="bo-CN" sz="4000" dirty="0">
                <a:solidFill>
                  <a:srgbClr val="777A7B"/>
                </a:solidFill>
                <a:latin typeface="Arial" panose="020B0604020202020204" pitchFamily="34" charset="0"/>
              </a:rPr>
              <a:t>2དེ་ནས་ཕོལ་ལོལ་བོས་ཡོང་བ་དང་ཐུར་ཐོ་ལོ་ན༌རེ། དཔོན་ཆེན་ཕེ་ལིག༌ལགས། ཁྱེད་ཀྱི་བཀའ་དྲིན་ལས་ངེད་རྣམས་ཀྱིས་ཡུན་རིང་ལ་ཞི་བདེའི་དཔལ་ལ་རོལ་བ༌དང༌། ཡུལ་འདིའི་ཞན་ཆ་ཡང་ཁྱེད་ཀྱི་མངོན་ཤེས་ཀྱིས་རྟོགས་ཏེ་ཡོ་བསྲང་བྱས༌པས། 3ངེད་ཅག་གིས་ཀྱང་དུས་དང་རྣམ་པ་ཀུན་ཏུ་དོན་འདི་ཁས་ལེན་པ་དང་སེམས་གཏིང་ནས་ཁྱེད་ལ་བཀའ་དྲིན་ཞུའོ།། 4འོན༌ཀྱང༌། ཁྱེད་ལ་ལྷག་ཏུ་སུན་སྣང་མི་བསྐྱེད་པའི༌ཕྱིར། ཁྱེད་ཀྱིས་ཐུགས་བག་ཕེབས་ངང་ངེད་ཅག་གི་ཚིག་འགའ་ལ་གསན་རོགས༌ཞུ།</a:t>
            </a:r>
            <a:endParaRPr lang="en-IN" sz="1600" dirty="0"/>
          </a:p>
        </p:txBody>
      </p:sp>
      <p:sp>
        <p:nvSpPr>
          <p:cNvPr id="4" name="TextBox 3">
            <a:extLst>
              <a:ext uri="{FF2B5EF4-FFF2-40B4-BE49-F238E27FC236}">
                <a16:creationId xmlns:a16="http://schemas.microsoft.com/office/drawing/2014/main" id="{A5E406E5-5CC2-011E-CEE3-FD1256019D91}"/>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2When Paul had been called in, </a:t>
            </a:r>
            <a:r>
              <a:rPr lang="en-US" sz="3200" dirty="0" err="1">
                <a:solidFill>
                  <a:srgbClr val="777A7B"/>
                </a:solidFill>
                <a:latin typeface="Arial" panose="020B0604020202020204" pitchFamily="34" charset="0"/>
              </a:rPr>
              <a:t>Tertullus</a:t>
            </a:r>
            <a:r>
              <a:rPr lang="en-US" sz="3200" dirty="0">
                <a:solidFill>
                  <a:srgbClr val="777A7B"/>
                </a:solidFill>
                <a:latin typeface="Arial" panose="020B0604020202020204" pitchFamily="34" charset="0"/>
              </a:rPr>
              <a:t> opened the prosecution: “Because of you, we have enjoyed a lasting peace, and your foresight has brought improvements to this nation. 3In every way and everywhere, most excellent Felix, we acknowledge this with all gratitude. 4But in order not to burden you any further, I beg your indulgence to hear us briefly.</a:t>
            </a:r>
            <a:endParaRPr lang="en-IN" sz="32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20277"/>
    </mc:Choice>
    <mc:Fallback xmlns="">
      <p:transition spd="slow" advTm="20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ACB627-00E1-72FF-D83B-61B430DFD4D8}"/>
              </a:ext>
            </a:extLst>
          </p:cNvPr>
          <p:cNvPicPr>
            <a:picLocks noChangeAspect="1"/>
          </p:cNvPicPr>
          <p:nvPr/>
        </p:nvPicPr>
        <p:blipFill>
          <a:blip r:embed="rId2"/>
          <a:stretch>
            <a:fillRect/>
          </a:stretch>
        </p:blipFill>
        <p:spPr>
          <a:xfrm>
            <a:off x="0" y="1"/>
            <a:ext cx="12556435" cy="6858000"/>
          </a:xfrm>
          <a:prstGeom prst="rect">
            <a:avLst/>
          </a:prstGeom>
        </p:spPr>
      </p:pic>
      <p:sp>
        <p:nvSpPr>
          <p:cNvPr id="4" name="TextBox 3">
            <a:extLst>
              <a:ext uri="{FF2B5EF4-FFF2-40B4-BE49-F238E27FC236}">
                <a16:creationId xmlns:a16="http://schemas.microsoft.com/office/drawing/2014/main" id="{4A39F1CB-F117-2F17-A8EE-3B7D96EB495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7A25E146-29E8-903B-DCE3-9DB26784DE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D7B848A1-A6BE-53AA-E1C6-A7A326E118BB}"/>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5མི་འདི་ནི་འགོས་ནད་ལྟ་བུ་ཞིག་ཡིན༌ཏེ། མི་འདིས་ས་གཞི་ཡོངས་སུ་སྡོད་པའི་ཡ་ཧུ་དཱ་པ་ཐམས་ཅད་ལ་ངན་སྐུལ་བྱས་ཤིང་ཟིང་ཆ་བཟོས་པ༌དང༌། ཁོ་ནི་ནཱ་ཙ་རེལ་གྱི་གྲུབ་མཐའི་འགོ་པའང༌ཡིན་ནོ།། 6ཐ་ན་ཁོས་མཆོད་ཁང་ཡང་མི་གཙང་བར་བྱེད་འདོད་པས། སྔར་ངེད་ཅག་གིས་ཁོ་རང་བཟུང༌སྟེ། རང་གི་བཀའ་ཁྲིམས་བཞིན་ཐག་གིས་གཅོད་པར་བསམས༌མོད།</a:t>
            </a:r>
            <a:endParaRPr lang="en-IN" sz="1600" dirty="0"/>
          </a:p>
        </p:txBody>
      </p:sp>
      <p:sp>
        <p:nvSpPr>
          <p:cNvPr id="7" name="TextBox 6">
            <a:extLst>
              <a:ext uri="{FF2B5EF4-FFF2-40B4-BE49-F238E27FC236}">
                <a16:creationId xmlns:a16="http://schemas.microsoft.com/office/drawing/2014/main" id="{9C00EB44-4195-460A-C2B0-271BEC5A493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5We have found this man to be a pestilence, stirring up dissension among the Jews all over the world. He is a ringleader of the sect of the Nazarenes, 6and he even tried to desecrate the temple; so we seized him.</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23477"/>
    </mc:Choice>
    <mc:Fallback xmlns="">
      <p:transition spd="slow" advTm="23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10412</TotalTime>
  <Words>2149</Words>
  <Application>Microsoft Office PowerPoint</Application>
  <PresentationFormat>Widescreen</PresentationFormat>
  <Paragraphs>85</Paragraphs>
  <Slides>40</Slides>
  <Notes>1</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2025-05-29T08:54:56Z</dcterms:modified>
</cp:coreProperties>
</file>