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57" r:id="rId2"/>
    <p:sldId id="258" r:id="rId3"/>
    <p:sldId id="259" r:id="rId4"/>
    <p:sldId id="270" r:id="rId5"/>
    <p:sldId id="260" r:id="rId6"/>
    <p:sldId id="271" r:id="rId7"/>
    <p:sldId id="261" r:id="rId8"/>
    <p:sldId id="272" r:id="rId9"/>
    <p:sldId id="262" r:id="rId10"/>
    <p:sldId id="273" r:id="rId11"/>
    <p:sldId id="263" r:id="rId12"/>
    <p:sldId id="274" r:id="rId13"/>
    <p:sldId id="296" r:id="rId14"/>
    <p:sldId id="298" r:id="rId15"/>
    <p:sldId id="264" r:id="rId16"/>
    <p:sldId id="275" r:id="rId17"/>
    <p:sldId id="265" r:id="rId18"/>
    <p:sldId id="276" r:id="rId19"/>
    <p:sldId id="266" r:id="rId20"/>
    <p:sldId id="277" r:id="rId21"/>
    <p:sldId id="267" r:id="rId22"/>
    <p:sldId id="278" r:id="rId23"/>
    <p:sldId id="268" r:id="rId24"/>
    <p:sldId id="279" r:id="rId25"/>
    <p:sldId id="269" r:id="rId26"/>
    <p:sldId id="280" r:id="rId27"/>
    <p:sldId id="281" r:id="rId28"/>
    <p:sldId id="299"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E8DD6F4-93D3-44E3-96D9-BFD185F564CC}" v="14" dt="2025-05-29T09:10:43.21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0467" autoAdjust="0"/>
  </p:normalViewPr>
  <p:slideViewPr>
    <p:cSldViewPr snapToGrid="0">
      <p:cViewPr varScale="1">
        <p:scale>
          <a:sx n="48" d="100"/>
          <a:sy n="48" d="100"/>
        </p:scale>
        <p:origin x="67" y="71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microsoft.com/office/2016/11/relationships/changesInfo" Target="changesInfos/changesInfo1.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D910EC3B-0C3F-4E01-B038-A1B8E045935A}"/>
    <pc:docChg chg="custSel modSld">
      <pc:chgData name="Alfred Smith" userId="3c60a3631c0db8ad" providerId="LiveId" clId="{D910EC3B-0C3F-4E01-B038-A1B8E045935A}" dt="2025-05-07T08:43:16.336" v="29"/>
      <pc:docMkLst>
        <pc:docMk/>
      </pc:docMkLst>
      <pc:sldChg chg="addSp delSp modSp mod">
        <pc:chgData name="Alfred Smith" userId="3c60a3631c0db8ad" providerId="LiveId" clId="{D910EC3B-0C3F-4E01-B038-A1B8E045935A}" dt="2025-05-07T08:39:50.411" v="2"/>
        <pc:sldMkLst>
          <pc:docMk/>
          <pc:sldMk cId="1499918570" sldId="257"/>
        </pc:sldMkLst>
        <pc:spChg chg="add mod">
          <ac:chgData name="Alfred Smith" userId="3c60a3631c0db8ad" providerId="LiveId" clId="{D910EC3B-0C3F-4E01-B038-A1B8E045935A}" dt="2025-05-07T08:39:50.411" v="2"/>
          <ac:spMkLst>
            <pc:docMk/>
            <pc:sldMk cId="1499918570" sldId="257"/>
            <ac:spMk id="6" creationId="{38219979-B9F7-362A-A646-E0EE045461EC}"/>
          </ac:spMkLst>
        </pc:spChg>
      </pc:sldChg>
      <pc:sldChg chg="addSp delSp modSp mod">
        <pc:chgData name="Alfred Smith" userId="3c60a3631c0db8ad" providerId="LiveId" clId="{D910EC3B-0C3F-4E01-B038-A1B8E045935A}" dt="2025-05-07T08:41:23.880" v="7"/>
        <pc:sldMkLst>
          <pc:docMk/>
          <pc:sldMk cId="2346136586" sldId="260"/>
        </pc:sldMkLst>
      </pc:sldChg>
      <pc:sldChg chg="addSp delSp modSp mod">
        <pc:chgData name="Alfred Smith" userId="3c60a3631c0db8ad" providerId="LiveId" clId="{D910EC3B-0C3F-4E01-B038-A1B8E045935A}" dt="2025-05-07T08:41:32.937" v="9"/>
        <pc:sldMkLst>
          <pc:docMk/>
          <pc:sldMk cId="4037329247" sldId="261"/>
        </pc:sldMkLst>
      </pc:sldChg>
      <pc:sldChg chg="addSp delSp modSp mod">
        <pc:chgData name="Alfred Smith" userId="3c60a3631c0db8ad" providerId="LiveId" clId="{D910EC3B-0C3F-4E01-B038-A1B8E045935A}" dt="2025-05-07T08:41:42.844" v="11"/>
        <pc:sldMkLst>
          <pc:docMk/>
          <pc:sldMk cId="1909638311" sldId="262"/>
        </pc:sldMkLst>
      </pc:sldChg>
      <pc:sldChg chg="addSp delSp modSp mod">
        <pc:chgData name="Alfred Smith" userId="3c60a3631c0db8ad" providerId="LiveId" clId="{D910EC3B-0C3F-4E01-B038-A1B8E045935A}" dt="2025-05-07T08:41:52.451" v="13"/>
        <pc:sldMkLst>
          <pc:docMk/>
          <pc:sldMk cId="641208035" sldId="263"/>
        </pc:sldMkLst>
      </pc:sldChg>
      <pc:sldChg chg="addSp delSp modSp mod">
        <pc:chgData name="Alfred Smith" userId="3c60a3631c0db8ad" providerId="LiveId" clId="{D910EC3B-0C3F-4E01-B038-A1B8E045935A}" dt="2025-05-07T08:42:16.594" v="17"/>
        <pc:sldMkLst>
          <pc:docMk/>
          <pc:sldMk cId="4044745628" sldId="264"/>
        </pc:sldMkLst>
      </pc:sldChg>
      <pc:sldChg chg="addSp delSp modSp mod">
        <pc:chgData name="Alfred Smith" userId="3c60a3631c0db8ad" providerId="LiveId" clId="{D910EC3B-0C3F-4E01-B038-A1B8E045935A}" dt="2025-05-07T08:42:25.082" v="19"/>
        <pc:sldMkLst>
          <pc:docMk/>
          <pc:sldMk cId="978260341" sldId="265"/>
        </pc:sldMkLst>
      </pc:sldChg>
      <pc:sldChg chg="addSp delSp modSp mod">
        <pc:chgData name="Alfred Smith" userId="3c60a3631c0db8ad" providerId="LiveId" clId="{D910EC3B-0C3F-4E01-B038-A1B8E045935A}" dt="2025-05-07T08:42:35.824" v="21"/>
        <pc:sldMkLst>
          <pc:docMk/>
          <pc:sldMk cId="3575870363" sldId="266"/>
        </pc:sldMkLst>
      </pc:sldChg>
      <pc:sldChg chg="addSp delSp modSp mod">
        <pc:chgData name="Alfred Smith" userId="3c60a3631c0db8ad" providerId="LiveId" clId="{D910EC3B-0C3F-4E01-B038-A1B8E045935A}" dt="2025-05-07T08:42:43.502" v="23"/>
        <pc:sldMkLst>
          <pc:docMk/>
          <pc:sldMk cId="4017137865" sldId="267"/>
        </pc:sldMkLst>
      </pc:sldChg>
      <pc:sldChg chg="addSp delSp modSp mod">
        <pc:chgData name="Alfred Smith" userId="3c60a3631c0db8ad" providerId="LiveId" clId="{D910EC3B-0C3F-4E01-B038-A1B8E045935A}" dt="2025-05-07T08:42:52.720" v="25"/>
        <pc:sldMkLst>
          <pc:docMk/>
          <pc:sldMk cId="3137811553" sldId="268"/>
        </pc:sldMkLst>
      </pc:sldChg>
      <pc:sldChg chg="addSp delSp modSp mod">
        <pc:chgData name="Alfred Smith" userId="3c60a3631c0db8ad" providerId="LiveId" clId="{D910EC3B-0C3F-4E01-B038-A1B8E045935A}" dt="2025-05-07T08:43:06.215" v="27"/>
        <pc:sldMkLst>
          <pc:docMk/>
          <pc:sldMk cId="100491716" sldId="269"/>
        </pc:sldMkLst>
      </pc:sldChg>
      <pc:sldChg chg="addSp delSp modSp mod">
        <pc:chgData name="Alfred Smith" userId="3c60a3631c0db8ad" providerId="LiveId" clId="{D910EC3B-0C3F-4E01-B038-A1B8E045935A}" dt="2025-05-07T08:41:07.325" v="5"/>
        <pc:sldMkLst>
          <pc:docMk/>
          <pc:sldMk cId="4120481681" sldId="270"/>
        </pc:sldMkLst>
        <pc:spChg chg="add mod">
          <ac:chgData name="Alfred Smith" userId="3c60a3631c0db8ad" providerId="LiveId" clId="{D910EC3B-0C3F-4E01-B038-A1B8E045935A}" dt="2025-05-07T08:41:07.325" v="5"/>
          <ac:spMkLst>
            <pc:docMk/>
            <pc:sldMk cId="4120481681" sldId="270"/>
            <ac:spMk id="3" creationId="{2988A5FB-C58B-F6D5-9278-93414C5B6020}"/>
          </ac:spMkLst>
        </pc:spChg>
        <pc:spChg chg="add mod">
          <ac:chgData name="Alfred Smith" userId="3c60a3631c0db8ad" providerId="LiveId" clId="{D910EC3B-0C3F-4E01-B038-A1B8E045935A}" dt="2025-05-07T08:41:07.325" v="5"/>
          <ac:spMkLst>
            <pc:docMk/>
            <pc:sldMk cId="4120481681" sldId="270"/>
            <ac:spMk id="5" creationId="{5F6AA2D5-C89D-34F6-80D8-B1BE43CAC9A3}"/>
          </ac:spMkLst>
        </pc:spChg>
      </pc:sldChg>
      <pc:sldChg chg="addSp delSp modSp mod">
        <pc:chgData name="Alfred Smith" userId="3c60a3631c0db8ad" providerId="LiveId" clId="{D910EC3B-0C3F-4E01-B038-A1B8E045935A}" dt="2025-05-07T08:43:16.336" v="29"/>
        <pc:sldMkLst>
          <pc:docMk/>
          <pc:sldMk cId="1922139011" sldId="281"/>
        </pc:sldMkLst>
        <pc:spChg chg="add mod">
          <ac:chgData name="Alfred Smith" userId="3c60a3631c0db8ad" providerId="LiveId" clId="{D910EC3B-0C3F-4E01-B038-A1B8E045935A}" dt="2025-05-07T08:43:16.336" v="29"/>
          <ac:spMkLst>
            <pc:docMk/>
            <pc:sldMk cId="1922139011" sldId="281"/>
            <ac:spMk id="2" creationId="{5B648FCF-141B-7964-0D42-62E8184CA60D}"/>
          </ac:spMkLst>
        </pc:spChg>
        <pc:spChg chg="add mod">
          <ac:chgData name="Alfred Smith" userId="3c60a3631c0db8ad" providerId="LiveId" clId="{D910EC3B-0C3F-4E01-B038-A1B8E045935A}" dt="2025-05-07T08:43:16.336" v="29"/>
          <ac:spMkLst>
            <pc:docMk/>
            <pc:sldMk cId="1922139011" sldId="281"/>
            <ac:spMk id="5" creationId="{5C1797F4-E2CD-0331-A212-6877C56224E2}"/>
          </ac:spMkLst>
        </pc:spChg>
      </pc:sldChg>
      <pc:sldChg chg="addSp delSp modSp mod">
        <pc:chgData name="Alfred Smith" userId="3c60a3631c0db8ad" providerId="LiveId" clId="{D910EC3B-0C3F-4E01-B038-A1B8E045935A}" dt="2025-05-07T08:42:02.071" v="15"/>
        <pc:sldMkLst>
          <pc:docMk/>
          <pc:sldMk cId="3185262253" sldId="296"/>
        </pc:sldMkLst>
      </pc:sldChg>
    </pc:docChg>
  </pc:docChgLst>
  <pc:docChgLst>
    <pc:chgData name="Leonie Smith" userId="fed1330f33f5650e" providerId="LiveId" clId="{900093C4-D771-4BD8-981B-4CA550071417}"/>
    <pc:docChg chg="custSel modSld">
      <pc:chgData name="Leonie Smith" userId="fed1330f33f5650e" providerId="LiveId" clId="{900093C4-D771-4BD8-981B-4CA550071417}" dt="2023-05-16T04:59:09.013" v="74" actId="5793"/>
      <pc:docMkLst>
        <pc:docMk/>
      </pc:docMkLst>
      <pc:sldChg chg="addSp modSp modNotesTx">
        <pc:chgData name="Leonie Smith" userId="fed1330f33f5650e" providerId="LiveId" clId="{900093C4-D771-4BD8-981B-4CA550071417}" dt="2023-05-16T04:59:09.013" v="74" actId="5793"/>
        <pc:sldMkLst>
          <pc:docMk/>
          <pc:sldMk cId="1499918570" sldId="257"/>
        </pc:sldMkLst>
      </pc:sldChg>
      <pc:sldChg chg="addSp modSp">
        <pc:chgData name="Leonie Smith" userId="fed1330f33f5650e" providerId="LiveId" clId="{900093C4-D771-4BD8-981B-4CA550071417}" dt="2023-05-15T03:43:43.435" v="1"/>
        <pc:sldMkLst>
          <pc:docMk/>
          <pc:sldMk cId="454763615" sldId="259"/>
        </pc:sldMkLst>
      </pc:sldChg>
      <pc:sldChg chg="addSp delSp modSp mod modTransition modAnim">
        <pc:chgData name="Leonie Smith" userId="fed1330f33f5650e" providerId="LiveId" clId="{900093C4-D771-4BD8-981B-4CA550071417}" dt="2023-05-15T03:45:19.910" v="8"/>
        <pc:sldMkLst>
          <pc:docMk/>
          <pc:sldMk cId="2346136586" sldId="260"/>
        </pc:sldMkLst>
      </pc:sldChg>
      <pc:sldChg chg="addSp delSp modSp mod modTransition modAnim">
        <pc:chgData name="Leonie Smith" userId="fed1330f33f5650e" providerId="LiveId" clId="{900093C4-D771-4BD8-981B-4CA550071417}" dt="2023-05-15T03:47:06.285" v="15"/>
        <pc:sldMkLst>
          <pc:docMk/>
          <pc:sldMk cId="4037329247" sldId="261"/>
        </pc:sldMkLst>
      </pc:sldChg>
      <pc:sldChg chg="addSp delSp modSp mod modTransition modAnim">
        <pc:chgData name="Leonie Smith" userId="fed1330f33f5650e" providerId="LiveId" clId="{900093C4-D771-4BD8-981B-4CA550071417}" dt="2023-05-15T03:49:45.611" v="25"/>
        <pc:sldMkLst>
          <pc:docMk/>
          <pc:sldMk cId="1909638311" sldId="262"/>
        </pc:sldMkLst>
      </pc:sldChg>
      <pc:sldChg chg="addSp modSp">
        <pc:chgData name="Leonie Smith" userId="fed1330f33f5650e" providerId="LiveId" clId="{900093C4-D771-4BD8-981B-4CA550071417}" dt="2023-05-15T03:50:51.893" v="26"/>
        <pc:sldMkLst>
          <pc:docMk/>
          <pc:sldMk cId="641208035" sldId="263"/>
        </pc:sldMkLst>
      </pc:sldChg>
      <pc:sldChg chg="addSp delSp modSp mod modTransition modAnim">
        <pc:chgData name="Leonie Smith" userId="fed1330f33f5650e" providerId="LiveId" clId="{900093C4-D771-4BD8-981B-4CA550071417}" dt="2023-05-15T03:54:41.200" v="40"/>
        <pc:sldMkLst>
          <pc:docMk/>
          <pc:sldMk cId="4044745628" sldId="264"/>
        </pc:sldMkLst>
      </pc:sldChg>
      <pc:sldChg chg="addSp delSp modSp mod modTransition modAnim">
        <pc:chgData name="Leonie Smith" userId="fed1330f33f5650e" providerId="LiveId" clId="{900093C4-D771-4BD8-981B-4CA550071417}" dt="2023-05-15T03:56:07.676" v="44"/>
        <pc:sldMkLst>
          <pc:docMk/>
          <pc:sldMk cId="978260341" sldId="265"/>
        </pc:sldMkLst>
      </pc:sldChg>
      <pc:sldChg chg="addSp delSp modSp mod modTransition modAnim">
        <pc:chgData name="Leonie Smith" userId="fed1330f33f5650e" providerId="LiveId" clId="{900093C4-D771-4BD8-981B-4CA550071417}" dt="2023-05-15T04:00:08.292" v="51"/>
        <pc:sldMkLst>
          <pc:docMk/>
          <pc:sldMk cId="3575870363" sldId="266"/>
        </pc:sldMkLst>
      </pc:sldChg>
      <pc:sldChg chg="addSp delSp modSp mod modTransition modAnim">
        <pc:chgData name="Leonie Smith" userId="fed1330f33f5650e" providerId="LiveId" clId="{900093C4-D771-4BD8-981B-4CA550071417}" dt="2023-05-15T04:01:10.978" v="55"/>
        <pc:sldMkLst>
          <pc:docMk/>
          <pc:sldMk cId="4017137865" sldId="267"/>
        </pc:sldMkLst>
      </pc:sldChg>
      <pc:sldChg chg="addSp modSp">
        <pc:chgData name="Leonie Smith" userId="fed1330f33f5650e" providerId="LiveId" clId="{900093C4-D771-4BD8-981B-4CA550071417}" dt="2023-05-15T04:02:24.226" v="56"/>
        <pc:sldMkLst>
          <pc:docMk/>
          <pc:sldMk cId="3137811553" sldId="268"/>
        </pc:sldMkLst>
      </pc:sldChg>
      <pc:sldChg chg="addSp delSp modSp mod modTransition modAnim">
        <pc:chgData name="Leonie Smith" userId="fed1330f33f5650e" providerId="LiveId" clId="{900093C4-D771-4BD8-981B-4CA550071417}" dt="2023-05-15T04:07:37.527" v="66"/>
        <pc:sldMkLst>
          <pc:docMk/>
          <pc:sldMk cId="100491716" sldId="269"/>
        </pc:sldMkLst>
      </pc:sldChg>
      <pc:sldChg chg="addSp delSp modSp mod modTransition modAnim">
        <pc:chgData name="Leonie Smith" userId="fed1330f33f5650e" providerId="LiveId" clId="{900093C4-D771-4BD8-981B-4CA550071417}" dt="2023-05-15T04:11:01.891" v="70"/>
        <pc:sldMkLst>
          <pc:docMk/>
          <pc:sldMk cId="1922139011" sldId="281"/>
        </pc:sldMkLst>
      </pc:sldChg>
      <pc:sldChg chg="addSp delSp modSp mod modTransition modAnim">
        <pc:chgData name="Leonie Smith" userId="fed1330f33f5650e" providerId="LiveId" clId="{900093C4-D771-4BD8-981B-4CA550071417}" dt="2023-05-15T03:52:32.132" v="33"/>
        <pc:sldMkLst>
          <pc:docMk/>
          <pc:sldMk cId="3185262253" sldId="296"/>
        </pc:sldMkLst>
      </pc:sldChg>
    </pc:docChg>
  </pc:docChgLst>
  <pc:docChgLst>
    <pc:chgData name="Alfred Smith" userId="3c60a3631c0db8ad" providerId="LiveId" clId="{2E8DD6F4-93D3-44E3-96D9-BFD185F564CC}"/>
    <pc:docChg chg="custSel modSld">
      <pc:chgData name="Alfred Smith" userId="3c60a3631c0db8ad" providerId="LiveId" clId="{2E8DD6F4-93D3-44E3-96D9-BFD185F564CC}" dt="2025-05-29T09:10:43.212" v="28"/>
      <pc:docMkLst>
        <pc:docMk/>
      </pc:docMkLst>
      <pc:sldChg chg="modSp mod">
        <pc:chgData name="Alfred Smith" userId="3c60a3631c0db8ad" providerId="LiveId" clId="{2E8DD6F4-93D3-44E3-96D9-BFD185F564CC}" dt="2025-05-29T08:55:54.312" v="1" actId="27636"/>
        <pc:sldMkLst>
          <pc:docMk/>
          <pc:sldMk cId="1499918570" sldId="257"/>
        </pc:sldMkLst>
        <pc:spChg chg="mod">
          <ac:chgData name="Alfred Smith" userId="3c60a3631c0db8ad" providerId="LiveId" clId="{2E8DD6F4-93D3-44E3-96D9-BFD185F564CC}" dt="2025-05-29T08:55:54.312" v="1" actId="27636"/>
          <ac:spMkLst>
            <pc:docMk/>
            <pc:sldMk cId="1499918570" sldId="257"/>
            <ac:spMk id="6" creationId="{38219979-B9F7-362A-A646-E0EE045461EC}"/>
          </ac:spMkLst>
        </pc:spChg>
      </pc:sldChg>
      <pc:sldChg chg="modSp">
        <pc:chgData name="Alfred Smith" userId="3c60a3631c0db8ad" providerId="LiveId" clId="{2E8DD6F4-93D3-44E3-96D9-BFD185F564CC}" dt="2025-05-29T08:56:42.782" v="2"/>
        <pc:sldMkLst>
          <pc:docMk/>
          <pc:sldMk cId="3788111665" sldId="258"/>
        </pc:sldMkLst>
        <pc:spChg chg="mod">
          <ac:chgData name="Alfred Smith" userId="3c60a3631c0db8ad" providerId="LiveId" clId="{2E8DD6F4-93D3-44E3-96D9-BFD185F564CC}" dt="2025-05-29T08:56:42.782" v="2"/>
          <ac:spMkLst>
            <pc:docMk/>
            <pc:sldMk cId="3788111665" sldId="258"/>
            <ac:spMk id="5" creationId="{8FAACE44-605D-0DAA-57AB-60864B12CD11}"/>
          </ac:spMkLst>
        </pc:spChg>
      </pc:sldChg>
      <pc:sldChg chg="modSp">
        <pc:chgData name="Alfred Smith" userId="3c60a3631c0db8ad" providerId="LiveId" clId="{2E8DD6F4-93D3-44E3-96D9-BFD185F564CC}" dt="2025-05-29T08:56:42.782" v="2"/>
        <pc:sldMkLst>
          <pc:docMk/>
          <pc:sldMk cId="454763615" sldId="259"/>
        </pc:sldMkLst>
        <pc:spChg chg="mod">
          <ac:chgData name="Alfred Smith" userId="3c60a3631c0db8ad" providerId="LiveId" clId="{2E8DD6F4-93D3-44E3-96D9-BFD185F564CC}" dt="2025-05-29T08:56:42.782" v="2"/>
          <ac:spMkLst>
            <pc:docMk/>
            <pc:sldMk cId="454763615" sldId="259"/>
            <ac:spMk id="3" creationId="{A58184BD-88F1-BA02-40C1-D8403D0EEC0D}"/>
          </ac:spMkLst>
        </pc:spChg>
      </pc:sldChg>
      <pc:sldChg chg="addSp delSp modSp mod">
        <pc:chgData name="Alfred Smith" userId="3c60a3631c0db8ad" providerId="LiveId" clId="{2E8DD6F4-93D3-44E3-96D9-BFD185F564CC}" dt="2025-05-29T08:57:34.831" v="4"/>
        <pc:sldMkLst>
          <pc:docMk/>
          <pc:sldMk cId="2346136586" sldId="260"/>
        </pc:sldMkLst>
        <pc:spChg chg="del">
          <ac:chgData name="Alfred Smith" userId="3c60a3631c0db8ad" providerId="LiveId" clId="{2E8DD6F4-93D3-44E3-96D9-BFD185F564CC}" dt="2025-05-29T08:57:34.244" v="3" actId="478"/>
          <ac:spMkLst>
            <pc:docMk/>
            <pc:sldMk cId="2346136586" sldId="260"/>
            <ac:spMk id="2" creationId="{2D8890D8-934A-5EEF-FB77-C0006854726C}"/>
          </ac:spMkLst>
        </pc:spChg>
        <pc:spChg chg="add mod">
          <ac:chgData name="Alfred Smith" userId="3c60a3631c0db8ad" providerId="LiveId" clId="{2E8DD6F4-93D3-44E3-96D9-BFD185F564CC}" dt="2025-05-29T08:57:34.831" v="4"/>
          <ac:spMkLst>
            <pc:docMk/>
            <pc:sldMk cId="2346136586" sldId="260"/>
            <ac:spMk id="3" creationId="{B463C4D7-24DE-CCBE-490A-6C6992962865}"/>
          </ac:spMkLst>
        </pc:spChg>
        <pc:spChg chg="add mod">
          <ac:chgData name="Alfred Smith" userId="3c60a3631c0db8ad" providerId="LiveId" clId="{2E8DD6F4-93D3-44E3-96D9-BFD185F564CC}" dt="2025-05-29T08:57:34.831" v="4"/>
          <ac:spMkLst>
            <pc:docMk/>
            <pc:sldMk cId="2346136586" sldId="260"/>
            <ac:spMk id="4" creationId="{9358753B-C495-D70B-1535-3DDCC7D43B24}"/>
          </ac:spMkLst>
        </pc:spChg>
        <pc:spChg chg="del">
          <ac:chgData name="Alfred Smith" userId="3c60a3631c0db8ad" providerId="LiveId" clId="{2E8DD6F4-93D3-44E3-96D9-BFD185F564CC}" dt="2025-05-29T08:57:34.244" v="3" actId="478"/>
          <ac:spMkLst>
            <pc:docMk/>
            <pc:sldMk cId="2346136586" sldId="260"/>
            <ac:spMk id="5" creationId="{5835BBC1-66CB-0086-8797-FD0C50549F8A}"/>
          </ac:spMkLst>
        </pc:spChg>
      </pc:sldChg>
      <pc:sldChg chg="addSp delSp modSp mod">
        <pc:chgData name="Alfred Smith" userId="3c60a3631c0db8ad" providerId="LiveId" clId="{2E8DD6F4-93D3-44E3-96D9-BFD185F564CC}" dt="2025-05-29T08:58:24.404" v="6"/>
        <pc:sldMkLst>
          <pc:docMk/>
          <pc:sldMk cId="4037329247" sldId="261"/>
        </pc:sldMkLst>
        <pc:spChg chg="del">
          <ac:chgData name="Alfred Smith" userId="3c60a3631c0db8ad" providerId="LiveId" clId="{2E8DD6F4-93D3-44E3-96D9-BFD185F564CC}" dt="2025-05-29T08:58:23.819" v="5" actId="478"/>
          <ac:spMkLst>
            <pc:docMk/>
            <pc:sldMk cId="4037329247" sldId="261"/>
            <ac:spMk id="2" creationId="{22FF0E41-3292-F65E-3DB6-50F92B36AE06}"/>
          </ac:spMkLst>
        </pc:spChg>
        <pc:spChg chg="add mod">
          <ac:chgData name="Alfred Smith" userId="3c60a3631c0db8ad" providerId="LiveId" clId="{2E8DD6F4-93D3-44E3-96D9-BFD185F564CC}" dt="2025-05-29T08:58:24.404" v="6"/>
          <ac:spMkLst>
            <pc:docMk/>
            <pc:sldMk cId="4037329247" sldId="261"/>
            <ac:spMk id="3" creationId="{E67652BF-7BB3-C622-6BBD-1E07B8991011}"/>
          </ac:spMkLst>
        </pc:spChg>
        <pc:spChg chg="add mod">
          <ac:chgData name="Alfred Smith" userId="3c60a3631c0db8ad" providerId="LiveId" clId="{2E8DD6F4-93D3-44E3-96D9-BFD185F564CC}" dt="2025-05-29T08:58:24.404" v="6"/>
          <ac:spMkLst>
            <pc:docMk/>
            <pc:sldMk cId="4037329247" sldId="261"/>
            <ac:spMk id="4" creationId="{0B8D3299-225C-6B50-34E3-331EF2324CE6}"/>
          </ac:spMkLst>
        </pc:spChg>
        <pc:spChg chg="del">
          <ac:chgData name="Alfred Smith" userId="3c60a3631c0db8ad" providerId="LiveId" clId="{2E8DD6F4-93D3-44E3-96D9-BFD185F564CC}" dt="2025-05-29T08:58:23.819" v="5" actId="478"/>
          <ac:spMkLst>
            <pc:docMk/>
            <pc:sldMk cId="4037329247" sldId="261"/>
            <ac:spMk id="5" creationId="{6AF6A3C6-898F-121C-4875-8E63B53630F5}"/>
          </ac:spMkLst>
        </pc:spChg>
      </pc:sldChg>
      <pc:sldChg chg="addSp delSp modSp mod">
        <pc:chgData name="Alfred Smith" userId="3c60a3631c0db8ad" providerId="LiveId" clId="{2E8DD6F4-93D3-44E3-96D9-BFD185F564CC}" dt="2025-05-29T08:58:58.292" v="8"/>
        <pc:sldMkLst>
          <pc:docMk/>
          <pc:sldMk cId="1909638311" sldId="262"/>
        </pc:sldMkLst>
        <pc:spChg chg="del">
          <ac:chgData name="Alfred Smith" userId="3c60a3631c0db8ad" providerId="LiveId" clId="{2E8DD6F4-93D3-44E3-96D9-BFD185F564CC}" dt="2025-05-29T08:58:57.668" v="7" actId="478"/>
          <ac:spMkLst>
            <pc:docMk/>
            <pc:sldMk cId="1909638311" sldId="262"/>
            <ac:spMk id="2" creationId="{F3E85398-8259-D051-8515-A3B5EC85480A}"/>
          </ac:spMkLst>
        </pc:spChg>
        <pc:spChg chg="add mod">
          <ac:chgData name="Alfred Smith" userId="3c60a3631c0db8ad" providerId="LiveId" clId="{2E8DD6F4-93D3-44E3-96D9-BFD185F564CC}" dt="2025-05-29T08:58:58.292" v="8"/>
          <ac:spMkLst>
            <pc:docMk/>
            <pc:sldMk cId="1909638311" sldId="262"/>
            <ac:spMk id="3" creationId="{F7EB85D0-D912-FB42-F3F2-58412B016329}"/>
          </ac:spMkLst>
        </pc:spChg>
        <pc:spChg chg="add mod">
          <ac:chgData name="Alfred Smith" userId="3c60a3631c0db8ad" providerId="LiveId" clId="{2E8DD6F4-93D3-44E3-96D9-BFD185F564CC}" dt="2025-05-29T08:58:58.292" v="8"/>
          <ac:spMkLst>
            <pc:docMk/>
            <pc:sldMk cId="1909638311" sldId="262"/>
            <ac:spMk id="4" creationId="{7BCF90D9-DB4E-EDAE-BDD4-9A9135FAF69F}"/>
          </ac:spMkLst>
        </pc:spChg>
        <pc:spChg chg="del">
          <ac:chgData name="Alfred Smith" userId="3c60a3631c0db8ad" providerId="LiveId" clId="{2E8DD6F4-93D3-44E3-96D9-BFD185F564CC}" dt="2025-05-29T08:58:57.668" v="7" actId="478"/>
          <ac:spMkLst>
            <pc:docMk/>
            <pc:sldMk cId="1909638311" sldId="262"/>
            <ac:spMk id="5" creationId="{54FCBB90-F498-9364-449B-DDCD380CBA6F}"/>
          </ac:spMkLst>
        </pc:spChg>
      </pc:sldChg>
      <pc:sldChg chg="addSp delSp modSp mod">
        <pc:chgData name="Alfred Smith" userId="3c60a3631c0db8ad" providerId="LiveId" clId="{2E8DD6F4-93D3-44E3-96D9-BFD185F564CC}" dt="2025-05-29T08:59:15.519" v="10"/>
        <pc:sldMkLst>
          <pc:docMk/>
          <pc:sldMk cId="641208035" sldId="263"/>
        </pc:sldMkLst>
        <pc:spChg chg="del">
          <ac:chgData name="Alfred Smith" userId="3c60a3631c0db8ad" providerId="LiveId" clId="{2E8DD6F4-93D3-44E3-96D9-BFD185F564CC}" dt="2025-05-29T08:59:14.963" v="9" actId="478"/>
          <ac:spMkLst>
            <pc:docMk/>
            <pc:sldMk cId="641208035" sldId="263"/>
            <ac:spMk id="2" creationId="{D26A02D4-7426-AAAA-26BF-575D726B6F25}"/>
          </ac:spMkLst>
        </pc:spChg>
        <pc:spChg chg="add mod">
          <ac:chgData name="Alfred Smith" userId="3c60a3631c0db8ad" providerId="LiveId" clId="{2E8DD6F4-93D3-44E3-96D9-BFD185F564CC}" dt="2025-05-29T08:59:15.519" v="10"/>
          <ac:spMkLst>
            <pc:docMk/>
            <pc:sldMk cId="641208035" sldId="263"/>
            <ac:spMk id="3" creationId="{9DA195A8-D24D-4929-F2EE-A5E3A7B58BF0}"/>
          </ac:spMkLst>
        </pc:spChg>
        <pc:spChg chg="add mod">
          <ac:chgData name="Alfred Smith" userId="3c60a3631c0db8ad" providerId="LiveId" clId="{2E8DD6F4-93D3-44E3-96D9-BFD185F564CC}" dt="2025-05-29T08:59:15.519" v="10"/>
          <ac:spMkLst>
            <pc:docMk/>
            <pc:sldMk cId="641208035" sldId="263"/>
            <ac:spMk id="4" creationId="{99660D65-9E42-79BB-DC32-F9B952D2DF6F}"/>
          </ac:spMkLst>
        </pc:spChg>
        <pc:spChg chg="del">
          <ac:chgData name="Alfred Smith" userId="3c60a3631c0db8ad" providerId="LiveId" clId="{2E8DD6F4-93D3-44E3-96D9-BFD185F564CC}" dt="2025-05-29T08:59:14.963" v="9" actId="478"/>
          <ac:spMkLst>
            <pc:docMk/>
            <pc:sldMk cId="641208035" sldId="263"/>
            <ac:spMk id="5" creationId="{AD16406D-00C5-9260-C2C0-A6B002DD3BF1}"/>
          </ac:spMkLst>
        </pc:spChg>
      </pc:sldChg>
      <pc:sldChg chg="addSp delSp modSp mod">
        <pc:chgData name="Alfred Smith" userId="3c60a3631c0db8ad" providerId="LiveId" clId="{2E8DD6F4-93D3-44E3-96D9-BFD185F564CC}" dt="2025-05-29T08:59:55.401" v="14"/>
        <pc:sldMkLst>
          <pc:docMk/>
          <pc:sldMk cId="4044745628" sldId="264"/>
        </pc:sldMkLst>
        <pc:spChg chg="del">
          <ac:chgData name="Alfred Smith" userId="3c60a3631c0db8ad" providerId="LiveId" clId="{2E8DD6F4-93D3-44E3-96D9-BFD185F564CC}" dt="2025-05-29T08:59:54.931" v="13" actId="478"/>
          <ac:spMkLst>
            <pc:docMk/>
            <pc:sldMk cId="4044745628" sldId="264"/>
            <ac:spMk id="2" creationId="{DBCB2F78-33F4-44A4-CEFA-C76D91D6DF8A}"/>
          </ac:spMkLst>
        </pc:spChg>
        <pc:spChg chg="add mod">
          <ac:chgData name="Alfred Smith" userId="3c60a3631c0db8ad" providerId="LiveId" clId="{2E8DD6F4-93D3-44E3-96D9-BFD185F564CC}" dt="2025-05-29T08:59:55.401" v="14"/>
          <ac:spMkLst>
            <pc:docMk/>
            <pc:sldMk cId="4044745628" sldId="264"/>
            <ac:spMk id="3" creationId="{09C02085-C3F6-4F27-5BA5-5908FE7CBA78}"/>
          </ac:spMkLst>
        </pc:spChg>
        <pc:spChg chg="add mod">
          <ac:chgData name="Alfred Smith" userId="3c60a3631c0db8ad" providerId="LiveId" clId="{2E8DD6F4-93D3-44E3-96D9-BFD185F564CC}" dt="2025-05-29T08:59:55.401" v="14"/>
          <ac:spMkLst>
            <pc:docMk/>
            <pc:sldMk cId="4044745628" sldId="264"/>
            <ac:spMk id="4" creationId="{C881C717-7D5E-F7CC-13F1-7D7B191F63FA}"/>
          </ac:spMkLst>
        </pc:spChg>
        <pc:spChg chg="del">
          <ac:chgData name="Alfred Smith" userId="3c60a3631c0db8ad" providerId="LiveId" clId="{2E8DD6F4-93D3-44E3-96D9-BFD185F564CC}" dt="2025-05-29T08:59:54.931" v="13" actId="478"/>
          <ac:spMkLst>
            <pc:docMk/>
            <pc:sldMk cId="4044745628" sldId="264"/>
            <ac:spMk id="5" creationId="{4E7E6AB1-FA36-CEFB-30B1-D2F80F2831EF}"/>
          </ac:spMkLst>
        </pc:spChg>
      </pc:sldChg>
      <pc:sldChg chg="addSp delSp mod">
        <pc:chgData name="Alfred Smith" userId="3c60a3631c0db8ad" providerId="LiveId" clId="{2E8DD6F4-93D3-44E3-96D9-BFD185F564CC}" dt="2025-05-29T09:00:13.556" v="16" actId="22"/>
        <pc:sldMkLst>
          <pc:docMk/>
          <pc:sldMk cId="978260341" sldId="265"/>
        </pc:sldMkLst>
        <pc:spChg chg="del">
          <ac:chgData name="Alfred Smith" userId="3c60a3631c0db8ad" providerId="LiveId" clId="{2E8DD6F4-93D3-44E3-96D9-BFD185F564CC}" dt="2025-05-29T09:00:13.008" v="15" actId="478"/>
          <ac:spMkLst>
            <pc:docMk/>
            <pc:sldMk cId="978260341" sldId="265"/>
            <ac:spMk id="2" creationId="{4D35BFF0-3344-75F9-47EF-F20424C79D05}"/>
          </ac:spMkLst>
        </pc:spChg>
        <pc:spChg chg="add">
          <ac:chgData name="Alfred Smith" userId="3c60a3631c0db8ad" providerId="LiveId" clId="{2E8DD6F4-93D3-44E3-96D9-BFD185F564CC}" dt="2025-05-29T09:00:13.556" v="16" actId="22"/>
          <ac:spMkLst>
            <pc:docMk/>
            <pc:sldMk cId="978260341" sldId="265"/>
            <ac:spMk id="4" creationId="{9BA337FC-BEBD-4EDC-5926-763CA3ECE988}"/>
          </ac:spMkLst>
        </pc:spChg>
        <pc:spChg chg="del">
          <ac:chgData name="Alfred Smith" userId="3c60a3631c0db8ad" providerId="LiveId" clId="{2E8DD6F4-93D3-44E3-96D9-BFD185F564CC}" dt="2025-05-29T09:00:13.008" v="15" actId="478"/>
          <ac:spMkLst>
            <pc:docMk/>
            <pc:sldMk cId="978260341" sldId="265"/>
            <ac:spMk id="5" creationId="{1178E7EE-615A-E81C-5440-E4270D1BAA31}"/>
          </ac:spMkLst>
        </pc:spChg>
      </pc:sldChg>
      <pc:sldChg chg="addSp delSp modSp mod">
        <pc:chgData name="Alfred Smith" userId="3c60a3631c0db8ad" providerId="LiveId" clId="{2E8DD6F4-93D3-44E3-96D9-BFD185F564CC}" dt="2025-05-29T09:00:31.445" v="18"/>
        <pc:sldMkLst>
          <pc:docMk/>
          <pc:sldMk cId="3575870363" sldId="266"/>
        </pc:sldMkLst>
        <pc:spChg chg="del">
          <ac:chgData name="Alfred Smith" userId="3c60a3631c0db8ad" providerId="LiveId" clId="{2E8DD6F4-93D3-44E3-96D9-BFD185F564CC}" dt="2025-05-29T09:00:30.962" v="17" actId="478"/>
          <ac:spMkLst>
            <pc:docMk/>
            <pc:sldMk cId="3575870363" sldId="266"/>
            <ac:spMk id="2" creationId="{A7F8FCAD-B84F-764B-03C8-C642C9AF0CF6}"/>
          </ac:spMkLst>
        </pc:spChg>
        <pc:spChg chg="add mod">
          <ac:chgData name="Alfred Smith" userId="3c60a3631c0db8ad" providerId="LiveId" clId="{2E8DD6F4-93D3-44E3-96D9-BFD185F564CC}" dt="2025-05-29T09:00:31.445" v="18"/>
          <ac:spMkLst>
            <pc:docMk/>
            <pc:sldMk cId="3575870363" sldId="266"/>
            <ac:spMk id="3" creationId="{EEF3740B-B595-27B9-21F1-9B4947450E7E}"/>
          </ac:spMkLst>
        </pc:spChg>
        <pc:spChg chg="add mod">
          <ac:chgData name="Alfred Smith" userId="3c60a3631c0db8ad" providerId="LiveId" clId="{2E8DD6F4-93D3-44E3-96D9-BFD185F564CC}" dt="2025-05-29T09:00:31.445" v="18"/>
          <ac:spMkLst>
            <pc:docMk/>
            <pc:sldMk cId="3575870363" sldId="266"/>
            <ac:spMk id="4" creationId="{677822B8-3075-7D06-3504-10F083D72539}"/>
          </ac:spMkLst>
        </pc:spChg>
        <pc:spChg chg="del">
          <ac:chgData name="Alfred Smith" userId="3c60a3631c0db8ad" providerId="LiveId" clId="{2E8DD6F4-93D3-44E3-96D9-BFD185F564CC}" dt="2025-05-29T09:00:30.962" v="17" actId="478"/>
          <ac:spMkLst>
            <pc:docMk/>
            <pc:sldMk cId="3575870363" sldId="266"/>
            <ac:spMk id="5" creationId="{F8EE1A87-0F0B-9DA6-1D49-E279827717CB}"/>
          </ac:spMkLst>
        </pc:spChg>
      </pc:sldChg>
      <pc:sldChg chg="addSp delSp modSp mod">
        <pc:chgData name="Alfred Smith" userId="3c60a3631c0db8ad" providerId="LiveId" clId="{2E8DD6F4-93D3-44E3-96D9-BFD185F564CC}" dt="2025-05-29T09:00:56.967" v="20"/>
        <pc:sldMkLst>
          <pc:docMk/>
          <pc:sldMk cId="4017137865" sldId="267"/>
        </pc:sldMkLst>
        <pc:spChg chg="del">
          <ac:chgData name="Alfred Smith" userId="3c60a3631c0db8ad" providerId="LiveId" clId="{2E8DD6F4-93D3-44E3-96D9-BFD185F564CC}" dt="2025-05-29T09:00:55.657" v="19" actId="478"/>
          <ac:spMkLst>
            <pc:docMk/>
            <pc:sldMk cId="4017137865" sldId="267"/>
            <ac:spMk id="2" creationId="{A21C6495-27CB-8FB8-B4A7-513537F87080}"/>
          </ac:spMkLst>
        </pc:spChg>
        <pc:spChg chg="add mod">
          <ac:chgData name="Alfred Smith" userId="3c60a3631c0db8ad" providerId="LiveId" clId="{2E8DD6F4-93D3-44E3-96D9-BFD185F564CC}" dt="2025-05-29T09:00:56.967" v="20"/>
          <ac:spMkLst>
            <pc:docMk/>
            <pc:sldMk cId="4017137865" sldId="267"/>
            <ac:spMk id="3" creationId="{45CB9925-429A-AEC1-A881-79AC13D672CA}"/>
          </ac:spMkLst>
        </pc:spChg>
        <pc:spChg chg="add mod">
          <ac:chgData name="Alfred Smith" userId="3c60a3631c0db8ad" providerId="LiveId" clId="{2E8DD6F4-93D3-44E3-96D9-BFD185F564CC}" dt="2025-05-29T09:00:56.967" v="20"/>
          <ac:spMkLst>
            <pc:docMk/>
            <pc:sldMk cId="4017137865" sldId="267"/>
            <ac:spMk id="4" creationId="{94834B22-9641-768E-6D8E-C3D63FCBDB02}"/>
          </ac:spMkLst>
        </pc:spChg>
        <pc:spChg chg="del">
          <ac:chgData name="Alfred Smith" userId="3c60a3631c0db8ad" providerId="LiveId" clId="{2E8DD6F4-93D3-44E3-96D9-BFD185F564CC}" dt="2025-05-29T09:00:55.657" v="19" actId="478"/>
          <ac:spMkLst>
            <pc:docMk/>
            <pc:sldMk cId="4017137865" sldId="267"/>
            <ac:spMk id="5" creationId="{8EA21C99-B2D6-C222-833A-200353EC8BAD}"/>
          </ac:spMkLst>
        </pc:spChg>
      </pc:sldChg>
      <pc:sldChg chg="addSp delSp modSp mod">
        <pc:chgData name="Alfred Smith" userId="3c60a3631c0db8ad" providerId="LiveId" clId="{2E8DD6F4-93D3-44E3-96D9-BFD185F564CC}" dt="2025-05-29T09:01:16.691" v="22"/>
        <pc:sldMkLst>
          <pc:docMk/>
          <pc:sldMk cId="3137811553" sldId="268"/>
        </pc:sldMkLst>
        <pc:spChg chg="del">
          <ac:chgData name="Alfred Smith" userId="3c60a3631c0db8ad" providerId="LiveId" clId="{2E8DD6F4-93D3-44E3-96D9-BFD185F564CC}" dt="2025-05-29T09:01:16.185" v="21" actId="478"/>
          <ac:spMkLst>
            <pc:docMk/>
            <pc:sldMk cId="3137811553" sldId="268"/>
            <ac:spMk id="2" creationId="{26D30E44-327A-4A9A-4EC2-5962D2548154}"/>
          </ac:spMkLst>
        </pc:spChg>
        <pc:spChg chg="add mod">
          <ac:chgData name="Alfred Smith" userId="3c60a3631c0db8ad" providerId="LiveId" clId="{2E8DD6F4-93D3-44E3-96D9-BFD185F564CC}" dt="2025-05-29T09:01:16.691" v="22"/>
          <ac:spMkLst>
            <pc:docMk/>
            <pc:sldMk cId="3137811553" sldId="268"/>
            <ac:spMk id="3" creationId="{A9CAB3F6-17E4-5010-F978-5674B54C7F90}"/>
          </ac:spMkLst>
        </pc:spChg>
        <pc:spChg chg="add mod">
          <ac:chgData name="Alfred Smith" userId="3c60a3631c0db8ad" providerId="LiveId" clId="{2E8DD6F4-93D3-44E3-96D9-BFD185F564CC}" dt="2025-05-29T09:01:16.691" v="22"/>
          <ac:spMkLst>
            <pc:docMk/>
            <pc:sldMk cId="3137811553" sldId="268"/>
            <ac:spMk id="4" creationId="{82772D7E-071A-0838-D769-68B90E52FD3A}"/>
          </ac:spMkLst>
        </pc:spChg>
        <pc:spChg chg="del">
          <ac:chgData name="Alfred Smith" userId="3c60a3631c0db8ad" providerId="LiveId" clId="{2E8DD6F4-93D3-44E3-96D9-BFD185F564CC}" dt="2025-05-29T09:01:16.185" v="21" actId="478"/>
          <ac:spMkLst>
            <pc:docMk/>
            <pc:sldMk cId="3137811553" sldId="268"/>
            <ac:spMk id="5" creationId="{01C0D0DC-E98F-E6A1-2FFD-7D544972BA12}"/>
          </ac:spMkLst>
        </pc:spChg>
      </pc:sldChg>
      <pc:sldChg chg="addSp delSp modSp mod">
        <pc:chgData name="Alfred Smith" userId="3c60a3631c0db8ad" providerId="LiveId" clId="{2E8DD6F4-93D3-44E3-96D9-BFD185F564CC}" dt="2025-05-29T09:10:21.941" v="26"/>
        <pc:sldMkLst>
          <pc:docMk/>
          <pc:sldMk cId="100491716" sldId="269"/>
        </pc:sldMkLst>
        <pc:spChg chg="del">
          <ac:chgData name="Alfred Smith" userId="3c60a3631c0db8ad" providerId="LiveId" clId="{2E8DD6F4-93D3-44E3-96D9-BFD185F564CC}" dt="2025-05-29T09:10:17.967" v="24" actId="478"/>
          <ac:spMkLst>
            <pc:docMk/>
            <pc:sldMk cId="100491716" sldId="269"/>
            <ac:spMk id="2" creationId="{610277B8-E59A-40F2-CBCB-293335AFBF96}"/>
          </ac:spMkLst>
        </pc:spChg>
        <pc:spChg chg="del">
          <ac:chgData name="Alfred Smith" userId="3c60a3631c0db8ad" providerId="LiveId" clId="{2E8DD6F4-93D3-44E3-96D9-BFD185F564CC}" dt="2025-05-29T09:10:21.001" v="25" actId="478"/>
          <ac:spMkLst>
            <pc:docMk/>
            <pc:sldMk cId="100491716" sldId="269"/>
            <ac:spMk id="3" creationId="{A58184BD-88F1-BA02-40C1-D8403D0EEC0D}"/>
          </ac:spMkLst>
        </pc:spChg>
        <pc:spChg chg="add mod">
          <ac:chgData name="Alfred Smith" userId="3c60a3631c0db8ad" providerId="LiveId" clId="{2E8DD6F4-93D3-44E3-96D9-BFD185F564CC}" dt="2025-05-29T09:10:15.977" v="23"/>
          <ac:spMkLst>
            <pc:docMk/>
            <pc:sldMk cId="100491716" sldId="269"/>
            <ac:spMk id="4" creationId="{037EE23E-A5A7-6D73-BB26-CB83FADA563E}"/>
          </ac:spMkLst>
        </pc:spChg>
        <pc:spChg chg="del">
          <ac:chgData name="Alfred Smith" userId="3c60a3631c0db8ad" providerId="LiveId" clId="{2E8DD6F4-93D3-44E3-96D9-BFD185F564CC}" dt="2025-05-29T09:10:17.967" v="24" actId="478"/>
          <ac:spMkLst>
            <pc:docMk/>
            <pc:sldMk cId="100491716" sldId="269"/>
            <ac:spMk id="5" creationId="{9F18378B-A8CC-C89E-EC81-BF61E7A77252}"/>
          </ac:spMkLst>
        </pc:spChg>
        <pc:spChg chg="add mod">
          <ac:chgData name="Alfred Smith" userId="3c60a3631c0db8ad" providerId="LiveId" clId="{2E8DD6F4-93D3-44E3-96D9-BFD185F564CC}" dt="2025-05-29T09:10:15.977" v="23"/>
          <ac:spMkLst>
            <pc:docMk/>
            <pc:sldMk cId="100491716" sldId="269"/>
            <ac:spMk id="6" creationId="{7373E98B-D2B9-1E01-1BD7-A1D7DCED6787}"/>
          </ac:spMkLst>
        </pc:spChg>
        <pc:spChg chg="add mod">
          <ac:chgData name="Alfred Smith" userId="3c60a3631c0db8ad" providerId="LiveId" clId="{2E8DD6F4-93D3-44E3-96D9-BFD185F564CC}" dt="2025-05-29T09:10:21.941" v="26"/>
          <ac:spMkLst>
            <pc:docMk/>
            <pc:sldMk cId="100491716" sldId="269"/>
            <ac:spMk id="7" creationId="{FD977EB8-1C7E-ACDD-E9D4-045FDAAB0E14}"/>
          </ac:spMkLst>
        </pc:spChg>
        <pc:spChg chg="add mod">
          <ac:chgData name="Alfred Smith" userId="3c60a3631c0db8ad" providerId="LiveId" clId="{2E8DD6F4-93D3-44E3-96D9-BFD185F564CC}" dt="2025-05-29T09:10:21.941" v="26"/>
          <ac:spMkLst>
            <pc:docMk/>
            <pc:sldMk cId="100491716" sldId="269"/>
            <ac:spMk id="8" creationId="{A63F8B21-A2FC-A36D-BE6E-5B2FE2BC600F}"/>
          </ac:spMkLst>
        </pc:spChg>
      </pc:sldChg>
      <pc:sldChg chg="modSp">
        <pc:chgData name="Alfred Smith" userId="3c60a3631c0db8ad" providerId="LiveId" clId="{2E8DD6F4-93D3-44E3-96D9-BFD185F564CC}" dt="2025-05-29T08:56:42.782" v="2"/>
        <pc:sldMkLst>
          <pc:docMk/>
          <pc:sldMk cId="4120481681" sldId="270"/>
        </pc:sldMkLst>
        <pc:spChg chg="mod">
          <ac:chgData name="Alfred Smith" userId="3c60a3631c0db8ad" providerId="LiveId" clId="{2E8DD6F4-93D3-44E3-96D9-BFD185F564CC}" dt="2025-05-29T08:56:42.782" v="2"/>
          <ac:spMkLst>
            <pc:docMk/>
            <pc:sldMk cId="4120481681" sldId="270"/>
            <ac:spMk id="3" creationId="{2988A5FB-C58B-F6D5-9278-93414C5B6020}"/>
          </ac:spMkLst>
        </pc:spChg>
      </pc:sldChg>
      <pc:sldChg chg="modSp">
        <pc:chgData name="Alfred Smith" userId="3c60a3631c0db8ad" providerId="LiveId" clId="{2E8DD6F4-93D3-44E3-96D9-BFD185F564CC}" dt="2025-05-29T08:56:42.782" v="2"/>
        <pc:sldMkLst>
          <pc:docMk/>
          <pc:sldMk cId="939110669" sldId="271"/>
        </pc:sldMkLst>
        <pc:spChg chg="mod">
          <ac:chgData name="Alfred Smith" userId="3c60a3631c0db8ad" providerId="LiveId" clId="{2E8DD6F4-93D3-44E3-96D9-BFD185F564CC}" dt="2025-05-29T08:56:42.782" v="2"/>
          <ac:spMkLst>
            <pc:docMk/>
            <pc:sldMk cId="939110669" sldId="271"/>
            <ac:spMk id="4" creationId="{CEC804CC-F1C2-68F8-E8E0-882BACA5E67D}"/>
          </ac:spMkLst>
        </pc:spChg>
      </pc:sldChg>
      <pc:sldChg chg="modSp">
        <pc:chgData name="Alfred Smith" userId="3c60a3631c0db8ad" providerId="LiveId" clId="{2E8DD6F4-93D3-44E3-96D9-BFD185F564CC}" dt="2025-05-29T08:56:42.782" v="2"/>
        <pc:sldMkLst>
          <pc:docMk/>
          <pc:sldMk cId="4024569785" sldId="272"/>
        </pc:sldMkLst>
        <pc:spChg chg="mod">
          <ac:chgData name="Alfred Smith" userId="3c60a3631c0db8ad" providerId="LiveId" clId="{2E8DD6F4-93D3-44E3-96D9-BFD185F564CC}" dt="2025-05-29T08:56:42.782" v="2"/>
          <ac:spMkLst>
            <pc:docMk/>
            <pc:sldMk cId="4024569785" sldId="272"/>
            <ac:spMk id="4" creationId="{21368B80-AFBF-1AF6-7DBE-EA7A211A8700}"/>
          </ac:spMkLst>
        </pc:spChg>
      </pc:sldChg>
      <pc:sldChg chg="modSp">
        <pc:chgData name="Alfred Smith" userId="3c60a3631c0db8ad" providerId="LiveId" clId="{2E8DD6F4-93D3-44E3-96D9-BFD185F564CC}" dt="2025-05-29T08:56:42.782" v="2"/>
        <pc:sldMkLst>
          <pc:docMk/>
          <pc:sldMk cId="487179600" sldId="273"/>
        </pc:sldMkLst>
        <pc:spChg chg="mod">
          <ac:chgData name="Alfred Smith" userId="3c60a3631c0db8ad" providerId="LiveId" clId="{2E8DD6F4-93D3-44E3-96D9-BFD185F564CC}" dt="2025-05-29T08:56:42.782" v="2"/>
          <ac:spMkLst>
            <pc:docMk/>
            <pc:sldMk cId="487179600" sldId="273"/>
            <ac:spMk id="4" creationId="{958B143A-C561-FC6A-9C66-33329BB02136}"/>
          </ac:spMkLst>
        </pc:spChg>
      </pc:sldChg>
      <pc:sldChg chg="modSp">
        <pc:chgData name="Alfred Smith" userId="3c60a3631c0db8ad" providerId="LiveId" clId="{2E8DD6F4-93D3-44E3-96D9-BFD185F564CC}" dt="2025-05-29T08:56:42.782" v="2"/>
        <pc:sldMkLst>
          <pc:docMk/>
          <pc:sldMk cId="2168401200" sldId="274"/>
        </pc:sldMkLst>
        <pc:spChg chg="mod">
          <ac:chgData name="Alfred Smith" userId="3c60a3631c0db8ad" providerId="LiveId" clId="{2E8DD6F4-93D3-44E3-96D9-BFD185F564CC}" dt="2025-05-29T08:56:42.782" v="2"/>
          <ac:spMkLst>
            <pc:docMk/>
            <pc:sldMk cId="2168401200" sldId="274"/>
            <ac:spMk id="4" creationId="{0437186D-4D94-E14B-A7C9-6C254FD737D9}"/>
          </ac:spMkLst>
        </pc:spChg>
      </pc:sldChg>
      <pc:sldChg chg="modSp">
        <pc:chgData name="Alfred Smith" userId="3c60a3631c0db8ad" providerId="LiveId" clId="{2E8DD6F4-93D3-44E3-96D9-BFD185F564CC}" dt="2025-05-29T08:56:42.782" v="2"/>
        <pc:sldMkLst>
          <pc:docMk/>
          <pc:sldMk cId="2996969115" sldId="275"/>
        </pc:sldMkLst>
        <pc:spChg chg="mod">
          <ac:chgData name="Alfred Smith" userId="3c60a3631c0db8ad" providerId="LiveId" clId="{2E8DD6F4-93D3-44E3-96D9-BFD185F564CC}" dt="2025-05-29T08:56:42.782" v="2"/>
          <ac:spMkLst>
            <pc:docMk/>
            <pc:sldMk cId="2996969115" sldId="275"/>
            <ac:spMk id="4" creationId="{698062DB-9579-017F-63D8-46C6F3D4DE51}"/>
          </ac:spMkLst>
        </pc:spChg>
      </pc:sldChg>
      <pc:sldChg chg="modSp">
        <pc:chgData name="Alfred Smith" userId="3c60a3631c0db8ad" providerId="LiveId" clId="{2E8DD6F4-93D3-44E3-96D9-BFD185F564CC}" dt="2025-05-29T08:56:42.782" v="2"/>
        <pc:sldMkLst>
          <pc:docMk/>
          <pc:sldMk cId="2390376940" sldId="276"/>
        </pc:sldMkLst>
        <pc:spChg chg="mod">
          <ac:chgData name="Alfred Smith" userId="3c60a3631c0db8ad" providerId="LiveId" clId="{2E8DD6F4-93D3-44E3-96D9-BFD185F564CC}" dt="2025-05-29T08:56:42.782" v="2"/>
          <ac:spMkLst>
            <pc:docMk/>
            <pc:sldMk cId="2390376940" sldId="276"/>
            <ac:spMk id="4" creationId="{26355051-CC8D-2B5E-D21D-AC5297B9FEC5}"/>
          </ac:spMkLst>
        </pc:spChg>
      </pc:sldChg>
      <pc:sldChg chg="modSp">
        <pc:chgData name="Alfred Smith" userId="3c60a3631c0db8ad" providerId="LiveId" clId="{2E8DD6F4-93D3-44E3-96D9-BFD185F564CC}" dt="2025-05-29T08:56:42.782" v="2"/>
        <pc:sldMkLst>
          <pc:docMk/>
          <pc:sldMk cId="4265919077" sldId="277"/>
        </pc:sldMkLst>
        <pc:spChg chg="mod">
          <ac:chgData name="Alfred Smith" userId="3c60a3631c0db8ad" providerId="LiveId" clId="{2E8DD6F4-93D3-44E3-96D9-BFD185F564CC}" dt="2025-05-29T08:56:42.782" v="2"/>
          <ac:spMkLst>
            <pc:docMk/>
            <pc:sldMk cId="4265919077" sldId="277"/>
            <ac:spMk id="4" creationId="{A6390AAD-488F-5EE5-C1F8-DBB2412F4C19}"/>
          </ac:spMkLst>
        </pc:spChg>
      </pc:sldChg>
      <pc:sldChg chg="modSp">
        <pc:chgData name="Alfred Smith" userId="3c60a3631c0db8ad" providerId="LiveId" clId="{2E8DD6F4-93D3-44E3-96D9-BFD185F564CC}" dt="2025-05-29T08:56:42.782" v="2"/>
        <pc:sldMkLst>
          <pc:docMk/>
          <pc:sldMk cId="210266664" sldId="278"/>
        </pc:sldMkLst>
        <pc:spChg chg="mod">
          <ac:chgData name="Alfred Smith" userId="3c60a3631c0db8ad" providerId="LiveId" clId="{2E8DD6F4-93D3-44E3-96D9-BFD185F564CC}" dt="2025-05-29T08:56:42.782" v="2"/>
          <ac:spMkLst>
            <pc:docMk/>
            <pc:sldMk cId="210266664" sldId="278"/>
            <ac:spMk id="4" creationId="{C68F29EB-861A-8904-CAF8-1DDC994ED705}"/>
          </ac:spMkLst>
        </pc:spChg>
      </pc:sldChg>
      <pc:sldChg chg="modSp">
        <pc:chgData name="Alfred Smith" userId="3c60a3631c0db8ad" providerId="LiveId" clId="{2E8DD6F4-93D3-44E3-96D9-BFD185F564CC}" dt="2025-05-29T08:56:42.782" v="2"/>
        <pc:sldMkLst>
          <pc:docMk/>
          <pc:sldMk cId="888433145" sldId="279"/>
        </pc:sldMkLst>
        <pc:spChg chg="mod">
          <ac:chgData name="Alfred Smith" userId="3c60a3631c0db8ad" providerId="LiveId" clId="{2E8DD6F4-93D3-44E3-96D9-BFD185F564CC}" dt="2025-05-29T08:56:42.782" v="2"/>
          <ac:spMkLst>
            <pc:docMk/>
            <pc:sldMk cId="888433145" sldId="279"/>
            <ac:spMk id="4" creationId="{7FBED279-4732-E9CD-A18D-810FA2380762}"/>
          </ac:spMkLst>
        </pc:spChg>
      </pc:sldChg>
      <pc:sldChg chg="modSp">
        <pc:chgData name="Alfred Smith" userId="3c60a3631c0db8ad" providerId="LiveId" clId="{2E8DD6F4-93D3-44E3-96D9-BFD185F564CC}" dt="2025-05-29T08:56:42.782" v="2"/>
        <pc:sldMkLst>
          <pc:docMk/>
          <pc:sldMk cId="791300187" sldId="280"/>
        </pc:sldMkLst>
        <pc:spChg chg="mod">
          <ac:chgData name="Alfred Smith" userId="3c60a3631c0db8ad" providerId="LiveId" clId="{2E8DD6F4-93D3-44E3-96D9-BFD185F564CC}" dt="2025-05-29T08:56:42.782" v="2"/>
          <ac:spMkLst>
            <pc:docMk/>
            <pc:sldMk cId="791300187" sldId="280"/>
            <ac:spMk id="4" creationId="{D0A77F69-228E-396D-7F59-C4656F65A7EF}"/>
          </ac:spMkLst>
        </pc:spChg>
      </pc:sldChg>
      <pc:sldChg chg="addSp delSp modSp mod">
        <pc:chgData name="Alfred Smith" userId="3c60a3631c0db8ad" providerId="LiveId" clId="{2E8DD6F4-93D3-44E3-96D9-BFD185F564CC}" dt="2025-05-29T09:10:43.212" v="28"/>
        <pc:sldMkLst>
          <pc:docMk/>
          <pc:sldMk cId="1922139011" sldId="281"/>
        </pc:sldMkLst>
        <pc:spChg chg="del">
          <ac:chgData name="Alfred Smith" userId="3c60a3631c0db8ad" providerId="LiveId" clId="{2E8DD6F4-93D3-44E3-96D9-BFD185F564CC}" dt="2025-05-29T09:10:42.696" v="27" actId="478"/>
          <ac:spMkLst>
            <pc:docMk/>
            <pc:sldMk cId="1922139011" sldId="281"/>
            <ac:spMk id="2" creationId="{5B648FCF-141B-7964-0D42-62E8184CA60D}"/>
          </ac:spMkLst>
        </pc:spChg>
        <pc:spChg chg="add mod">
          <ac:chgData name="Alfred Smith" userId="3c60a3631c0db8ad" providerId="LiveId" clId="{2E8DD6F4-93D3-44E3-96D9-BFD185F564CC}" dt="2025-05-29T09:10:43.212" v="28"/>
          <ac:spMkLst>
            <pc:docMk/>
            <pc:sldMk cId="1922139011" sldId="281"/>
            <ac:spMk id="3" creationId="{8DEFBB47-58EF-37AB-D1EF-CC752FACD648}"/>
          </ac:spMkLst>
        </pc:spChg>
        <pc:spChg chg="add mod">
          <ac:chgData name="Alfred Smith" userId="3c60a3631c0db8ad" providerId="LiveId" clId="{2E8DD6F4-93D3-44E3-96D9-BFD185F564CC}" dt="2025-05-29T09:10:43.212" v="28"/>
          <ac:spMkLst>
            <pc:docMk/>
            <pc:sldMk cId="1922139011" sldId="281"/>
            <ac:spMk id="4" creationId="{74BA7167-058A-8AD1-E89B-76B727CE3D2F}"/>
          </ac:spMkLst>
        </pc:spChg>
        <pc:spChg chg="del">
          <ac:chgData name="Alfred Smith" userId="3c60a3631c0db8ad" providerId="LiveId" clId="{2E8DD6F4-93D3-44E3-96D9-BFD185F564CC}" dt="2025-05-29T09:10:42.696" v="27" actId="478"/>
          <ac:spMkLst>
            <pc:docMk/>
            <pc:sldMk cId="1922139011" sldId="281"/>
            <ac:spMk id="5" creationId="{5C1797F4-E2CD-0331-A212-6877C56224E2}"/>
          </ac:spMkLst>
        </pc:spChg>
      </pc:sldChg>
      <pc:sldChg chg="addSp delSp modSp mod">
        <pc:chgData name="Alfred Smith" userId="3c60a3631c0db8ad" providerId="LiveId" clId="{2E8DD6F4-93D3-44E3-96D9-BFD185F564CC}" dt="2025-05-29T08:59:34.650" v="12"/>
        <pc:sldMkLst>
          <pc:docMk/>
          <pc:sldMk cId="3185262253" sldId="296"/>
        </pc:sldMkLst>
        <pc:spChg chg="del">
          <ac:chgData name="Alfred Smith" userId="3c60a3631c0db8ad" providerId="LiveId" clId="{2E8DD6F4-93D3-44E3-96D9-BFD185F564CC}" dt="2025-05-29T08:59:34.105" v="11" actId="478"/>
          <ac:spMkLst>
            <pc:docMk/>
            <pc:sldMk cId="3185262253" sldId="296"/>
            <ac:spMk id="2" creationId="{AC716912-A757-722D-4EB3-1497350EC490}"/>
          </ac:spMkLst>
        </pc:spChg>
        <pc:spChg chg="add mod">
          <ac:chgData name="Alfred Smith" userId="3c60a3631c0db8ad" providerId="LiveId" clId="{2E8DD6F4-93D3-44E3-96D9-BFD185F564CC}" dt="2025-05-29T08:59:34.650" v="12"/>
          <ac:spMkLst>
            <pc:docMk/>
            <pc:sldMk cId="3185262253" sldId="296"/>
            <ac:spMk id="3" creationId="{18C9EA78-643C-E53C-4074-F636B7692AF5}"/>
          </ac:spMkLst>
        </pc:spChg>
        <pc:spChg chg="add mod">
          <ac:chgData name="Alfred Smith" userId="3c60a3631c0db8ad" providerId="LiveId" clId="{2E8DD6F4-93D3-44E3-96D9-BFD185F564CC}" dt="2025-05-29T08:59:34.650" v="12"/>
          <ac:spMkLst>
            <pc:docMk/>
            <pc:sldMk cId="3185262253" sldId="296"/>
            <ac:spMk id="4" creationId="{EA861BC5-56F8-59D7-3D38-9D7EA24E1051}"/>
          </ac:spMkLst>
        </pc:spChg>
        <pc:spChg chg="del">
          <ac:chgData name="Alfred Smith" userId="3c60a3631c0db8ad" providerId="LiveId" clId="{2E8DD6F4-93D3-44E3-96D9-BFD185F564CC}" dt="2025-05-29T08:59:34.105" v="11" actId="478"/>
          <ac:spMkLst>
            <pc:docMk/>
            <pc:sldMk cId="3185262253" sldId="296"/>
            <ac:spMk id="5" creationId="{AE2FE9DA-C0C7-31DB-3873-BA1A0207FA74}"/>
          </ac:spMkLst>
        </pc:spChg>
      </pc:sldChg>
      <pc:sldChg chg="modSp">
        <pc:chgData name="Alfred Smith" userId="3c60a3631c0db8ad" providerId="LiveId" clId="{2E8DD6F4-93D3-44E3-96D9-BFD185F564CC}" dt="2025-05-29T08:56:42.782" v="2"/>
        <pc:sldMkLst>
          <pc:docMk/>
          <pc:sldMk cId="3192196158" sldId="298"/>
        </pc:sldMkLst>
        <pc:spChg chg="mod">
          <ac:chgData name="Alfred Smith" userId="3c60a3631c0db8ad" providerId="LiveId" clId="{2E8DD6F4-93D3-44E3-96D9-BFD185F564CC}" dt="2025-05-29T08:56:42.782" v="2"/>
          <ac:spMkLst>
            <pc:docMk/>
            <pc:sldMk cId="3192196158" sldId="298"/>
            <ac:spMk id="2" creationId="{5C792167-93D3-C802-F56F-931FCF6B95EC}"/>
          </ac:spMkLst>
        </pc:spChg>
      </pc:sldChg>
      <pc:sldChg chg="modSp">
        <pc:chgData name="Alfred Smith" userId="3c60a3631c0db8ad" providerId="LiveId" clId="{2E8DD6F4-93D3-44E3-96D9-BFD185F564CC}" dt="2025-05-29T08:56:42.782" v="2"/>
        <pc:sldMkLst>
          <pc:docMk/>
          <pc:sldMk cId="1272621823" sldId="299"/>
        </pc:sldMkLst>
        <pc:spChg chg="mod">
          <ac:chgData name="Alfred Smith" userId="3c60a3631c0db8ad" providerId="LiveId" clId="{2E8DD6F4-93D3-44E3-96D9-BFD185F564CC}" dt="2025-05-29T08:56:42.782" v="2"/>
          <ac:spMkLst>
            <pc:docMk/>
            <pc:sldMk cId="1272621823" sldId="299"/>
            <ac:spMk id="2" creationId="{C7E13843-E6E6-4B22-81EF-A483264EF10D}"/>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29-05-2025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1" i="0" u="none" strike="noStrike" baseline="0">
                <a:latin typeface="TimesNewRomanPS-BoldMT"/>
              </a:rPr>
              <a:t>Ch</a:t>
            </a:r>
          </a:p>
          <a:p>
            <a:pPr algn="l"/>
            <a:r>
              <a:rPr lang="en-US" sz="1200" b="1" i="0" u="none" strike="noStrike" baseline="0">
                <a:latin typeface="TimesNewRomanPS-BoldMT"/>
              </a:rPr>
              <a:t>55 </a:t>
            </a:r>
            <a:r>
              <a:rPr lang="en-US" sz="1200" b="1" i="0" u="none" strike="noStrike" baseline="0" dirty="0">
                <a:latin typeface="TimesNewRomanPS-BoldMT"/>
              </a:rPr>
              <a:t>Paul’s Arrest and Trials</a:t>
            </a:r>
          </a:p>
          <a:p>
            <a:pPr algn="l"/>
            <a:r>
              <a:rPr lang="en-US" sz="1200" b="0" i="0" u="none" strike="noStrike" baseline="0" dirty="0">
                <a:latin typeface="TimesNewRomanPSMT"/>
              </a:rPr>
              <a:t>1. Paul purifies himself – Acts 21:17-30 (Left Top)</a:t>
            </a:r>
          </a:p>
          <a:p>
            <a:pPr algn="l"/>
            <a:r>
              <a:rPr lang="en-US" sz="1200" b="0" i="0" u="none" strike="noStrike" baseline="0" dirty="0">
                <a:latin typeface="TimesNewRomanPSMT"/>
              </a:rPr>
              <a:t>2. Paul captured – Acts 21:31 – 22:29 (Center Top)</a:t>
            </a:r>
          </a:p>
          <a:p>
            <a:pPr algn="l"/>
            <a:r>
              <a:rPr lang="en-US" sz="1200" b="0" i="0" u="none" strike="noStrike" baseline="0" dirty="0">
                <a:latin typeface="TimesNewRomanPSMT"/>
              </a:rPr>
              <a:t>3. Paul before the Jewish Council – Acts 22:30 – 23:10 (Right Top)</a:t>
            </a:r>
          </a:p>
          <a:p>
            <a:pPr algn="l"/>
            <a:r>
              <a:rPr lang="en-US" sz="1200" b="0" i="0" u="none" strike="noStrike" baseline="0" dirty="0">
                <a:latin typeface="TimesNewRomanPSMT"/>
              </a:rPr>
              <a:t>4. God encourages Paul – Acts 23:11 (Right 2nd)</a:t>
            </a:r>
          </a:p>
          <a:p>
            <a:pPr algn="l"/>
            <a:r>
              <a:rPr lang="en-US" sz="1200" b="0" i="0" u="none" strike="noStrike" baseline="0" dirty="0">
                <a:latin typeface="TimesNewRomanPSMT"/>
              </a:rPr>
              <a:t>5. Conspiracy to kill Paul – Acts 23:12-22 (Right 3rd)</a:t>
            </a:r>
          </a:p>
          <a:p>
            <a:pPr algn="l"/>
            <a:r>
              <a:rPr lang="en-US" sz="1200" b="0" i="0" u="none" strike="noStrike" baseline="0" dirty="0">
                <a:latin typeface="TimesNewRomanPSMT"/>
              </a:rPr>
              <a:t>6. Paul escorted out of Jerusalem – Acts 23:23-35 (Bottom)</a:t>
            </a:r>
          </a:p>
          <a:p>
            <a:pPr algn="l"/>
            <a:r>
              <a:rPr lang="en-US" sz="1200" b="0" i="0" u="none" strike="noStrike" baseline="0" dirty="0">
                <a:latin typeface="TimesNewRomanPSMT"/>
              </a:rPr>
              <a:t>7. Paul before Felix – Acts 24:1-27 (Left near Bottom)</a:t>
            </a:r>
          </a:p>
          <a:p>
            <a:pPr algn="l"/>
            <a:r>
              <a:rPr lang="en-US" sz="1200" b="0" i="0" u="none" strike="noStrike" baseline="0" dirty="0">
                <a:latin typeface="TimesNewRomanPSMT"/>
              </a:rPr>
              <a:t>8. Paul before Festus – Acts 25:1-12 (Left Center)</a:t>
            </a:r>
          </a:p>
          <a:p>
            <a:pPr algn="l"/>
            <a:r>
              <a:rPr lang="en-US" sz="1200" b="0" i="0" u="none" strike="noStrike" baseline="0" dirty="0">
                <a:latin typeface="TimesNewRomanPSMT"/>
              </a:rPr>
              <a:t>9. Paul before Agrippa and Bernice – Acts 25:13 – 26:32 (Center)</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29-05-2025</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55-8</a:t>
            </a:r>
          </a:p>
        </p:txBody>
      </p:sp>
      <p:pic>
        <p:nvPicPr>
          <p:cNvPr id="8" name="Audio 7">
            <a:hlinkClick r:id="" action="ppaction://media"/>
            <a:extLst>
              <a:ext uri="{FF2B5EF4-FFF2-40B4-BE49-F238E27FC236}">
                <a16:creationId xmlns:a16="http://schemas.microsoft.com/office/drawing/2014/main" id="{A7209430-A4DA-87AB-BACC-6BAF78B1A7D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6" name="Content Placeholder 2">
            <a:extLst>
              <a:ext uri="{FF2B5EF4-FFF2-40B4-BE49-F238E27FC236}">
                <a16:creationId xmlns:a16="http://schemas.microsoft.com/office/drawing/2014/main" id="{38219979-B9F7-362A-A646-E0EE045461EC}"/>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IN" dirty="0"/>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3475"/>
    </mc:Choice>
    <mc:Fallback xmlns="">
      <p:transition spd="slow" advTm="34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7EF71BC6-CF89-6DF7-9DD0-15068CDC5219}"/>
              </a:ext>
            </a:extLst>
          </p:cNvPr>
          <p:cNvPicPr>
            <a:picLocks noChangeAspect="1"/>
          </p:cNvPicPr>
          <p:nvPr/>
        </p:nvPicPr>
        <p:blipFill rotWithShape="1">
          <a:blip r:embed="rId2"/>
          <a:srcRect l="5316" r="-1"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58B143A-C561-FC6A-9C66-33329BB02136}"/>
              </a:ext>
            </a:extLst>
          </p:cNvPr>
          <p:cNvSpPr txBox="1"/>
          <p:nvPr/>
        </p:nvSpPr>
        <p:spPr>
          <a:xfrm>
            <a:off x="385152" y="26765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25</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a:t>
            </a: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udio 7">
            <a:hlinkClick r:id="" action="ppaction://media"/>
            <a:extLst>
              <a:ext uri="{FF2B5EF4-FFF2-40B4-BE49-F238E27FC236}">
                <a16:creationId xmlns:a16="http://schemas.microsoft.com/office/drawing/2014/main" id="{1A420409-490B-0752-F41D-83E2899A965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9DA195A8-D24D-4929-F2EE-A5E3A7B58BF0}"/>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4འོན༌ཀྱང༌། ཕེ་ཏི་ན༌རེ། ཕོལ་ལོལ་བྱ་བ་ཀེ་སར་ཡཱ་ནས་བཙོན་ལ་བཅུག་ཡོད་ཅིང་ང་རང་ཅང་མ་འགོར་བར་དེ་རུ་འགྲོ་བ་ཡིན། </a:t>
            </a:r>
            <a:endParaRPr lang="en-IN" dirty="0"/>
          </a:p>
        </p:txBody>
      </p:sp>
      <p:sp>
        <p:nvSpPr>
          <p:cNvPr id="4" name="TextBox 3">
            <a:extLst>
              <a:ext uri="{FF2B5EF4-FFF2-40B4-BE49-F238E27FC236}">
                <a16:creationId xmlns:a16="http://schemas.microsoft.com/office/drawing/2014/main" id="{99660D65-9E42-79BB-DC32-F9B952D2DF6F}"/>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4But Festus replied, “Paul is being held in Caesarea, and I myself am going there soon.</a:t>
            </a:r>
            <a:endParaRPr lang="en-IN" dirty="0"/>
          </a:p>
        </p:txBody>
      </p:sp>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10047"/>
    </mc:Choice>
    <mc:Fallback xmlns="">
      <p:transition spd="slow" advTm="100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241DA0E-AD8A-9D33-2DF7-AC4D3D73F923}"/>
              </a:ext>
            </a:extLst>
          </p:cNvPr>
          <p:cNvPicPr>
            <a:picLocks noChangeAspect="1"/>
          </p:cNvPicPr>
          <p:nvPr/>
        </p:nvPicPr>
        <p:blipFill>
          <a:blip r:embed="rId2"/>
          <a:stretch>
            <a:fillRect/>
          </a:stretch>
        </p:blipFill>
        <p:spPr>
          <a:xfrm>
            <a:off x="0" y="-531091"/>
            <a:ext cx="12192000" cy="7389091"/>
          </a:xfrm>
          <a:prstGeom prst="rect">
            <a:avLst/>
          </a:prstGeom>
        </p:spPr>
      </p:pic>
      <p:sp>
        <p:nvSpPr>
          <p:cNvPr id="4" name="TextBox 3">
            <a:extLst>
              <a:ext uri="{FF2B5EF4-FFF2-40B4-BE49-F238E27FC236}">
                <a16:creationId xmlns:a16="http://schemas.microsoft.com/office/drawing/2014/main" id="{0437186D-4D94-E14B-A7C9-6C254FD737D9}"/>
              </a:ext>
            </a:extLst>
          </p:cNvPr>
          <p:cNvSpPr txBox="1"/>
          <p:nvPr/>
        </p:nvSpPr>
        <p:spPr>
          <a:xfrm>
            <a:off x="9232938" y="332044"/>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25</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a:t>
            </a:r>
          </a:p>
        </p:txBody>
      </p:sp>
    </p:spTree>
    <p:extLst>
      <p:ext uri="{BB962C8B-B14F-4D97-AF65-F5344CB8AC3E}">
        <p14:creationId xmlns:p14="http://schemas.microsoft.com/office/powerpoint/2010/main" val="2168401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Audio 15">
            <a:hlinkClick r:id="" action="ppaction://media"/>
            <a:extLst>
              <a:ext uri="{FF2B5EF4-FFF2-40B4-BE49-F238E27FC236}">
                <a16:creationId xmlns:a16="http://schemas.microsoft.com/office/drawing/2014/main" id="{4BDAEDB6-2A65-A1C0-85E3-056D82CB5AB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18C9EA78-643C-E53C-4074-F636B7692AF5}"/>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5དེ་བས་ཁྱོད་རྣམས་ལས་མི་དབང་ཐང་ཅན་རྣམས་བདག་དང་མཉམ་དུ༌འགྲོའོ།། གལ་ཏེ་མི་དེ་ལ་ཉེས་སྐྱོན་ཡོད་ན་གཏུག་ཆོག་ཅེས་སྨྲས༌སོ།།</a:t>
            </a:r>
            <a:endParaRPr lang="en-IN" dirty="0"/>
          </a:p>
        </p:txBody>
      </p:sp>
      <p:sp>
        <p:nvSpPr>
          <p:cNvPr id="4" name="TextBox 3">
            <a:extLst>
              <a:ext uri="{FF2B5EF4-FFF2-40B4-BE49-F238E27FC236}">
                <a16:creationId xmlns:a16="http://schemas.microsoft.com/office/drawing/2014/main" id="{EA861BC5-56F8-59D7-3D38-9D7EA24E1051}"/>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5So if this man has done anything wrong, let some of your leaders come down with me and accuse him there.”</a:t>
            </a:r>
            <a:endParaRPr lang="en-IN" dirty="0"/>
          </a:p>
        </p:txBody>
      </p:sp>
    </p:spTree>
    <p:extLst>
      <p:ext uri="{BB962C8B-B14F-4D97-AF65-F5344CB8AC3E}">
        <p14:creationId xmlns:p14="http://schemas.microsoft.com/office/powerpoint/2010/main" val="3185262253"/>
      </p:ext>
    </p:extLst>
  </p:cSld>
  <p:clrMapOvr>
    <a:masterClrMapping/>
  </p:clrMapOvr>
  <mc:AlternateContent xmlns:mc="http://schemas.openxmlformats.org/markup-compatibility/2006" xmlns:p14="http://schemas.microsoft.com/office/powerpoint/2010/main">
    <mc:Choice Requires="p14">
      <p:transition spd="slow" p14:dur="2000" advTm="11728"/>
    </mc:Choice>
    <mc:Fallback xmlns="">
      <p:transition spd="slow" advTm="117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90B62C4-4049-EDEB-BCEC-E946F218EFA9}"/>
              </a:ext>
            </a:extLst>
          </p:cNvPr>
          <p:cNvPicPr>
            <a:picLocks noChangeAspect="1"/>
          </p:cNvPicPr>
          <p:nvPr/>
        </p:nvPicPr>
        <p:blipFill>
          <a:blip r:embed="rId2"/>
          <a:stretch>
            <a:fillRect/>
          </a:stretch>
        </p:blipFill>
        <p:spPr>
          <a:xfrm>
            <a:off x="-610707" y="0"/>
            <a:ext cx="12802707" cy="6858000"/>
          </a:xfrm>
          <a:prstGeom prst="rect">
            <a:avLst/>
          </a:prstGeom>
        </p:spPr>
      </p:pic>
      <p:sp>
        <p:nvSpPr>
          <p:cNvPr id="2" name="TextBox 1">
            <a:extLst>
              <a:ext uri="{FF2B5EF4-FFF2-40B4-BE49-F238E27FC236}">
                <a16:creationId xmlns:a16="http://schemas.microsoft.com/office/drawing/2014/main" id="{5C792167-93D3-C802-F56F-931FCF6B95EC}"/>
              </a:ext>
            </a:extLst>
          </p:cNvPr>
          <p:cNvSpPr txBox="1"/>
          <p:nvPr/>
        </p:nvSpPr>
        <p:spPr>
          <a:xfrm>
            <a:off x="517673" y="1274815"/>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25</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a:t>
            </a:r>
          </a:p>
        </p:txBody>
      </p:sp>
    </p:spTree>
    <p:extLst>
      <p:ext uri="{BB962C8B-B14F-4D97-AF65-F5344CB8AC3E}">
        <p14:creationId xmlns:p14="http://schemas.microsoft.com/office/powerpoint/2010/main" val="31921961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Audio 16">
            <a:hlinkClick r:id="" action="ppaction://media"/>
            <a:extLst>
              <a:ext uri="{FF2B5EF4-FFF2-40B4-BE49-F238E27FC236}">
                <a16:creationId xmlns:a16="http://schemas.microsoft.com/office/drawing/2014/main" id="{F4B7017B-80BF-72E9-5245-52B4DBB2058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09C02085-C3F6-4F27-5BA5-5908FE7CBA78}"/>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6དེ་ནས་ཕེ་ཏི་བྱ་བ་ཡེ་རུ་སཱ་ལེམ་དུ་ཉིན་བརྒྱད་ནས་བཅུ་ཙམ་ལ་བསྡད་པ་དང་མར་ཀེ་སར་ཡཱ་རུ་སོང༌ཞིང༌། དེའི་ཕྱི་ཉིན་ཁྲིམས་དཔོན་གྱི་ཁྲིའི་སྟེང་དུ་བཞུགས་ཤིང་ཕོལ་ལོལ་འཁྲིད་ཡོང་དགོས་པའི་བཀའ་གནང༌ངོ་།། </a:t>
            </a:r>
            <a:endParaRPr lang="en-IN" dirty="0"/>
          </a:p>
        </p:txBody>
      </p:sp>
      <p:sp>
        <p:nvSpPr>
          <p:cNvPr id="4" name="TextBox 3">
            <a:extLst>
              <a:ext uri="{FF2B5EF4-FFF2-40B4-BE49-F238E27FC236}">
                <a16:creationId xmlns:a16="http://schemas.microsoft.com/office/drawing/2014/main" id="{C881C717-7D5E-F7CC-13F1-7D7B191F63FA}"/>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6After spending no more than eight or ten days with them, Festus went down to Caesarea. The next day he sat on the judgment seat and ordered that Paul be brought in.</a:t>
            </a:r>
            <a:endParaRPr lang="en-IN" dirty="0"/>
          </a:p>
        </p:txBody>
      </p:sp>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11518"/>
    </mc:Choice>
    <mc:Fallback xmlns="">
      <p:transition spd="slow" advTm="115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erson holding a sign&#10;&#10;Description automatically generated with low confidence">
            <a:extLst>
              <a:ext uri="{FF2B5EF4-FFF2-40B4-BE49-F238E27FC236}">
                <a16:creationId xmlns:a16="http://schemas.microsoft.com/office/drawing/2014/main" id="{848FB576-94B6-EA74-5892-A5264EA5F746}"/>
              </a:ext>
            </a:extLst>
          </p:cNvPr>
          <p:cNvPicPr>
            <a:picLocks noChangeAspect="1"/>
          </p:cNvPicPr>
          <p:nvPr/>
        </p:nvPicPr>
        <p:blipFill rotWithShape="1">
          <a:blip r:embed="rId2"/>
          <a:srcRect l="4063" r="1253"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698062DB-9579-017F-63D8-46C6F3D4DE51}"/>
              </a:ext>
            </a:extLst>
          </p:cNvPr>
          <p:cNvSpPr txBox="1"/>
          <p:nvPr/>
        </p:nvSpPr>
        <p:spPr>
          <a:xfrm>
            <a:off x="385152" y="26765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25</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a:t>
            </a:r>
          </a:p>
        </p:txBody>
      </p:sp>
    </p:spTree>
    <p:extLst>
      <p:ext uri="{BB962C8B-B14F-4D97-AF65-F5344CB8AC3E}">
        <p14:creationId xmlns:p14="http://schemas.microsoft.com/office/powerpoint/2010/main" val="29969691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Audio 11">
            <a:hlinkClick r:id="" action="ppaction://media"/>
            <a:extLst>
              <a:ext uri="{FF2B5EF4-FFF2-40B4-BE49-F238E27FC236}">
                <a16:creationId xmlns:a16="http://schemas.microsoft.com/office/drawing/2014/main" id="{64B7EC5A-D31A-5798-783E-4A36F7749FB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4" name="TextBox 3">
            <a:extLst>
              <a:ext uri="{FF2B5EF4-FFF2-40B4-BE49-F238E27FC236}">
                <a16:creationId xmlns:a16="http://schemas.microsoft.com/office/drawing/2014/main" id="{9BA337FC-BEBD-4EDC-5926-763CA3ECE988}"/>
              </a:ext>
            </a:extLst>
          </p:cNvPr>
          <p:cNvSpPr txBox="1"/>
          <p:nvPr/>
        </p:nvSpPr>
        <p:spPr>
          <a:xfrm>
            <a:off x="3056021" y="2724835"/>
            <a:ext cx="6112042" cy="646331"/>
          </a:xfrm>
          <a:prstGeom prst="rect">
            <a:avLst/>
          </a:prstGeom>
          <a:noFill/>
        </p:spPr>
        <p:txBody>
          <a:bodyPr wrap="square">
            <a:spAutoFit/>
          </a:bodyPr>
          <a:lstStyle/>
          <a:p>
            <a:r>
              <a:rPr lang="en-US" dirty="0"/>
              <a:t>7ཕོལ་ལོལ་ཁྲིམས་ཁང་དུ་ཡོང་བ་དང་ཡེ་རུ་སཱ་ལེམ་ནས་མར་ཡོང་བའི་ཡ་ཧུ་དཱ་པ་རྣམས་ཀྱང་སླེབས་ཏེ། ཕོལ་ལོལ་གྱི་མཐའ་བསྐོར་ཞིང་དོན་རྐྱེན་ཚབས་ཆེན་མང་པོ་གླེང་ནས་ཁོང་ཉིད་གཏུགས་ནའང་བདེན་དཔང་བྱེད་མ་ནུས་སོ།། </a:t>
            </a:r>
          </a:p>
        </p:txBody>
      </p:sp>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12684"/>
    </mc:Choice>
    <mc:Fallback xmlns="">
      <p:transition spd="slow" advTm="126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08745F2D-3C14-BD89-F0A5-1034612DC6CE}"/>
              </a:ext>
            </a:extLst>
          </p:cNvPr>
          <p:cNvPicPr>
            <a:picLocks noChangeAspect="1"/>
          </p:cNvPicPr>
          <p:nvPr/>
        </p:nvPicPr>
        <p:blipFill rotWithShape="1">
          <a:blip r:embed="rId2"/>
          <a:srcRect r="4428"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26355051-CC8D-2B5E-D21D-AC5297B9FEC5}"/>
              </a:ext>
            </a:extLst>
          </p:cNvPr>
          <p:cNvSpPr txBox="1"/>
          <p:nvPr/>
        </p:nvSpPr>
        <p:spPr>
          <a:xfrm>
            <a:off x="269242" y="575405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25</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:7</a:t>
            </a:r>
          </a:p>
        </p:txBody>
      </p:sp>
    </p:spTree>
    <p:extLst>
      <p:ext uri="{BB962C8B-B14F-4D97-AF65-F5344CB8AC3E}">
        <p14:creationId xmlns:p14="http://schemas.microsoft.com/office/powerpoint/2010/main" val="23903769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Audio 17">
            <a:hlinkClick r:id="" action="ppaction://media"/>
            <a:extLst>
              <a:ext uri="{FF2B5EF4-FFF2-40B4-BE49-F238E27FC236}">
                <a16:creationId xmlns:a16="http://schemas.microsoft.com/office/drawing/2014/main" id="{20EBF294-B31B-230E-583E-C2904EF4D6D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EEF3740B-B595-27B9-21F1-9B4947450E7E}"/>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8ཕོལ་ལོལ་གྱིས་དག་འབུད་བྱས་ནས་འདི་ལྟར་སྨྲས༌པ་སྟེ། ང་རང་ནི་ཡ་ཧུ་དཱ་པའི་བཀའ་ཁྲིམས༌དང༌མཆོད༌ཁང༌། ཡང་ན་སེ་བཟིར་བཅས་གང་ལའང་འགལ་མ་མྱོང་ཞེས་པའོ།། </a:t>
            </a:r>
            <a:endParaRPr lang="en-IN" dirty="0"/>
          </a:p>
        </p:txBody>
      </p:sp>
      <p:sp>
        <p:nvSpPr>
          <p:cNvPr id="4" name="TextBox 3">
            <a:extLst>
              <a:ext uri="{FF2B5EF4-FFF2-40B4-BE49-F238E27FC236}">
                <a16:creationId xmlns:a16="http://schemas.microsoft.com/office/drawing/2014/main" id="{677822B8-3075-7D06-3504-10F083D72539}"/>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8Then Paul made his defense: “I have committed no offense against the law of the Jews or against the temple or against Caesar.”</a:t>
            </a:r>
            <a:endParaRPr lang="en-IN" dirty="0"/>
          </a:p>
        </p:txBody>
      </p:sp>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14237"/>
    </mc:Choice>
    <mc:Fallback xmlns="">
      <p:transition spd="slow" advTm="142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39F9AD2-3ED2-FA5E-3A39-C9242F028C5E}"/>
              </a:ext>
            </a:extLst>
          </p:cNvPr>
          <p:cNvPicPr>
            <a:picLocks noChangeAspect="1"/>
          </p:cNvPicPr>
          <p:nvPr/>
        </p:nvPicPr>
        <p:blipFill>
          <a:blip r:embed="rId2"/>
          <a:stretch>
            <a:fillRect/>
          </a:stretch>
        </p:blipFill>
        <p:spPr>
          <a:xfrm>
            <a:off x="0" y="1"/>
            <a:ext cx="13148796" cy="6858000"/>
          </a:xfrm>
          <a:prstGeom prst="rect">
            <a:avLst/>
          </a:prstGeom>
        </p:spPr>
      </p:pic>
      <p:sp>
        <p:nvSpPr>
          <p:cNvPr id="5" name="TextBox 4">
            <a:extLst>
              <a:ext uri="{FF2B5EF4-FFF2-40B4-BE49-F238E27FC236}">
                <a16:creationId xmlns:a16="http://schemas.microsoft.com/office/drawing/2014/main" id="{8FAACE44-605D-0DAA-57AB-60864B12CD11}"/>
              </a:ext>
            </a:extLst>
          </p:cNvPr>
          <p:cNvSpPr txBox="1"/>
          <p:nvPr/>
        </p:nvSpPr>
        <p:spPr>
          <a:xfrm>
            <a:off x="960782" y="4260573"/>
            <a:ext cx="10270435" cy="4028661"/>
          </a:xfrm>
          <a:prstGeom prst="rect">
            <a:avLst/>
          </a:prstGeom>
          <a:noFill/>
        </p:spPr>
        <p:txBody>
          <a:bodyPr wrap="square" rtlCol="0">
            <a:noAutofit/>
          </a:bodyPr>
          <a:lstStyle/>
          <a:p>
            <a:pPr algn="ctr"/>
            <a:r>
              <a:rPr lang="en-IN" dirty="0">
                <a:solidFill>
                  <a:schemeClr val="bg1"/>
                </a:solidFill>
              </a:rPr>
              <a:t> </a:t>
            </a:r>
            <a:r>
              <a:rPr lang="bo-CN" sz="8000" b="1" cap="all" dirty="0">
                <a:solidFill>
                  <a:schemeClr val="bg1"/>
                </a:solidFill>
                <a:latin typeface="ArialMT"/>
              </a:rPr>
              <a:t>མཛད་འཕྲིན 25</a:t>
            </a:r>
          </a:p>
          <a:p>
            <a:r>
              <a:rPr lang="bo-CN" sz="8000" b="1" dirty="0">
                <a:solidFill>
                  <a:schemeClr val="bg1"/>
                </a:solidFill>
                <a:latin typeface="Arial" panose="020B0604020202020204" pitchFamily="34" charset="0"/>
              </a:rPr>
              <a:t>པའུ་ལུ་སྤྱི་ཁྱབ་ཕེ་སི་ཏུ་ཡི་མདུན་དུ་ཁྲིད་པ།</a:t>
            </a:r>
          </a:p>
          <a:p>
            <a:endParaRPr lang="en-IN" dirty="0"/>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1FF9BDD4-00D5-70D0-B72B-686704C7511D}"/>
              </a:ext>
            </a:extLst>
          </p:cNvPr>
          <p:cNvPicPr>
            <a:picLocks noChangeAspect="1"/>
          </p:cNvPicPr>
          <p:nvPr/>
        </p:nvPicPr>
        <p:blipFill rotWithShape="1">
          <a:blip r:embed="rId2"/>
          <a:srcRect b="133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A6390AAD-488F-5EE5-C1F8-DBB2412F4C19}"/>
              </a:ext>
            </a:extLst>
          </p:cNvPr>
          <p:cNvSpPr txBox="1"/>
          <p:nvPr/>
        </p:nvSpPr>
        <p:spPr>
          <a:xfrm>
            <a:off x="191969" y="5792687"/>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25</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a:t>
            </a:r>
          </a:p>
        </p:txBody>
      </p:sp>
    </p:spTree>
    <p:extLst>
      <p:ext uri="{BB962C8B-B14F-4D97-AF65-F5344CB8AC3E}">
        <p14:creationId xmlns:p14="http://schemas.microsoft.com/office/powerpoint/2010/main" val="42659190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Audio 11">
            <a:hlinkClick r:id="" action="ppaction://media"/>
            <a:extLst>
              <a:ext uri="{FF2B5EF4-FFF2-40B4-BE49-F238E27FC236}">
                <a16:creationId xmlns:a16="http://schemas.microsoft.com/office/drawing/2014/main" id="{150F28F6-8827-F40C-DBCB-8650CACC67F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45CB9925-429A-AEC1-A881-79AC13D672CA}"/>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9འོན༌ཀྱང༌། ཕེ་ཏིས་ཡ་ཧུ་དཱ་པ་རྣམས་ཀྱི་ངོ་སོ་ལེན་པའི་ཕྱིར་ན༌རེ། ཁྱོད་རང་ཡར་ཡེ་རུ་སཱ་ལེམ་དུ་སོང༌ནས། བདག་གིས་ཁྱོད་ཀྱི་དོན་འདིར་ཁྲིམས་ཐག་བཅད་ན་ཁྱོད་རང་འཐད་པ་ཡིན་ནམ་ཞེས་དྲིས་པ༌དང༌། </a:t>
            </a:r>
            <a:endParaRPr lang="en-IN" sz="1600" dirty="0"/>
          </a:p>
        </p:txBody>
      </p:sp>
      <p:sp>
        <p:nvSpPr>
          <p:cNvPr id="4" name="TextBox 3">
            <a:extLst>
              <a:ext uri="{FF2B5EF4-FFF2-40B4-BE49-F238E27FC236}">
                <a16:creationId xmlns:a16="http://schemas.microsoft.com/office/drawing/2014/main" id="{94834B22-9641-768E-6D8E-C3D63FCBDB02}"/>
              </a:ext>
            </a:extLst>
          </p:cNvPr>
          <p:cNvSpPr txBox="1"/>
          <p:nvPr/>
        </p:nvSpPr>
        <p:spPr>
          <a:xfrm>
            <a:off x="110836" y="166255"/>
            <a:ext cx="5818909" cy="6558102"/>
          </a:xfrm>
          <a:prstGeom prst="rect">
            <a:avLst/>
          </a:prstGeom>
          <a:noFill/>
        </p:spPr>
        <p:txBody>
          <a:bodyPr wrap="square" rtlCol="0">
            <a:noAutofit/>
          </a:bodyPr>
          <a:lstStyle/>
          <a:p>
            <a:r>
              <a:rPr lang="en-US" sz="4400" dirty="0"/>
              <a:t>9But Festus, wishing to do the Jews a favor, said to Paul, “Are you willing to go up to Jerusalem to stand trial before me on these charges?”</a:t>
            </a:r>
            <a:endParaRPr lang="en-IN" sz="4400" dirty="0"/>
          </a:p>
        </p:txBody>
      </p:sp>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14637"/>
    </mc:Choice>
    <mc:Fallback xmlns="">
      <p:transition spd="slow" advTm="146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A95670F1-A1EF-F368-69E3-D0D2CF2BCE66}"/>
              </a:ext>
            </a:extLst>
          </p:cNvPr>
          <p:cNvPicPr>
            <a:picLocks noChangeAspect="1"/>
          </p:cNvPicPr>
          <p:nvPr/>
        </p:nvPicPr>
        <p:blipFill rotWithShape="1">
          <a:blip r:embed="rId2"/>
          <a:srcRect t="1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C68F29EB-861A-8904-CAF8-1DDC994ED705}"/>
              </a:ext>
            </a:extLst>
          </p:cNvPr>
          <p:cNvSpPr txBox="1"/>
          <p:nvPr/>
        </p:nvSpPr>
        <p:spPr>
          <a:xfrm>
            <a:off x="385152" y="26765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25</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a:t>
            </a:r>
          </a:p>
        </p:txBody>
      </p:sp>
    </p:spTree>
    <p:extLst>
      <p:ext uri="{BB962C8B-B14F-4D97-AF65-F5344CB8AC3E}">
        <p14:creationId xmlns:p14="http://schemas.microsoft.com/office/powerpoint/2010/main" val="2102666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udio 7">
            <a:hlinkClick r:id="" action="ppaction://media"/>
            <a:extLst>
              <a:ext uri="{FF2B5EF4-FFF2-40B4-BE49-F238E27FC236}">
                <a16:creationId xmlns:a16="http://schemas.microsoft.com/office/drawing/2014/main" id="{B0D67286-BACB-E868-591E-6DFDBD499A0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A9CAB3F6-17E4-5010-F978-5674B54C7F90}"/>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10ཕོལ་ལོལ་གྱིས་འདི་སྐད༌དུ། ང་རང་ནི་སེ་བཟིར་གྱི་ཁྲིའི་མདུན་དུ་བསྡད་ཡོད༌ཅིང༌། འདི་ནི་བདག་ལ་འདྲི་གཅོད་བྱེད་འོས་པའི་གནས་ཀྱང༌ཡིན། ངས་ཡ་ཧུ་དཱ་པ་རྣམས་ལ་གནོད་པའི་བྱ་བ་ཅི་ཡང་བྱས་མ་མྱོང་བ་ཁྱེད་ཀྱིས་ཀྱང་གསལ་པོར་ཤེས༌པ་ཡིན་ནོ།། </a:t>
            </a:r>
            <a:endParaRPr lang="en-IN" sz="1600" dirty="0"/>
          </a:p>
        </p:txBody>
      </p:sp>
      <p:sp>
        <p:nvSpPr>
          <p:cNvPr id="4" name="TextBox 3">
            <a:extLst>
              <a:ext uri="{FF2B5EF4-FFF2-40B4-BE49-F238E27FC236}">
                <a16:creationId xmlns:a16="http://schemas.microsoft.com/office/drawing/2014/main" id="{82772D7E-071A-0838-D769-68B90E52FD3A}"/>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10Paul replied, “I am standing before the judgment seat of Caesar, where I ought to be tried. I have done nothing wrong to the Jews, as you yourself know very well.</a:t>
            </a:r>
            <a:endParaRPr lang="en-IN" dirty="0"/>
          </a:p>
        </p:txBody>
      </p:sp>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16284"/>
    </mc:Choice>
    <mc:Fallback xmlns="">
      <p:transition spd="slow" advTm="162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4EE6F2-510A-CB46-B0EB-6F5C13855F85}"/>
              </a:ext>
            </a:extLst>
          </p:cNvPr>
          <p:cNvPicPr>
            <a:picLocks noChangeAspect="1"/>
          </p:cNvPicPr>
          <p:nvPr/>
        </p:nvPicPr>
        <p:blipFill>
          <a:blip r:embed="rId2"/>
          <a:stretch>
            <a:fillRect/>
          </a:stretch>
        </p:blipFill>
        <p:spPr>
          <a:xfrm>
            <a:off x="-1" y="0"/>
            <a:ext cx="13316989" cy="6858000"/>
          </a:xfrm>
          <a:prstGeom prst="rect">
            <a:avLst/>
          </a:prstGeom>
        </p:spPr>
      </p:pic>
      <p:sp>
        <p:nvSpPr>
          <p:cNvPr id="4" name="TextBox 3">
            <a:extLst>
              <a:ext uri="{FF2B5EF4-FFF2-40B4-BE49-F238E27FC236}">
                <a16:creationId xmlns:a16="http://schemas.microsoft.com/office/drawing/2014/main" id="{7FBED279-4732-E9CD-A18D-810FA2380762}"/>
              </a:ext>
            </a:extLst>
          </p:cNvPr>
          <p:cNvSpPr txBox="1"/>
          <p:nvPr/>
        </p:nvSpPr>
        <p:spPr>
          <a:xfrm>
            <a:off x="385152" y="26765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25</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a:t>
            </a:r>
          </a:p>
        </p:txBody>
      </p:sp>
    </p:spTree>
    <p:extLst>
      <p:ext uri="{BB962C8B-B14F-4D97-AF65-F5344CB8AC3E}">
        <p14:creationId xmlns:p14="http://schemas.microsoft.com/office/powerpoint/2010/main" val="8884331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Audio 21">
            <a:hlinkClick r:id="" action="ppaction://media"/>
            <a:extLst>
              <a:ext uri="{FF2B5EF4-FFF2-40B4-BE49-F238E27FC236}">
                <a16:creationId xmlns:a16="http://schemas.microsoft.com/office/drawing/2014/main" id="{7F750EFF-C9DC-25BF-F2F9-191F8671166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7" name="TextBox 6">
            <a:extLst>
              <a:ext uri="{FF2B5EF4-FFF2-40B4-BE49-F238E27FC236}">
                <a16:creationId xmlns:a16="http://schemas.microsoft.com/office/drawing/2014/main" id="{FD977EB8-1C7E-ACDD-E9D4-045FDAAB0E14}"/>
              </a:ext>
            </a:extLst>
          </p:cNvPr>
          <p:cNvSpPr txBox="1"/>
          <p:nvPr/>
        </p:nvSpPr>
        <p:spPr>
          <a:xfrm>
            <a:off x="6096000" y="166254"/>
            <a:ext cx="6096000" cy="6558101"/>
          </a:xfrm>
          <a:prstGeom prst="rect">
            <a:avLst/>
          </a:prstGeom>
          <a:noFill/>
        </p:spPr>
        <p:txBody>
          <a:bodyPr wrap="square" rtlCol="0">
            <a:noAutofit/>
          </a:bodyPr>
          <a:lstStyle/>
          <a:p>
            <a:r>
              <a:rPr lang="bo-CN" sz="4800" dirty="0">
                <a:solidFill>
                  <a:srgbClr val="777A7B"/>
                </a:solidFill>
                <a:latin typeface="Arial" panose="020B0604020202020204" pitchFamily="34" charset="0"/>
              </a:rPr>
              <a:t>11གལ་ཏེ་ང་རང་ཉེས་ཅན་ཡིན་པ་དང་ངས་སྲོག་ཆད་གཅོད་འོས་པའི་ཉེས་པ་གང་ཞིག་བྱས་ཡོད༌ན། ང་རང་འཆི་དགོས་ཀྱང་རང་སྲོག་ལ་འཛེམ་པར་མི༌བྱའོ།། གལ་ཏེ་ཁོ་རྣམས་ཀྱིས་ང་རང་གཏུགས་པའི་དོན་དེ་རྣམས་བདེན་པ་མ་ཡིན་ན་སུས་ཀྱང་ང་རང་ཁོ་རྣམས་ལ་སྤྲོད་མི་རུང༌སྟེ། ངས་ཀྱང་སེ་བཟིར་ལ་གཏུག་བཤེར་ཞུ་རྒྱུ་ཡིན་ཞེས་གསུངས༌ཤིང༌། </a:t>
            </a:r>
            <a:endParaRPr lang="en-IN" dirty="0"/>
          </a:p>
        </p:txBody>
      </p:sp>
      <p:sp>
        <p:nvSpPr>
          <p:cNvPr id="8" name="TextBox 7">
            <a:extLst>
              <a:ext uri="{FF2B5EF4-FFF2-40B4-BE49-F238E27FC236}">
                <a16:creationId xmlns:a16="http://schemas.microsoft.com/office/drawing/2014/main" id="{A63F8B21-A2FC-A36D-BE6E-5B2FE2BC600F}"/>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11If, however, I am guilty of anything worthy of death, I do not refuse to die. But if there is no truth to their accusations against me, no one has the right to hand me over to them. I appeal to Caesar!”</a:t>
            </a:r>
            <a:endParaRPr lang="en-IN" dirty="0"/>
          </a:p>
        </p:txBody>
      </p:sp>
    </p:spTree>
    <p:extLst>
      <p:ext uri="{BB962C8B-B14F-4D97-AF65-F5344CB8AC3E}">
        <p14:creationId xmlns:p14="http://schemas.microsoft.com/office/powerpoint/2010/main" val="100491716"/>
      </p:ext>
    </p:extLst>
  </p:cSld>
  <p:clrMapOvr>
    <a:masterClrMapping/>
  </p:clrMapOvr>
  <mc:AlternateContent xmlns:mc="http://schemas.openxmlformats.org/markup-compatibility/2006" xmlns:p14="http://schemas.microsoft.com/office/powerpoint/2010/main">
    <mc:Choice Requires="p14">
      <p:transition spd="slow" p14:dur="2000" advTm="17812"/>
    </mc:Choice>
    <mc:Fallback xmlns="">
      <p:transition spd="slow" advTm="178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1885DBF-DAC3-4B7A-DFB9-03C12783758B}"/>
              </a:ext>
            </a:extLst>
          </p:cNvPr>
          <p:cNvPicPr>
            <a:picLocks noChangeAspect="1"/>
          </p:cNvPicPr>
          <p:nvPr/>
        </p:nvPicPr>
        <p:blipFill>
          <a:blip r:embed="rId2"/>
          <a:stretch>
            <a:fillRect/>
          </a:stretch>
        </p:blipFill>
        <p:spPr>
          <a:xfrm>
            <a:off x="-426720" y="0"/>
            <a:ext cx="12618720" cy="6858000"/>
          </a:xfrm>
          <a:prstGeom prst="rect">
            <a:avLst/>
          </a:prstGeom>
        </p:spPr>
      </p:pic>
      <p:sp>
        <p:nvSpPr>
          <p:cNvPr id="4" name="TextBox 3">
            <a:extLst>
              <a:ext uri="{FF2B5EF4-FFF2-40B4-BE49-F238E27FC236}">
                <a16:creationId xmlns:a16="http://schemas.microsoft.com/office/drawing/2014/main" id="{D0A77F69-228E-396D-7F59-C4656F65A7EF}"/>
              </a:ext>
            </a:extLst>
          </p:cNvPr>
          <p:cNvSpPr txBox="1"/>
          <p:nvPr/>
        </p:nvSpPr>
        <p:spPr>
          <a:xfrm>
            <a:off x="372273" y="5857081"/>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25</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a:t>
            </a:r>
          </a:p>
        </p:txBody>
      </p:sp>
    </p:spTree>
    <p:extLst>
      <p:ext uri="{BB962C8B-B14F-4D97-AF65-F5344CB8AC3E}">
        <p14:creationId xmlns:p14="http://schemas.microsoft.com/office/powerpoint/2010/main" val="7913001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udio 10">
            <a:hlinkClick r:id="" action="ppaction://media"/>
            <a:extLst>
              <a:ext uri="{FF2B5EF4-FFF2-40B4-BE49-F238E27FC236}">
                <a16:creationId xmlns:a16="http://schemas.microsoft.com/office/drawing/2014/main" id="{90E41615-8D0F-9B07-CA0C-4DD7C7F8966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8DEFBB47-58EF-37AB-D1EF-CC752FACD648}"/>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12ཕེ་ཏིས་རང་གི་གྲོས་ཚོགས་ཀྱི་མི་རྣམས་དང་གྲོས་བྱས་ཏེ་ན༌རེ། ཁྱོད་ཀྱིས་སེ་བཟིར་ལ་གཏུག་བཤེར་ཞུ་འདོད་ན་ཁོང་གི་དྲུང་དུ་འགྲོ་དགོས་ཞེས་སྨྲས༌སོ།།</a:t>
            </a:r>
            <a:endParaRPr lang="en-IN" dirty="0"/>
          </a:p>
        </p:txBody>
      </p:sp>
      <p:sp>
        <p:nvSpPr>
          <p:cNvPr id="4" name="TextBox 3">
            <a:extLst>
              <a:ext uri="{FF2B5EF4-FFF2-40B4-BE49-F238E27FC236}">
                <a16:creationId xmlns:a16="http://schemas.microsoft.com/office/drawing/2014/main" id="{74BA7167-058A-8AD1-E89B-76B727CE3D2F}"/>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12Then Festus conferred with his council and replied, “You have appealed to Caesar. To Caesar you will go!”</a:t>
            </a:r>
            <a:endParaRPr lang="en-IN" dirty="0"/>
          </a:p>
        </p:txBody>
      </p:sp>
    </p:spTree>
    <p:extLst>
      <p:ext uri="{BB962C8B-B14F-4D97-AF65-F5344CB8AC3E}">
        <p14:creationId xmlns:p14="http://schemas.microsoft.com/office/powerpoint/2010/main" val="1922139011"/>
      </p:ext>
    </p:extLst>
  </p:cSld>
  <p:clrMapOvr>
    <a:masterClrMapping/>
  </p:clrMapOvr>
  <mc:AlternateContent xmlns:mc="http://schemas.openxmlformats.org/markup-compatibility/2006" xmlns:p14="http://schemas.microsoft.com/office/powerpoint/2010/main">
    <mc:Choice Requires="p14">
      <p:transition spd="slow" p14:dur="2000" advTm="9422"/>
    </mc:Choice>
    <mc:Fallback xmlns="">
      <p:transition spd="slow" advTm="94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39F9AD2-3ED2-FA5E-3A39-C9242F028C5E}"/>
              </a:ext>
            </a:extLst>
          </p:cNvPr>
          <p:cNvPicPr>
            <a:picLocks noChangeAspect="1"/>
          </p:cNvPicPr>
          <p:nvPr/>
        </p:nvPicPr>
        <p:blipFill>
          <a:blip r:embed="rId2"/>
          <a:stretch>
            <a:fillRect/>
          </a:stretch>
        </p:blipFill>
        <p:spPr>
          <a:xfrm>
            <a:off x="0" y="1"/>
            <a:ext cx="13148796" cy="6858000"/>
          </a:xfrm>
          <a:prstGeom prst="rect">
            <a:avLst/>
          </a:prstGeom>
        </p:spPr>
      </p:pic>
      <p:sp>
        <p:nvSpPr>
          <p:cNvPr id="2" name="TextBox 1">
            <a:extLst>
              <a:ext uri="{FF2B5EF4-FFF2-40B4-BE49-F238E27FC236}">
                <a16:creationId xmlns:a16="http://schemas.microsoft.com/office/drawing/2014/main" id="{C7E13843-E6E6-4B22-81EF-A483264EF10D}"/>
              </a:ext>
            </a:extLst>
          </p:cNvPr>
          <p:cNvSpPr txBox="1"/>
          <p:nvPr/>
        </p:nvSpPr>
        <p:spPr>
          <a:xfrm>
            <a:off x="385152" y="26765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25</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a:t>
            </a:r>
          </a:p>
        </p:txBody>
      </p:sp>
    </p:spTree>
    <p:extLst>
      <p:ext uri="{BB962C8B-B14F-4D97-AF65-F5344CB8AC3E}">
        <p14:creationId xmlns:p14="http://schemas.microsoft.com/office/powerpoint/2010/main" val="12726218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0"/>
            <a:ext cx="6096000" cy="6858000"/>
          </a:xfrm>
          <a:prstGeom prst="rect">
            <a:avLst/>
          </a:prstGeom>
          <a:noFill/>
        </p:spPr>
        <p:txBody>
          <a:bodyPr wrap="square" rtlCol="0">
            <a:noAutofit/>
          </a:bodyPr>
          <a:lstStyle/>
          <a:p>
            <a:pPr algn="ctr"/>
            <a:r>
              <a:rPr lang="en-IN" dirty="0"/>
              <a:t> </a:t>
            </a:r>
            <a:r>
              <a:rPr lang="bo-CN" sz="8000" b="1" cap="all" dirty="0">
                <a:solidFill>
                  <a:srgbClr val="121212"/>
                </a:solidFill>
                <a:latin typeface="ArialMT"/>
              </a:rPr>
              <a:t>མཛད་འཕྲིན 25</a:t>
            </a:r>
          </a:p>
          <a:p>
            <a:r>
              <a:rPr lang="bo-CN" sz="8000" b="1" dirty="0">
                <a:solidFill>
                  <a:srgbClr val="121212"/>
                </a:solidFill>
                <a:latin typeface="Arial" panose="020B0604020202020204" pitchFamily="34" charset="0"/>
              </a:rPr>
              <a:t>པའུ་ལུ་སྤྱི་ཁྱབ་ཕེ་སི་ཏུ་ཡི་མདུན་དུ་ཁྲིད་པ།</a:t>
            </a:r>
          </a:p>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6000" b="0" i="0" u="none" strike="noStrike" baseline="0" dirty="0">
                <a:latin typeface="TimesNewRomanPSMT"/>
              </a:rPr>
              <a:t>Paul before Festus – Acts 25:1-12 </a:t>
            </a:r>
            <a:endParaRPr lang="en-IN" sz="6000" dirty="0"/>
          </a:p>
        </p:txBody>
      </p:sp>
      <p:pic>
        <p:nvPicPr>
          <p:cNvPr id="8" name="Audio 7">
            <a:hlinkClick r:id="" action="ppaction://media"/>
            <a:extLst>
              <a:ext uri="{FF2B5EF4-FFF2-40B4-BE49-F238E27FC236}">
                <a16:creationId xmlns:a16="http://schemas.microsoft.com/office/drawing/2014/main" id="{E24BC3D9-9D48-6908-537B-46220CD0578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4816"/>
    </mc:Choice>
    <mc:Fallback xmlns="">
      <p:transition spd="slow" advTm="48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6325A6B-C7A4-8A6A-9245-8909D6C7EB91}"/>
              </a:ext>
            </a:extLst>
          </p:cNvPr>
          <p:cNvPicPr>
            <a:picLocks noChangeAspect="1"/>
          </p:cNvPicPr>
          <p:nvPr/>
        </p:nvPicPr>
        <p:blipFill>
          <a:blip r:embed="rId2"/>
          <a:stretch>
            <a:fillRect/>
          </a:stretch>
        </p:blipFill>
        <p:spPr>
          <a:xfrm>
            <a:off x="0" y="1"/>
            <a:ext cx="13148796" cy="6858000"/>
          </a:xfrm>
          <a:prstGeom prst="rect">
            <a:avLst/>
          </a:prstGeom>
        </p:spPr>
      </p:pic>
      <p:sp>
        <p:nvSpPr>
          <p:cNvPr id="3" name="TextBox 2">
            <a:extLst>
              <a:ext uri="{FF2B5EF4-FFF2-40B4-BE49-F238E27FC236}">
                <a16:creationId xmlns:a16="http://schemas.microsoft.com/office/drawing/2014/main" id="{2988A5FB-C58B-F6D5-9278-93414C5B6020}"/>
              </a:ext>
            </a:extLst>
          </p:cNvPr>
          <p:cNvSpPr txBox="1"/>
          <p:nvPr/>
        </p:nvSpPr>
        <p:spPr>
          <a:xfrm>
            <a:off x="960782" y="3429000"/>
            <a:ext cx="10270435" cy="4028661"/>
          </a:xfrm>
          <a:prstGeom prst="rect">
            <a:avLst/>
          </a:prstGeom>
          <a:noFill/>
        </p:spPr>
        <p:txBody>
          <a:bodyPr wrap="square" rtlCol="0">
            <a:noAutofit/>
          </a:bodyPr>
          <a:lstStyle/>
          <a:p>
            <a:pPr algn="ctr"/>
            <a:r>
              <a:rPr lang="en-IN" dirty="0">
                <a:solidFill>
                  <a:schemeClr val="bg1"/>
                </a:solidFill>
              </a:rPr>
              <a:t> </a:t>
            </a:r>
            <a:r>
              <a:rPr lang="bo-CN" sz="8000" b="1" cap="all" dirty="0">
                <a:solidFill>
                  <a:schemeClr val="bg1"/>
                </a:solidFill>
                <a:latin typeface="ArialMT"/>
              </a:rPr>
              <a:t>མཛད་འཕྲིན 25</a:t>
            </a:r>
          </a:p>
          <a:p>
            <a:r>
              <a:rPr lang="bo-CN" sz="8000" b="1" dirty="0">
                <a:solidFill>
                  <a:schemeClr val="bg1"/>
                </a:solidFill>
                <a:latin typeface="Arial" panose="020B0604020202020204" pitchFamily="34" charset="0"/>
              </a:rPr>
              <a:t>པའུ་ལུ་སྤྱི་ཁྱབ་ཕེ་སི་ཏུ་ཡི་མདུན་དུ་ཁྲིད་པ།</a:t>
            </a:r>
          </a:p>
          <a:p>
            <a:endParaRPr lang="en-IN" dirty="0"/>
          </a:p>
        </p:txBody>
      </p:sp>
      <p:sp>
        <p:nvSpPr>
          <p:cNvPr id="5" name="TextBox 4">
            <a:extLst>
              <a:ext uri="{FF2B5EF4-FFF2-40B4-BE49-F238E27FC236}">
                <a16:creationId xmlns:a16="http://schemas.microsoft.com/office/drawing/2014/main" id="{5F6AA2D5-C89D-34F6-80D8-B1BE43CAC9A3}"/>
              </a:ext>
            </a:extLst>
          </p:cNvPr>
          <p:cNvSpPr txBox="1"/>
          <p:nvPr/>
        </p:nvSpPr>
        <p:spPr>
          <a:xfrm>
            <a:off x="351155" y="6066229"/>
            <a:ext cx="5946140" cy="360045"/>
          </a:xfrm>
          <a:prstGeom prst="rect">
            <a:avLst/>
          </a:prstGeom>
          <a:noFill/>
        </p:spPr>
        <p:txBody>
          <a:bodyPr wrap="square" rtlCol="0">
            <a:spAutoFit/>
          </a:bodyPr>
          <a:lstStyle/>
          <a:p>
            <a:pPr>
              <a:lnSpc>
                <a:spcPct val="107000"/>
              </a:lnSpc>
              <a:spcAft>
                <a:spcPts val="800"/>
              </a:spcAft>
            </a:pP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a:t>
            </a:r>
            <a:r>
              <a:rPr lang="en-US" sz="1000" kern="1200" dirty="0" err="1">
                <a:solidFill>
                  <a:srgbClr val="FFFFFF"/>
                </a:solidFill>
                <a:effectLst/>
                <a:latin typeface="Aptos" panose="020B0004020202020204" pitchFamily="34" charset="0"/>
                <a:ea typeface="Aptos" panose="020B0004020202020204" pitchFamily="34" charset="0"/>
                <a:cs typeface="Times New Roman" panose="02020603050405020304" pitchFamily="18" charset="0"/>
              </a:rPr>
              <a:t>ShareAlike</a:t>
            </a: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 4.0 International License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20481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Audio 15">
            <a:hlinkClick r:id="" action="ppaction://media"/>
            <a:extLst>
              <a:ext uri="{FF2B5EF4-FFF2-40B4-BE49-F238E27FC236}">
                <a16:creationId xmlns:a16="http://schemas.microsoft.com/office/drawing/2014/main" id="{DE87CA27-C5D7-FF5C-1A57-AED3ED28C7F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B463C4D7-24DE-CCBE-490A-6C6992962865}"/>
              </a:ext>
            </a:extLst>
          </p:cNvPr>
          <p:cNvSpPr txBox="1"/>
          <p:nvPr/>
        </p:nvSpPr>
        <p:spPr>
          <a:xfrm>
            <a:off x="6096000" y="166254"/>
            <a:ext cx="6096000" cy="6558101"/>
          </a:xfrm>
          <a:prstGeom prst="rect">
            <a:avLst/>
          </a:prstGeom>
          <a:noFill/>
        </p:spPr>
        <p:txBody>
          <a:bodyPr wrap="square" rtlCol="0">
            <a:noAutofit/>
          </a:bodyPr>
          <a:lstStyle/>
          <a:p>
            <a:r>
              <a:rPr lang="bo-CN" sz="8000" dirty="0">
                <a:solidFill>
                  <a:srgbClr val="121212"/>
                </a:solidFill>
                <a:latin typeface="Arial" panose="020B0604020202020204" pitchFamily="34" charset="0"/>
              </a:rPr>
              <a:t>1དེ་ཡང་སྤྱི་དཔོན་ཕེ་ཏི་ཡུལ་ལྗོངས་དེར་སླེབས་ནས་ཉིན་གསུམ་གྱི་རྗེས༌སུ། ཀེ་སར་ཡཱ་ནས་ཡར་ཡེ་རུ་སཱ་ལེམ་དུ་སོང་བ༌དང༌།</a:t>
            </a:r>
            <a:endParaRPr lang="en-IN" dirty="0"/>
          </a:p>
        </p:txBody>
      </p:sp>
      <p:sp>
        <p:nvSpPr>
          <p:cNvPr id="4" name="TextBox 3">
            <a:extLst>
              <a:ext uri="{FF2B5EF4-FFF2-40B4-BE49-F238E27FC236}">
                <a16:creationId xmlns:a16="http://schemas.microsoft.com/office/drawing/2014/main" id="{9358753B-C495-D70B-1535-3DDCC7D43B24}"/>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1Three days after his arrival in the province, Festus went up from Caesarea to Jerusalem,</a:t>
            </a:r>
            <a:endParaRPr lang="en-IN" dirty="0"/>
          </a:p>
        </p:txBody>
      </p:sp>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8230"/>
    </mc:Choice>
    <mc:Fallback xmlns="">
      <p:transition spd="slow" advTm="82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797B9424-327F-F3D6-7BA7-8DAFC63B1A6E}"/>
              </a:ext>
            </a:extLst>
          </p:cNvPr>
          <p:cNvPicPr>
            <a:picLocks noChangeAspect="1"/>
          </p:cNvPicPr>
          <p:nvPr/>
        </p:nvPicPr>
        <p:blipFill rotWithShape="1">
          <a:blip r:embed="rId2"/>
          <a:srcRect r="3982"/>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CEC804CC-F1C2-68F8-E8E0-882BACA5E67D}"/>
              </a:ext>
            </a:extLst>
          </p:cNvPr>
          <p:cNvSpPr txBox="1"/>
          <p:nvPr/>
        </p:nvSpPr>
        <p:spPr>
          <a:xfrm>
            <a:off x="385152" y="26765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25</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a:t>
            </a: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Audio 17">
            <a:hlinkClick r:id="" action="ppaction://media"/>
            <a:extLst>
              <a:ext uri="{FF2B5EF4-FFF2-40B4-BE49-F238E27FC236}">
                <a16:creationId xmlns:a16="http://schemas.microsoft.com/office/drawing/2014/main" id="{D331CD0F-54B2-4D61-FB2C-67D62A4959F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E67652BF-7BB3-C622-6BBD-1E07B8991011}"/>
              </a:ext>
            </a:extLst>
          </p:cNvPr>
          <p:cNvSpPr txBox="1"/>
          <p:nvPr/>
        </p:nvSpPr>
        <p:spPr>
          <a:xfrm>
            <a:off x="6096000" y="166254"/>
            <a:ext cx="6096000" cy="6558101"/>
          </a:xfrm>
          <a:prstGeom prst="rect">
            <a:avLst/>
          </a:prstGeom>
          <a:noFill/>
        </p:spPr>
        <p:txBody>
          <a:bodyPr wrap="square" rtlCol="0">
            <a:noAutofit/>
          </a:bodyPr>
          <a:lstStyle/>
          <a:p>
            <a:r>
              <a:rPr lang="bo-CN" sz="8000" dirty="0">
                <a:solidFill>
                  <a:srgbClr val="777A7B"/>
                </a:solidFill>
                <a:latin typeface="Arial" panose="020B0604020202020204" pitchFamily="34" charset="0"/>
              </a:rPr>
              <a:t>2མཆོད་དཔོན་ཆེན་པོ་དག་དང་ཡ་ཧུ་དཱ་པའི་དཔོན་རིགས་རྣམས་ཀྱིས་ཁོ་ལ་ཕོལ་ལོལ་གཏུགས༌ཤིང༌། </a:t>
            </a:r>
            <a:endParaRPr lang="en-IN" dirty="0"/>
          </a:p>
        </p:txBody>
      </p:sp>
      <p:sp>
        <p:nvSpPr>
          <p:cNvPr id="4" name="TextBox 3">
            <a:extLst>
              <a:ext uri="{FF2B5EF4-FFF2-40B4-BE49-F238E27FC236}">
                <a16:creationId xmlns:a16="http://schemas.microsoft.com/office/drawing/2014/main" id="{0B8D3299-225C-6B50-34E3-331EF2324CE6}"/>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2where the chief priests and Jewish leaders presented their case against Paul…</a:t>
            </a:r>
            <a:endParaRPr lang="en-IN" dirty="0"/>
          </a:p>
        </p:txBody>
      </p:sp>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6984"/>
    </mc:Choice>
    <mc:Fallback xmlns="">
      <p:transition spd="slow" advTm="69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90B62C4-4049-EDEB-BCEC-E946F218EFA9}"/>
              </a:ext>
            </a:extLst>
          </p:cNvPr>
          <p:cNvPicPr>
            <a:picLocks noChangeAspect="1"/>
          </p:cNvPicPr>
          <p:nvPr/>
        </p:nvPicPr>
        <p:blipFill>
          <a:blip r:embed="rId2"/>
          <a:stretch>
            <a:fillRect/>
          </a:stretch>
        </p:blipFill>
        <p:spPr>
          <a:xfrm>
            <a:off x="-610707" y="0"/>
            <a:ext cx="12802707" cy="6858000"/>
          </a:xfrm>
          <a:prstGeom prst="rect">
            <a:avLst/>
          </a:prstGeom>
        </p:spPr>
      </p:pic>
      <p:sp>
        <p:nvSpPr>
          <p:cNvPr id="4" name="TextBox 3">
            <a:extLst>
              <a:ext uri="{FF2B5EF4-FFF2-40B4-BE49-F238E27FC236}">
                <a16:creationId xmlns:a16="http://schemas.microsoft.com/office/drawing/2014/main" id="{21368B80-AFBF-1AF6-7DBE-EA7A211A8700}"/>
              </a:ext>
            </a:extLst>
          </p:cNvPr>
          <p:cNvSpPr txBox="1"/>
          <p:nvPr/>
        </p:nvSpPr>
        <p:spPr>
          <a:xfrm>
            <a:off x="212874" y="126156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25</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a:t>
            </a: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Audio 19">
            <a:hlinkClick r:id="" action="ppaction://media"/>
            <a:extLst>
              <a:ext uri="{FF2B5EF4-FFF2-40B4-BE49-F238E27FC236}">
                <a16:creationId xmlns:a16="http://schemas.microsoft.com/office/drawing/2014/main" id="{FBE8F5A6-C0C7-8254-C690-2FA76E7147F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F7EB85D0-D912-FB42-F3F2-58412B016329}"/>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121212"/>
                </a:solidFill>
                <a:latin typeface="Arial" panose="020B0604020202020204" pitchFamily="34" charset="0"/>
              </a:rPr>
              <a:t>3ཕོལ་ལོལ་ཁོང་ཉིད་ཡེ་རུ་སཱ་ལེམ་དུ་འཁྲིད་ཡོང་བར་རེ་བ་ཡང་ཡང་ཞུས། ཅིའི་ཕྱིར་ཞེ་ན། ཡ་ཧུ་དཱ་པའི་དཔོན་རིགས་དེ་དག་གིས་ལམ་བར་དུ་ཁོང་ཉིད་གསོད་པར་ལྐོག་འཇབ་བྱས་ཡོད་པའི་ཕྱིར༌ཡིན། </a:t>
            </a:r>
            <a:endParaRPr lang="en-IN" sz="1400" dirty="0"/>
          </a:p>
        </p:txBody>
      </p:sp>
      <p:sp>
        <p:nvSpPr>
          <p:cNvPr id="4" name="TextBox 3">
            <a:extLst>
              <a:ext uri="{FF2B5EF4-FFF2-40B4-BE49-F238E27FC236}">
                <a16:creationId xmlns:a16="http://schemas.microsoft.com/office/drawing/2014/main" id="{7BCF90D9-DB4E-EDAE-BDD4-9A9135FAF69F}"/>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They urged Festus 3to grant them a concession against Paul by summoning him to Jerusalem, because they were preparing an ambush to kill him along the way.</a:t>
            </a:r>
            <a:endParaRPr lang="en-IN" dirty="0"/>
          </a:p>
        </p:txBody>
      </p:sp>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12603"/>
    </mc:Choice>
    <mc:Fallback xmlns="">
      <p:transition spd="slow" advTm="126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8135</TotalTime>
  <Words>1255</Words>
  <Application>Microsoft Office PowerPoint</Application>
  <PresentationFormat>Widescreen</PresentationFormat>
  <Paragraphs>65</Paragraphs>
  <Slides>28</Slides>
  <Notes>1</Notes>
  <HiddenSlides>0</HiddenSlides>
  <MMClips>14</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28</vt:i4>
      </vt:variant>
    </vt:vector>
  </HeadingPairs>
  <TitlesOfParts>
    <vt:vector size="39" baseType="lpstr">
      <vt:lpstr>Aptos</vt:lpstr>
      <vt:lpstr>Arial</vt:lpstr>
      <vt:lpstr>ArialMT</vt:lpstr>
      <vt:lpstr>Calibri</vt:lpstr>
      <vt:lpstr>Calibri Light</vt:lpstr>
      <vt:lpstr>Microsoft Himalaya</vt:lpstr>
      <vt:lpstr>PT Serif</vt:lpstr>
      <vt:lpstr>Symbol</vt:lpstr>
      <vt:lpstr>TimesNewRomanPS-BoldMT</vt:lpstr>
      <vt:lpstr>TimesNewRomanPSMT</vt:lpstr>
      <vt:lpstr>Office Theme</vt:lpstr>
      <vt:lpstr>55-8</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2025-05-29T09:10:49Z</dcterms:modified>
</cp:coreProperties>
</file>