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258" r:id="rId3"/>
    <p:sldId id="259" r:id="rId4"/>
    <p:sldId id="270" r:id="rId5"/>
    <p:sldId id="260" r:id="rId6"/>
    <p:sldId id="271" r:id="rId7"/>
    <p:sldId id="261" r:id="rId8"/>
    <p:sldId id="272" r:id="rId9"/>
    <p:sldId id="262" r:id="rId10"/>
    <p:sldId id="273" r:id="rId11"/>
    <p:sldId id="265" r:id="rId12"/>
    <p:sldId id="276" r:id="rId13"/>
    <p:sldId id="266" r:id="rId14"/>
    <p:sldId id="277" r:id="rId15"/>
    <p:sldId id="267" r:id="rId16"/>
    <p:sldId id="278" r:id="rId17"/>
    <p:sldId id="268" r:id="rId18"/>
    <p:sldId id="279" r:id="rId19"/>
    <p:sldId id="269" r:id="rId20"/>
    <p:sldId id="280" r:id="rId21"/>
    <p:sldId id="281" r:id="rId22"/>
    <p:sldId id="282" r:id="rId23"/>
    <p:sldId id="283" r:id="rId24"/>
    <p:sldId id="284" r:id="rId25"/>
    <p:sldId id="285" r:id="rId26"/>
    <p:sldId id="286" r:id="rId27"/>
    <p:sldId id="287" r:id="rId28"/>
    <p:sldId id="312" r:id="rId29"/>
    <p:sldId id="311" r:id="rId30"/>
    <p:sldId id="288" r:id="rId31"/>
    <p:sldId id="289" r:id="rId32"/>
    <p:sldId id="290" r:id="rId33"/>
    <p:sldId id="291" r:id="rId34"/>
    <p:sldId id="292" r:id="rId35"/>
    <p:sldId id="293" r:id="rId36"/>
    <p:sldId id="294" r:id="rId37"/>
    <p:sldId id="295" r:id="rId38"/>
    <p:sldId id="297" r:id="rId39"/>
    <p:sldId id="298" r:id="rId40"/>
    <p:sldId id="299" r:id="rId41"/>
    <p:sldId id="300" r:id="rId42"/>
    <p:sldId id="301" r:id="rId43"/>
    <p:sldId id="302" r:id="rId44"/>
    <p:sldId id="303" r:id="rId45"/>
    <p:sldId id="308" r:id="rId46"/>
    <p:sldId id="305" r:id="rId47"/>
    <p:sldId id="306" r:id="rId48"/>
    <p:sldId id="307" r:id="rId49"/>
    <p:sldId id="310" r:id="rId50"/>
    <p:sldId id="30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2" y="7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1D14E0D-501F-4F59-81EF-BF0104997A35}"/>
    <pc:docChg chg="custSel modSld">
      <pc:chgData name="Alfred Smith" userId="3c60a3631c0db8ad" providerId="LiveId" clId="{51D14E0D-501F-4F59-81EF-BF0104997A35}" dt="2025-05-07T09:16:34.234" v="56"/>
      <pc:docMkLst>
        <pc:docMk/>
      </pc:docMkLst>
      <pc:sldChg chg="addSp delSp modSp mod">
        <pc:chgData name="Alfred Smith" userId="3c60a3631c0db8ad" providerId="LiveId" clId="{51D14E0D-501F-4F59-81EF-BF0104997A35}" dt="2025-05-07T09:10:24.361" v="4"/>
        <pc:sldMkLst>
          <pc:docMk/>
          <pc:sldMk cId="1499918570" sldId="257"/>
        </pc:sldMkLst>
        <pc:spChg chg="add mod">
          <ac:chgData name="Alfred Smith" userId="3c60a3631c0db8ad" providerId="LiveId" clId="{51D14E0D-501F-4F59-81EF-BF0104997A35}" dt="2025-05-07T09:10:24.361" v="4"/>
          <ac:spMkLst>
            <pc:docMk/>
            <pc:sldMk cId="1499918570" sldId="257"/>
            <ac:spMk id="7" creationId="{A553189E-978F-0D92-8F68-8911F7B5DB89}"/>
          </ac:spMkLst>
        </pc:spChg>
      </pc:sldChg>
      <pc:sldChg chg="modSp">
        <pc:chgData name="Alfred Smith" userId="3c60a3631c0db8ad" providerId="LiveId" clId="{51D14E0D-501F-4F59-81EF-BF0104997A35}" dt="2025-05-07T09:11:05.043" v="5"/>
        <pc:sldMkLst>
          <pc:docMk/>
          <pc:sldMk cId="3788111665" sldId="258"/>
        </pc:sldMkLst>
        <pc:spChg chg="mod">
          <ac:chgData name="Alfred Smith" userId="3c60a3631c0db8ad" providerId="LiveId" clId="{51D14E0D-501F-4F59-81EF-BF0104997A35}" dt="2025-05-07T09:11:05.043" v="5"/>
          <ac:spMkLst>
            <pc:docMk/>
            <pc:sldMk cId="3788111665" sldId="258"/>
            <ac:spMk id="4" creationId="{CD83344B-4A51-4591-C3B5-9958DD63A541}"/>
          </ac:spMkLst>
        </pc:spChg>
      </pc:sldChg>
      <pc:sldChg chg="modSp">
        <pc:chgData name="Alfred Smith" userId="3c60a3631c0db8ad" providerId="LiveId" clId="{51D14E0D-501F-4F59-81EF-BF0104997A35}" dt="2025-05-07T09:11:05.043" v="5"/>
        <pc:sldMkLst>
          <pc:docMk/>
          <pc:sldMk cId="454763615" sldId="259"/>
        </pc:sldMkLst>
        <pc:spChg chg="mod">
          <ac:chgData name="Alfred Smith" userId="3c60a3631c0db8ad" providerId="LiveId" clId="{51D14E0D-501F-4F59-81EF-BF0104997A35}" dt="2025-05-07T09:11:05.043" v="5"/>
          <ac:spMkLst>
            <pc:docMk/>
            <pc:sldMk cId="454763615" sldId="259"/>
            <ac:spMk id="3" creationId="{A58184BD-88F1-BA02-40C1-D8403D0EEC0D}"/>
          </ac:spMkLst>
        </pc:spChg>
      </pc:sldChg>
      <pc:sldChg chg="addSp delSp modSp mod">
        <pc:chgData name="Alfred Smith" userId="3c60a3631c0db8ad" providerId="LiveId" clId="{51D14E0D-501F-4F59-81EF-BF0104997A35}" dt="2025-05-07T09:12:12.628" v="9"/>
        <pc:sldMkLst>
          <pc:docMk/>
          <pc:sldMk cId="2346136586" sldId="260"/>
        </pc:sldMkLst>
        <pc:spChg chg="add mod">
          <ac:chgData name="Alfred Smith" userId="3c60a3631c0db8ad" providerId="LiveId" clId="{51D14E0D-501F-4F59-81EF-BF0104997A35}" dt="2025-05-07T09:12:12.628" v="9"/>
          <ac:spMkLst>
            <pc:docMk/>
            <pc:sldMk cId="2346136586" sldId="260"/>
            <ac:spMk id="2" creationId="{3B2E08BB-C034-C006-D674-959F592427FD}"/>
          </ac:spMkLst>
        </pc:spChg>
        <pc:spChg chg="add mod">
          <ac:chgData name="Alfred Smith" userId="3c60a3631c0db8ad" providerId="LiveId" clId="{51D14E0D-501F-4F59-81EF-BF0104997A35}" dt="2025-05-07T09:12:12.628" v="9"/>
          <ac:spMkLst>
            <pc:docMk/>
            <pc:sldMk cId="2346136586" sldId="260"/>
            <ac:spMk id="5" creationId="{B3A23D7B-83AF-7B92-4FA4-7B54FAF850E2}"/>
          </ac:spMkLst>
        </pc:spChg>
      </pc:sldChg>
      <pc:sldChg chg="addSp delSp modSp mod">
        <pc:chgData name="Alfred Smith" userId="3c60a3631c0db8ad" providerId="LiveId" clId="{51D14E0D-501F-4F59-81EF-BF0104997A35}" dt="2025-05-07T09:12:22.371" v="11"/>
        <pc:sldMkLst>
          <pc:docMk/>
          <pc:sldMk cId="4037329247" sldId="261"/>
        </pc:sldMkLst>
        <pc:spChg chg="add mod">
          <ac:chgData name="Alfred Smith" userId="3c60a3631c0db8ad" providerId="LiveId" clId="{51D14E0D-501F-4F59-81EF-BF0104997A35}" dt="2025-05-07T09:12:22.371" v="11"/>
          <ac:spMkLst>
            <pc:docMk/>
            <pc:sldMk cId="4037329247" sldId="261"/>
            <ac:spMk id="2" creationId="{AA9561F5-CEC5-B997-15CD-364CD14916B1}"/>
          </ac:spMkLst>
        </pc:spChg>
        <pc:spChg chg="add mod">
          <ac:chgData name="Alfred Smith" userId="3c60a3631c0db8ad" providerId="LiveId" clId="{51D14E0D-501F-4F59-81EF-BF0104997A35}" dt="2025-05-07T09:12:22.371" v="11"/>
          <ac:spMkLst>
            <pc:docMk/>
            <pc:sldMk cId="4037329247" sldId="261"/>
            <ac:spMk id="5" creationId="{BFBD9D4A-B578-2B66-65C1-01D745692084}"/>
          </ac:spMkLst>
        </pc:spChg>
      </pc:sldChg>
      <pc:sldChg chg="addSp delSp modSp mod">
        <pc:chgData name="Alfred Smith" userId="3c60a3631c0db8ad" providerId="LiveId" clId="{51D14E0D-501F-4F59-81EF-BF0104997A35}" dt="2025-05-07T09:12:35.077" v="13"/>
        <pc:sldMkLst>
          <pc:docMk/>
          <pc:sldMk cId="1909638311" sldId="262"/>
        </pc:sldMkLst>
        <pc:spChg chg="add mod">
          <ac:chgData name="Alfred Smith" userId="3c60a3631c0db8ad" providerId="LiveId" clId="{51D14E0D-501F-4F59-81EF-BF0104997A35}" dt="2025-05-07T09:12:35.077" v="13"/>
          <ac:spMkLst>
            <pc:docMk/>
            <pc:sldMk cId="1909638311" sldId="262"/>
            <ac:spMk id="2" creationId="{9DA24573-4A29-BEAD-4C42-1C8BCD62ACED}"/>
          </ac:spMkLst>
        </pc:spChg>
        <pc:spChg chg="add mod">
          <ac:chgData name="Alfred Smith" userId="3c60a3631c0db8ad" providerId="LiveId" clId="{51D14E0D-501F-4F59-81EF-BF0104997A35}" dt="2025-05-07T09:12:35.077" v="13"/>
          <ac:spMkLst>
            <pc:docMk/>
            <pc:sldMk cId="1909638311" sldId="262"/>
            <ac:spMk id="5" creationId="{54E92005-A22F-16E0-0EE8-6320584EAB96}"/>
          </ac:spMkLst>
        </pc:spChg>
      </pc:sldChg>
      <pc:sldChg chg="addSp delSp modSp mod">
        <pc:chgData name="Alfred Smith" userId="3c60a3631c0db8ad" providerId="LiveId" clId="{51D14E0D-501F-4F59-81EF-BF0104997A35}" dt="2025-05-07T09:12:46.796" v="15"/>
        <pc:sldMkLst>
          <pc:docMk/>
          <pc:sldMk cId="978260341" sldId="265"/>
        </pc:sldMkLst>
        <pc:spChg chg="add mod">
          <ac:chgData name="Alfred Smith" userId="3c60a3631c0db8ad" providerId="LiveId" clId="{51D14E0D-501F-4F59-81EF-BF0104997A35}" dt="2025-05-07T09:12:46.796" v="15"/>
          <ac:spMkLst>
            <pc:docMk/>
            <pc:sldMk cId="978260341" sldId="265"/>
            <ac:spMk id="2" creationId="{186217BE-F0C0-BBB7-8C85-D7B2BF3EFB61}"/>
          </ac:spMkLst>
        </pc:spChg>
        <pc:spChg chg="add mod">
          <ac:chgData name="Alfred Smith" userId="3c60a3631c0db8ad" providerId="LiveId" clId="{51D14E0D-501F-4F59-81EF-BF0104997A35}" dt="2025-05-07T09:12:46.796" v="15"/>
          <ac:spMkLst>
            <pc:docMk/>
            <pc:sldMk cId="978260341" sldId="265"/>
            <ac:spMk id="5" creationId="{977B1E42-D7DB-AC8D-9694-E19AA5A5E317}"/>
          </ac:spMkLst>
        </pc:spChg>
      </pc:sldChg>
      <pc:sldChg chg="addSp delSp modSp mod">
        <pc:chgData name="Alfred Smith" userId="3c60a3631c0db8ad" providerId="LiveId" clId="{51D14E0D-501F-4F59-81EF-BF0104997A35}" dt="2025-05-07T09:12:56.175" v="17"/>
        <pc:sldMkLst>
          <pc:docMk/>
          <pc:sldMk cId="3575870363" sldId="266"/>
        </pc:sldMkLst>
        <pc:spChg chg="add mod">
          <ac:chgData name="Alfred Smith" userId="3c60a3631c0db8ad" providerId="LiveId" clId="{51D14E0D-501F-4F59-81EF-BF0104997A35}" dt="2025-05-07T09:12:56.175" v="17"/>
          <ac:spMkLst>
            <pc:docMk/>
            <pc:sldMk cId="3575870363" sldId="266"/>
            <ac:spMk id="2" creationId="{D08D42F0-3D6E-20CD-108A-77BEB9331B88}"/>
          </ac:spMkLst>
        </pc:spChg>
        <pc:spChg chg="add mod">
          <ac:chgData name="Alfred Smith" userId="3c60a3631c0db8ad" providerId="LiveId" clId="{51D14E0D-501F-4F59-81EF-BF0104997A35}" dt="2025-05-07T09:12:56.175" v="17"/>
          <ac:spMkLst>
            <pc:docMk/>
            <pc:sldMk cId="3575870363" sldId="266"/>
            <ac:spMk id="5" creationId="{6A21DBA0-0AD7-746F-00C2-7604FDDA964B}"/>
          </ac:spMkLst>
        </pc:spChg>
      </pc:sldChg>
      <pc:sldChg chg="addSp delSp modSp mod">
        <pc:chgData name="Alfred Smith" userId="3c60a3631c0db8ad" providerId="LiveId" clId="{51D14E0D-501F-4F59-81EF-BF0104997A35}" dt="2025-05-07T09:13:16.777" v="19"/>
        <pc:sldMkLst>
          <pc:docMk/>
          <pc:sldMk cId="4017137865" sldId="267"/>
        </pc:sldMkLst>
        <pc:spChg chg="add mod">
          <ac:chgData name="Alfred Smith" userId="3c60a3631c0db8ad" providerId="LiveId" clId="{51D14E0D-501F-4F59-81EF-BF0104997A35}" dt="2025-05-07T09:13:16.777" v="19"/>
          <ac:spMkLst>
            <pc:docMk/>
            <pc:sldMk cId="4017137865" sldId="267"/>
            <ac:spMk id="2" creationId="{838EBD0E-2C8A-8088-0441-E0900009EFE1}"/>
          </ac:spMkLst>
        </pc:spChg>
        <pc:spChg chg="add mod">
          <ac:chgData name="Alfred Smith" userId="3c60a3631c0db8ad" providerId="LiveId" clId="{51D14E0D-501F-4F59-81EF-BF0104997A35}" dt="2025-05-07T09:13:16.777" v="19"/>
          <ac:spMkLst>
            <pc:docMk/>
            <pc:sldMk cId="4017137865" sldId="267"/>
            <ac:spMk id="5" creationId="{86860558-D894-F0B3-51C6-29AF9A85AA8E}"/>
          </ac:spMkLst>
        </pc:spChg>
      </pc:sldChg>
      <pc:sldChg chg="addSp delSp modSp mod">
        <pc:chgData name="Alfred Smith" userId="3c60a3631c0db8ad" providerId="LiveId" clId="{51D14E0D-501F-4F59-81EF-BF0104997A35}" dt="2025-05-07T09:13:27.215" v="21"/>
        <pc:sldMkLst>
          <pc:docMk/>
          <pc:sldMk cId="3137811553" sldId="268"/>
        </pc:sldMkLst>
        <pc:spChg chg="add mod">
          <ac:chgData name="Alfred Smith" userId="3c60a3631c0db8ad" providerId="LiveId" clId="{51D14E0D-501F-4F59-81EF-BF0104997A35}" dt="2025-05-07T09:13:27.215" v="21"/>
          <ac:spMkLst>
            <pc:docMk/>
            <pc:sldMk cId="3137811553" sldId="268"/>
            <ac:spMk id="2" creationId="{9E2F96E4-CD4C-AA39-BE9C-8091C974847D}"/>
          </ac:spMkLst>
        </pc:spChg>
        <pc:spChg chg="add mod">
          <ac:chgData name="Alfred Smith" userId="3c60a3631c0db8ad" providerId="LiveId" clId="{51D14E0D-501F-4F59-81EF-BF0104997A35}" dt="2025-05-07T09:13:27.215" v="21"/>
          <ac:spMkLst>
            <pc:docMk/>
            <pc:sldMk cId="3137811553" sldId="268"/>
            <ac:spMk id="5" creationId="{D07E4B11-66D8-3D2A-D36A-5AE7E1F19535}"/>
          </ac:spMkLst>
        </pc:spChg>
      </pc:sldChg>
      <pc:sldChg chg="addSp delSp modSp mod">
        <pc:chgData name="Alfred Smith" userId="3c60a3631c0db8ad" providerId="LiveId" clId="{51D14E0D-501F-4F59-81EF-BF0104997A35}" dt="2025-05-07T09:13:36.287" v="23"/>
        <pc:sldMkLst>
          <pc:docMk/>
          <pc:sldMk cId="100491716" sldId="269"/>
        </pc:sldMkLst>
        <pc:spChg chg="add mod">
          <ac:chgData name="Alfred Smith" userId="3c60a3631c0db8ad" providerId="LiveId" clId="{51D14E0D-501F-4F59-81EF-BF0104997A35}" dt="2025-05-07T09:13:36.287" v="23"/>
          <ac:spMkLst>
            <pc:docMk/>
            <pc:sldMk cId="100491716" sldId="269"/>
            <ac:spMk id="2" creationId="{4F936DDA-707F-25CA-F328-DBE998192D69}"/>
          </ac:spMkLst>
        </pc:spChg>
        <pc:spChg chg="add mod">
          <ac:chgData name="Alfred Smith" userId="3c60a3631c0db8ad" providerId="LiveId" clId="{51D14E0D-501F-4F59-81EF-BF0104997A35}" dt="2025-05-07T09:13:36.287" v="23"/>
          <ac:spMkLst>
            <pc:docMk/>
            <pc:sldMk cId="100491716" sldId="269"/>
            <ac:spMk id="5" creationId="{D84F07DE-0A6D-1EFF-5CE0-F2FDA04265F4}"/>
          </ac:spMkLst>
        </pc:spChg>
      </pc:sldChg>
      <pc:sldChg chg="addSp delSp modSp mod">
        <pc:chgData name="Alfred Smith" userId="3c60a3631c0db8ad" providerId="LiveId" clId="{51D14E0D-501F-4F59-81EF-BF0104997A35}" dt="2025-05-07T09:11:58.729" v="7"/>
        <pc:sldMkLst>
          <pc:docMk/>
          <pc:sldMk cId="4120481681" sldId="270"/>
        </pc:sldMkLst>
        <pc:spChg chg="add mod">
          <ac:chgData name="Alfred Smith" userId="3c60a3631c0db8ad" providerId="LiveId" clId="{51D14E0D-501F-4F59-81EF-BF0104997A35}" dt="2025-05-07T09:11:58.729" v="7"/>
          <ac:spMkLst>
            <pc:docMk/>
            <pc:sldMk cId="4120481681" sldId="270"/>
            <ac:spMk id="4" creationId="{8491E793-A2C1-2EC0-FA62-509154415106}"/>
          </ac:spMkLst>
        </pc:spChg>
        <pc:spChg chg="add mod">
          <ac:chgData name="Alfred Smith" userId="3c60a3631c0db8ad" providerId="LiveId" clId="{51D14E0D-501F-4F59-81EF-BF0104997A35}" dt="2025-05-07T09:11:58.729" v="7"/>
          <ac:spMkLst>
            <pc:docMk/>
            <pc:sldMk cId="4120481681" sldId="270"/>
            <ac:spMk id="5" creationId="{317AED39-7FFF-876B-815D-B5E186F5228C}"/>
          </ac:spMkLst>
        </pc:spChg>
      </pc:sldChg>
      <pc:sldChg chg="modSp">
        <pc:chgData name="Alfred Smith" userId="3c60a3631c0db8ad" providerId="LiveId" clId="{51D14E0D-501F-4F59-81EF-BF0104997A35}" dt="2025-05-07T09:11:05.043" v="5"/>
        <pc:sldMkLst>
          <pc:docMk/>
          <pc:sldMk cId="939110669" sldId="271"/>
        </pc:sldMkLst>
        <pc:spChg chg="mod">
          <ac:chgData name="Alfred Smith" userId="3c60a3631c0db8ad" providerId="LiveId" clId="{51D14E0D-501F-4F59-81EF-BF0104997A35}" dt="2025-05-07T09:11:05.043" v="5"/>
          <ac:spMkLst>
            <pc:docMk/>
            <pc:sldMk cId="939110669" sldId="271"/>
            <ac:spMk id="4" creationId="{039510C5-0006-320F-1135-2C99D6FC669E}"/>
          </ac:spMkLst>
        </pc:spChg>
      </pc:sldChg>
      <pc:sldChg chg="modSp">
        <pc:chgData name="Alfred Smith" userId="3c60a3631c0db8ad" providerId="LiveId" clId="{51D14E0D-501F-4F59-81EF-BF0104997A35}" dt="2025-05-07T09:11:05.043" v="5"/>
        <pc:sldMkLst>
          <pc:docMk/>
          <pc:sldMk cId="4024569785" sldId="272"/>
        </pc:sldMkLst>
        <pc:spChg chg="mod">
          <ac:chgData name="Alfred Smith" userId="3c60a3631c0db8ad" providerId="LiveId" clId="{51D14E0D-501F-4F59-81EF-BF0104997A35}" dt="2025-05-07T09:11:05.043" v="5"/>
          <ac:spMkLst>
            <pc:docMk/>
            <pc:sldMk cId="4024569785" sldId="272"/>
            <ac:spMk id="4" creationId="{396B7F16-51BF-124D-50EF-7DF0FC34CF2E}"/>
          </ac:spMkLst>
        </pc:spChg>
      </pc:sldChg>
      <pc:sldChg chg="modSp">
        <pc:chgData name="Alfred Smith" userId="3c60a3631c0db8ad" providerId="LiveId" clId="{51D14E0D-501F-4F59-81EF-BF0104997A35}" dt="2025-05-07T09:11:05.043" v="5"/>
        <pc:sldMkLst>
          <pc:docMk/>
          <pc:sldMk cId="487179600" sldId="273"/>
        </pc:sldMkLst>
        <pc:spChg chg="mod">
          <ac:chgData name="Alfred Smith" userId="3c60a3631c0db8ad" providerId="LiveId" clId="{51D14E0D-501F-4F59-81EF-BF0104997A35}" dt="2025-05-07T09:11:05.043" v="5"/>
          <ac:spMkLst>
            <pc:docMk/>
            <pc:sldMk cId="487179600" sldId="273"/>
            <ac:spMk id="4" creationId="{6EE7EBFC-6303-35EC-BBA9-A5B9D05E8AFE}"/>
          </ac:spMkLst>
        </pc:spChg>
      </pc:sldChg>
      <pc:sldChg chg="modSp">
        <pc:chgData name="Alfred Smith" userId="3c60a3631c0db8ad" providerId="LiveId" clId="{51D14E0D-501F-4F59-81EF-BF0104997A35}" dt="2025-05-07T09:11:05.043" v="5"/>
        <pc:sldMkLst>
          <pc:docMk/>
          <pc:sldMk cId="2390376940" sldId="276"/>
        </pc:sldMkLst>
        <pc:spChg chg="mod">
          <ac:chgData name="Alfred Smith" userId="3c60a3631c0db8ad" providerId="LiveId" clId="{51D14E0D-501F-4F59-81EF-BF0104997A35}" dt="2025-05-07T09:11:05.043" v="5"/>
          <ac:spMkLst>
            <pc:docMk/>
            <pc:sldMk cId="2390376940" sldId="276"/>
            <ac:spMk id="4" creationId="{DFD7863E-F88A-1BE9-4588-548E86A40396}"/>
          </ac:spMkLst>
        </pc:spChg>
      </pc:sldChg>
      <pc:sldChg chg="modSp">
        <pc:chgData name="Alfred Smith" userId="3c60a3631c0db8ad" providerId="LiveId" clId="{51D14E0D-501F-4F59-81EF-BF0104997A35}" dt="2025-05-07T09:11:05.043" v="5"/>
        <pc:sldMkLst>
          <pc:docMk/>
          <pc:sldMk cId="4265919077" sldId="277"/>
        </pc:sldMkLst>
        <pc:spChg chg="mod">
          <ac:chgData name="Alfred Smith" userId="3c60a3631c0db8ad" providerId="LiveId" clId="{51D14E0D-501F-4F59-81EF-BF0104997A35}" dt="2025-05-07T09:11:05.043" v="5"/>
          <ac:spMkLst>
            <pc:docMk/>
            <pc:sldMk cId="4265919077" sldId="277"/>
            <ac:spMk id="4" creationId="{A76B92BB-701A-CF4A-1A85-B3BC1F2CEA2F}"/>
          </ac:spMkLst>
        </pc:spChg>
      </pc:sldChg>
      <pc:sldChg chg="modSp">
        <pc:chgData name="Alfred Smith" userId="3c60a3631c0db8ad" providerId="LiveId" clId="{51D14E0D-501F-4F59-81EF-BF0104997A35}" dt="2025-05-07T09:11:05.043" v="5"/>
        <pc:sldMkLst>
          <pc:docMk/>
          <pc:sldMk cId="210266664" sldId="278"/>
        </pc:sldMkLst>
        <pc:spChg chg="mod">
          <ac:chgData name="Alfred Smith" userId="3c60a3631c0db8ad" providerId="LiveId" clId="{51D14E0D-501F-4F59-81EF-BF0104997A35}" dt="2025-05-07T09:11:05.043" v="5"/>
          <ac:spMkLst>
            <pc:docMk/>
            <pc:sldMk cId="210266664" sldId="278"/>
            <ac:spMk id="4" creationId="{A4C1B0B4-25AE-AF46-B4AB-540773A76F7A}"/>
          </ac:spMkLst>
        </pc:spChg>
      </pc:sldChg>
      <pc:sldChg chg="modSp">
        <pc:chgData name="Alfred Smith" userId="3c60a3631c0db8ad" providerId="LiveId" clId="{51D14E0D-501F-4F59-81EF-BF0104997A35}" dt="2025-05-07T09:11:05.043" v="5"/>
        <pc:sldMkLst>
          <pc:docMk/>
          <pc:sldMk cId="888433145" sldId="279"/>
        </pc:sldMkLst>
        <pc:spChg chg="mod">
          <ac:chgData name="Alfred Smith" userId="3c60a3631c0db8ad" providerId="LiveId" clId="{51D14E0D-501F-4F59-81EF-BF0104997A35}" dt="2025-05-07T09:11:05.043" v="5"/>
          <ac:spMkLst>
            <pc:docMk/>
            <pc:sldMk cId="888433145" sldId="279"/>
            <ac:spMk id="4" creationId="{2C0D38F3-BA39-FCC9-0CF2-5EF24C7EAD0E}"/>
          </ac:spMkLst>
        </pc:spChg>
      </pc:sldChg>
      <pc:sldChg chg="modSp">
        <pc:chgData name="Alfred Smith" userId="3c60a3631c0db8ad" providerId="LiveId" clId="{51D14E0D-501F-4F59-81EF-BF0104997A35}" dt="2025-05-07T09:11:05.043" v="5"/>
        <pc:sldMkLst>
          <pc:docMk/>
          <pc:sldMk cId="791300187" sldId="280"/>
        </pc:sldMkLst>
        <pc:spChg chg="mod">
          <ac:chgData name="Alfred Smith" userId="3c60a3631c0db8ad" providerId="LiveId" clId="{51D14E0D-501F-4F59-81EF-BF0104997A35}" dt="2025-05-07T09:11:05.043" v="5"/>
          <ac:spMkLst>
            <pc:docMk/>
            <pc:sldMk cId="791300187" sldId="280"/>
            <ac:spMk id="6" creationId="{DDBFE33D-979F-519B-71D2-5BF918F17BE8}"/>
          </ac:spMkLst>
        </pc:spChg>
      </pc:sldChg>
      <pc:sldChg chg="addSp delSp modSp mod">
        <pc:chgData name="Alfred Smith" userId="3c60a3631c0db8ad" providerId="LiveId" clId="{51D14E0D-501F-4F59-81EF-BF0104997A35}" dt="2025-05-07T09:13:46.981" v="25"/>
        <pc:sldMkLst>
          <pc:docMk/>
          <pc:sldMk cId="1922139011" sldId="281"/>
        </pc:sldMkLst>
        <pc:spChg chg="add mod">
          <ac:chgData name="Alfred Smith" userId="3c60a3631c0db8ad" providerId="LiveId" clId="{51D14E0D-501F-4F59-81EF-BF0104997A35}" dt="2025-05-07T09:13:46.981" v="25"/>
          <ac:spMkLst>
            <pc:docMk/>
            <pc:sldMk cId="1922139011" sldId="281"/>
            <ac:spMk id="2" creationId="{84F44AFF-572D-D66F-DD66-74CA989177DF}"/>
          </ac:spMkLst>
        </pc:spChg>
        <pc:spChg chg="add mod">
          <ac:chgData name="Alfred Smith" userId="3c60a3631c0db8ad" providerId="LiveId" clId="{51D14E0D-501F-4F59-81EF-BF0104997A35}" dt="2025-05-07T09:13:46.981" v="25"/>
          <ac:spMkLst>
            <pc:docMk/>
            <pc:sldMk cId="1922139011" sldId="281"/>
            <ac:spMk id="5" creationId="{8A9F8D1E-95EF-8778-2E08-1552F950EE12}"/>
          </ac:spMkLst>
        </pc:spChg>
      </pc:sldChg>
      <pc:sldChg chg="modSp">
        <pc:chgData name="Alfred Smith" userId="3c60a3631c0db8ad" providerId="LiveId" clId="{51D14E0D-501F-4F59-81EF-BF0104997A35}" dt="2025-05-07T09:11:05.043" v="5"/>
        <pc:sldMkLst>
          <pc:docMk/>
          <pc:sldMk cId="1126511635" sldId="282"/>
        </pc:sldMkLst>
        <pc:spChg chg="mod">
          <ac:chgData name="Alfred Smith" userId="3c60a3631c0db8ad" providerId="LiveId" clId="{51D14E0D-501F-4F59-81EF-BF0104997A35}" dt="2025-05-07T09:11:05.043" v="5"/>
          <ac:spMkLst>
            <pc:docMk/>
            <pc:sldMk cId="1126511635" sldId="282"/>
            <ac:spMk id="4" creationId="{AA32842B-BCF4-8370-BCA8-5C1BB15297B7}"/>
          </ac:spMkLst>
        </pc:spChg>
      </pc:sldChg>
      <pc:sldChg chg="addSp delSp modSp mod">
        <pc:chgData name="Alfred Smith" userId="3c60a3631c0db8ad" providerId="LiveId" clId="{51D14E0D-501F-4F59-81EF-BF0104997A35}" dt="2025-05-07T09:13:56.440" v="27"/>
        <pc:sldMkLst>
          <pc:docMk/>
          <pc:sldMk cId="3166251957" sldId="283"/>
        </pc:sldMkLst>
        <pc:spChg chg="add mod">
          <ac:chgData name="Alfred Smith" userId="3c60a3631c0db8ad" providerId="LiveId" clId="{51D14E0D-501F-4F59-81EF-BF0104997A35}" dt="2025-05-07T09:13:56.440" v="27"/>
          <ac:spMkLst>
            <pc:docMk/>
            <pc:sldMk cId="3166251957" sldId="283"/>
            <ac:spMk id="2" creationId="{3F124F45-4B7E-6792-6948-2A34E5B3AC31}"/>
          </ac:spMkLst>
        </pc:spChg>
        <pc:spChg chg="add mod">
          <ac:chgData name="Alfred Smith" userId="3c60a3631c0db8ad" providerId="LiveId" clId="{51D14E0D-501F-4F59-81EF-BF0104997A35}" dt="2025-05-07T09:13:56.440" v="27"/>
          <ac:spMkLst>
            <pc:docMk/>
            <pc:sldMk cId="3166251957" sldId="283"/>
            <ac:spMk id="5" creationId="{6FE9C225-FCC6-DEE0-3087-208D32AF04A3}"/>
          </ac:spMkLst>
        </pc:spChg>
      </pc:sldChg>
      <pc:sldChg chg="modSp">
        <pc:chgData name="Alfred Smith" userId="3c60a3631c0db8ad" providerId="LiveId" clId="{51D14E0D-501F-4F59-81EF-BF0104997A35}" dt="2025-05-07T09:11:05.043" v="5"/>
        <pc:sldMkLst>
          <pc:docMk/>
          <pc:sldMk cId="3922583308" sldId="284"/>
        </pc:sldMkLst>
        <pc:spChg chg="mod">
          <ac:chgData name="Alfred Smith" userId="3c60a3631c0db8ad" providerId="LiveId" clId="{51D14E0D-501F-4F59-81EF-BF0104997A35}" dt="2025-05-07T09:11:05.043" v="5"/>
          <ac:spMkLst>
            <pc:docMk/>
            <pc:sldMk cId="3922583308" sldId="284"/>
            <ac:spMk id="4" creationId="{90E9C5DB-2B00-4408-4368-957D96EF06A2}"/>
          </ac:spMkLst>
        </pc:spChg>
      </pc:sldChg>
      <pc:sldChg chg="addSp delSp modSp mod">
        <pc:chgData name="Alfred Smith" userId="3c60a3631c0db8ad" providerId="LiveId" clId="{51D14E0D-501F-4F59-81EF-BF0104997A35}" dt="2025-05-07T09:14:09.348" v="29"/>
        <pc:sldMkLst>
          <pc:docMk/>
          <pc:sldMk cId="1522780631" sldId="285"/>
        </pc:sldMkLst>
        <pc:spChg chg="add mod">
          <ac:chgData name="Alfred Smith" userId="3c60a3631c0db8ad" providerId="LiveId" clId="{51D14E0D-501F-4F59-81EF-BF0104997A35}" dt="2025-05-07T09:14:09.348" v="29"/>
          <ac:spMkLst>
            <pc:docMk/>
            <pc:sldMk cId="1522780631" sldId="285"/>
            <ac:spMk id="2" creationId="{368EDCAC-62C9-2831-77C0-87A7A247D4E2}"/>
          </ac:spMkLst>
        </pc:spChg>
        <pc:spChg chg="add mod">
          <ac:chgData name="Alfred Smith" userId="3c60a3631c0db8ad" providerId="LiveId" clId="{51D14E0D-501F-4F59-81EF-BF0104997A35}" dt="2025-05-07T09:14:09.348" v="29"/>
          <ac:spMkLst>
            <pc:docMk/>
            <pc:sldMk cId="1522780631" sldId="285"/>
            <ac:spMk id="5" creationId="{0CFBC5B7-EA35-8E41-E4C2-C123FEB3AFAA}"/>
          </ac:spMkLst>
        </pc:spChg>
      </pc:sldChg>
      <pc:sldChg chg="modSp">
        <pc:chgData name="Alfred Smith" userId="3c60a3631c0db8ad" providerId="LiveId" clId="{51D14E0D-501F-4F59-81EF-BF0104997A35}" dt="2025-05-07T09:11:05.043" v="5"/>
        <pc:sldMkLst>
          <pc:docMk/>
          <pc:sldMk cId="1850742486" sldId="286"/>
        </pc:sldMkLst>
        <pc:spChg chg="mod">
          <ac:chgData name="Alfred Smith" userId="3c60a3631c0db8ad" providerId="LiveId" clId="{51D14E0D-501F-4F59-81EF-BF0104997A35}" dt="2025-05-07T09:11:05.043" v="5"/>
          <ac:spMkLst>
            <pc:docMk/>
            <pc:sldMk cId="1850742486" sldId="286"/>
            <ac:spMk id="4" creationId="{3A264DB9-C464-A9C2-6882-E1EE3235F806}"/>
          </ac:spMkLst>
        </pc:spChg>
      </pc:sldChg>
      <pc:sldChg chg="addSp delSp modSp mod">
        <pc:chgData name="Alfred Smith" userId="3c60a3631c0db8ad" providerId="LiveId" clId="{51D14E0D-501F-4F59-81EF-BF0104997A35}" dt="2025-05-07T09:14:19.651" v="31"/>
        <pc:sldMkLst>
          <pc:docMk/>
          <pc:sldMk cId="2332778949" sldId="287"/>
        </pc:sldMkLst>
        <pc:spChg chg="add mod">
          <ac:chgData name="Alfred Smith" userId="3c60a3631c0db8ad" providerId="LiveId" clId="{51D14E0D-501F-4F59-81EF-BF0104997A35}" dt="2025-05-07T09:14:19.651" v="31"/>
          <ac:spMkLst>
            <pc:docMk/>
            <pc:sldMk cId="2332778949" sldId="287"/>
            <ac:spMk id="2" creationId="{09A76DFD-7632-FE47-2164-21F79D9DB7E7}"/>
          </ac:spMkLst>
        </pc:spChg>
        <pc:spChg chg="add mod">
          <ac:chgData name="Alfred Smith" userId="3c60a3631c0db8ad" providerId="LiveId" clId="{51D14E0D-501F-4F59-81EF-BF0104997A35}" dt="2025-05-07T09:14:19.651" v="31"/>
          <ac:spMkLst>
            <pc:docMk/>
            <pc:sldMk cId="2332778949" sldId="287"/>
            <ac:spMk id="5" creationId="{FFCFF22E-725C-C2F5-E4C3-3DEDCBE3055B}"/>
          </ac:spMkLst>
        </pc:spChg>
      </pc:sldChg>
      <pc:sldChg chg="modSp">
        <pc:chgData name="Alfred Smith" userId="3c60a3631c0db8ad" providerId="LiveId" clId="{51D14E0D-501F-4F59-81EF-BF0104997A35}" dt="2025-05-07T09:11:05.043" v="5"/>
        <pc:sldMkLst>
          <pc:docMk/>
          <pc:sldMk cId="1828872212" sldId="288"/>
        </pc:sldMkLst>
        <pc:spChg chg="mod">
          <ac:chgData name="Alfred Smith" userId="3c60a3631c0db8ad" providerId="LiveId" clId="{51D14E0D-501F-4F59-81EF-BF0104997A35}" dt="2025-05-07T09:11:05.043" v="5"/>
          <ac:spMkLst>
            <pc:docMk/>
            <pc:sldMk cId="1828872212" sldId="288"/>
            <ac:spMk id="4" creationId="{793D924D-0541-A98A-129A-F12519ED1031}"/>
          </ac:spMkLst>
        </pc:spChg>
      </pc:sldChg>
      <pc:sldChg chg="addSp delSp modSp mod">
        <pc:chgData name="Alfred Smith" userId="3c60a3631c0db8ad" providerId="LiveId" clId="{51D14E0D-501F-4F59-81EF-BF0104997A35}" dt="2025-05-07T09:14:42.393" v="35"/>
        <pc:sldMkLst>
          <pc:docMk/>
          <pc:sldMk cId="3153919605" sldId="289"/>
        </pc:sldMkLst>
        <pc:spChg chg="add mod">
          <ac:chgData name="Alfred Smith" userId="3c60a3631c0db8ad" providerId="LiveId" clId="{51D14E0D-501F-4F59-81EF-BF0104997A35}" dt="2025-05-07T09:14:42.393" v="35"/>
          <ac:spMkLst>
            <pc:docMk/>
            <pc:sldMk cId="3153919605" sldId="289"/>
            <ac:spMk id="2" creationId="{31065CB9-C401-440F-9916-BA8018340CF9}"/>
          </ac:spMkLst>
        </pc:spChg>
        <pc:spChg chg="add mod">
          <ac:chgData name="Alfred Smith" userId="3c60a3631c0db8ad" providerId="LiveId" clId="{51D14E0D-501F-4F59-81EF-BF0104997A35}" dt="2025-05-07T09:14:42.393" v="35"/>
          <ac:spMkLst>
            <pc:docMk/>
            <pc:sldMk cId="3153919605" sldId="289"/>
            <ac:spMk id="5" creationId="{372E17D6-8DA2-B029-931A-2270C133B73A}"/>
          </ac:spMkLst>
        </pc:spChg>
      </pc:sldChg>
      <pc:sldChg chg="modSp">
        <pc:chgData name="Alfred Smith" userId="3c60a3631c0db8ad" providerId="LiveId" clId="{51D14E0D-501F-4F59-81EF-BF0104997A35}" dt="2025-05-07T09:11:05.043" v="5"/>
        <pc:sldMkLst>
          <pc:docMk/>
          <pc:sldMk cId="1292473336" sldId="290"/>
        </pc:sldMkLst>
        <pc:spChg chg="mod">
          <ac:chgData name="Alfred Smith" userId="3c60a3631c0db8ad" providerId="LiveId" clId="{51D14E0D-501F-4F59-81EF-BF0104997A35}" dt="2025-05-07T09:11:05.043" v="5"/>
          <ac:spMkLst>
            <pc:docMk/>
            <pc:sldMk cId="1292473336" sldId="290"/>
            <ac:spMk id="4" creationId="{C2002EB3-5A29-ABFA-3CF6-B1C09CF64795}"/>
          </ac:spMkLst>
        </pc:spChg>
      </pc:sldChg>
      <pc:sldChg chg="addSp delSp modSp mod">
        <pc:chgData name="Alfred Smith" userId="3c60a3631c0db8ad" providerId="LiveId" clId="{51D14E0D-501F-4F59-81EF-BF0104997A35}" dt="2025-05-07T09:14:55.564" v="37"/>
        <pc:sldMkLst>
          <pc:docMk/>
          <pc:sldMk cId="1878919862" sldId="291"/>
        </pc:sldMkLst>
        <pc:spChg chg="add mod">
          <ac:chgData name="Alfred Smith" userId="3c60a3631c0db8ad" providerId="LiveId" clId="{51D14E0D-501F-4F59-81EF-BF0104997A35}" dt="2025-05-07T09:14:55.564" v="37"/>
          <ac:spMkLst>
            <pc:docMk/>
            <pc:sldMk cId="1878919862" sldId="291"/>
            <ac:spMk id="2" creationId="{B79BE428-DC57-E3A5-29C4-D5E272463768}"/>
          </ac:spMkLst>
        </pc:spChg>
        <pc:spChg chg="add mod">
          <ac:chgData name="Alfred Smith" userId="3c60a3631c0db8ad" providerId="LiveId" clId="{51D14E0D-501F-4F59-81EF-BF0104997A35}" dt="2025-05-07T09:14:55.564" v="37"/>
          <ac:spMkLst>
            <pc:docMk/>
            <pc:sldMk cId="1878919862" sldId="291"/>
            <ac:spMk id="5" creationId="{590FEEA9-D33C-E617-B267-05E7AC14B80E}"/>
          </ac:spMkLst>
        </pc:spChg>
      </pc:sldChg>
      <pc:sldChg chg="modSp">
        <pc:chgData name="Alfred Smith" userId="3c60a3631c0db8ad" providerId="LiveId" clId="{51D14E0D-501F-4F59-81EF-BF0104997A35}" dt="2025-05-07T09:11:05.043" v="5"/>
        <pc:sldMkLst>
          <pc:docMk/>
          <pc:sldMk cId="1014080634" sldId="292"/>
        </pc:sldMkLst>
        <pc:spChg chg="mod">
          <ac:chgData name="Alfred Smith" userId="3c60a3631c0db8ad" providerId="LiveId" clId="{51D14E0D-501F-4F59-81EF-BF0104997A35}" dt="2025-05-07T09:11:05.043" v="5"/>
          <ac:spMkLst>
            <pc:docMk/>
            <pc:sldMk cId="1014080634" sldId="292"/>
            <ac:spMk id="4" creationId="{6D85979A-D36A-50D8-A2CD-EFCC4B5794B4}"/>
          </ac:spMkLst>
        </pc:spChg>
      </pc:sldChg>
      <pc:sldChg chg="addSp delSp modSp mod">
        <pc:chgData name="Alfred Smith" userId="3c60a3631c0db8ad" providerId="LiveId" clId="{51D14E0D-501F-4F59-81EF-BF0104997A35}" dt="2025-05-07T09:15:04.618" v="39"/>
        <pc:sldMkLst>
          <pc:docMk/>
          <pc:sldMk cId="2219299321" sldId="293"/>
        </pc:sldMkLst>
        <pc:spChg chg="add mod">
          <ac:chgData name="Alfred Smith" userId="3c60a3631c0db8ad" providerId="LiveId" clId="{51D14E0D-501F-4F59-81EF-BF0104997A35}" dt="2025-05-07T09:15:04.618" v="39"/>
          <ac:spMkLst>
            <pc:docMk/>
            <pc:sldMk cId="2219299321" sldId="293"/>
            <ac:spMk id="2" creationId="{89E88131-5648-2DDA-8278-E345D9063F1C}"/>
          </ac:spMkLst>
        </pc:spChg>
        <pc:spChg chg="add mod">
          <ac:chgData name="Alfred Smith" userId="3c60a3631c0db8ad" providerId="LiveId" clId="{51D14E0D-501F-4F59-81EF-BF0104997A35}" dt="2025-05-07T09:15:04.618" v="39"/>
          <ac:spMkLst>
            <pc:docMk/>
            <pc:sldMk cId="2219299321" sldId="293"/>
            <ac:spMk id="5" creationId="{57313674-DC2E-0AB9-AEC2-81E04815B41D}"/>
          </ac:spMkLst>
        </pc:spChg>
      </pc:sldChg>
      <pc:sldChg chg="modSp">
        <pc:chgData name="Alfred Smith" userId="3c60a3631c0db8ad" providerId="LiveId" clId="{51D14E0D-501F-4F59-81EF-BF0104997A35}" dt="2025-05-07T09:11:05.043" v="5"/>
        <pc:sldMkLst>
          <pc:docMk/>
          <pc:sldMk cId="2859407553" sldId="294"/>
        </pc:sldMkLst>
        <pc:spChg chg="mod">
          <ac:chgData name="Alfred Smith" userId="3c60a3631c0db8ad" providerId="LiveId" clId="{51D14E0D-501F-4F59-81EF-BF0104997A35}" dt="2025-05-07T09:11:05.043" v="5"/>
          <ac:spMkLst>
            <pc:docMk/>
            <pc:sldMk cId="2859407553" sldId="294"/>
            <ac:spMk id="4" creationId="{71E60FD3-F7DE-B73A-8DA1-A350483421B0}"/>
          </ac:spMkLst>
        </pc:spChg>
      </pc:sldChg>
      <pc:sldChg chg="addSp delSp modSp mod">
        <pc:chgData name="Alfred Smith" userId="3c60a3631c0db8ad" providerId="LiveId" clId="{51D14E0D-501F-4F59-81EF-BF0104997A35}" dt="2025-05-07T09:15:13.353" v="41"/>
        <pc:sldMkLst>
          <pc:docMk/>
          <pc:sldMk cId="3279066978" sldId="295"/>
        </pc:sldMkLst>
        <pc:spChg chg="add mod">
          <ac:chgData name="Alfred Smith" userId="3c60a3631c0db8ad" providerId="LiveId" clId="{51D14E0D-501F-4F59-81EF-BF0104997A35}" dt="2025-05-07T09:15:13.353" v="41"/>
          <ac:spMkLst>
            <pc:docMk/>
            <pc:sldMk cId="3279066978" sldId="295"/>
            <ac:spMk id="2" creationId="{3BD8FAF5-40E9-35F0-BDB7-757098436983}"/>
          </ac:spMkLst>
        </pc:spChg>
        <pc:spChg chg="add mod">
          <ac:chgData name="Alfred Smith" userId="3c60a3631c0db8ad" providerId="LiveId" clId="{51D14E0D-501F-4F59-81EF-BF0104997A35}" dt="2025-05-07T09:15:13.353" v="41"/>
          <ac:spMkLst>
            <pc:docMk/>
            <pc:sldMk cId="3279066978" sldId="295"/>
            <ac:spMk id="5" creationId="{05AA363D-AFA8-7BA1-8243-7EB3510960FD}"/>
          </ac:spMkLst>
        </pc:spChg>
      </pc:sldChg>
      <pc:sldChg chg="modSp">
        <pc:chgData name="Alfred Smith" userId="3c60a3631c0db8ad" providerId="LiveId" clId="{51D14E0D-501F-4F59-81EF-BF0104997A35}" dt="2025-05-07T09:11:05.043" v="5"/>
        <pc:sldMkLst>
          <pc:docMk/>
          <pc:sldMk cId="3353818640" sldId="297"/>
        </pc:sldMkLst>
        <pc:spChg chg="mod">
          <ac:chgData name="Alfred Smith" userId="3c60a3631c0db8ad" providerId="LiveId" clId="{51D14E0D-501F-4F59-81EF-BF0104997A35}" dt="2025-05-07T09:11:05.043" v="5"/>
          <ac:spMkLst>
            <pc:docMk/>
            <pc:sldMk cId="3353818640" sldId="297"/>
            <ac:spMk id="6" creationId="{D249665A-FC95-0A49-8FA3-1454545CF852}"/>
          </ac:spMkLst>
        </pc:spChg>
      </pc:sldChg>
      <pc:sldChg chg="addSp delSp modSp mod">
        <pc:chgData name="Alfred Smith" userId="3c60a3631c0db8ad" providerId="LiveId" clId="{51D14E0D-501F-4F59-81EF-BF0104997A35}" dt="2025-05-07T09:15:22.852" v="44"/>
        <pc:sldMkLst>
          <pc:docMk/>
          <pc:sldMk cId="1740864946" sldId="298"/>
        </pc:sldMkLst>
        <pc:spChg chg="add mod">
          <ac:chgData name="Alfred Smith" userId="3c60a3631c0db8ad" providerId="LiveId" clId="{51D14E0D-501F-4F59-81EF-BF0104997A35}" dt="2025-05-07T09:15:22.852" v="44"/>
          <ac:spMkLst>
            <pc:docMk/>
            <pc:sldMk cId="1740864946" sldId="298"/>
            <ac:spMk id="2" creationId="{DDA3F73D-08F0-B17B-78EA-503A75F555D8}"/>
          </ac:spMkLst>
        </pc:spChg>
        <pc:spChg chg="add mod">
          <ac:chgData name="Alfred Smith" userId="3c60a3631c0db8ad" providerId="LiveId" clId="{51D14E0D-501F-4F59-81EF-BF0104997A35}" dt="2025-05-07T09:15:22.852" v="44"/>
          <ac:spMkLst>
            <pc:docMk/>
            <pc:sldMk cId="1740864946" sldId="298"/>
            <ac:spMk id="5" creationId="{54ED6448-896F-903D-994B-7186AEE4F4CC}"/>
          </ac:spMkLst>
        </pc:spChg>
      </pc:sldChg>
      <pc:sldChg chg="modSp">
        <pc:chgData name="Alfred Smith" userId="3c60a3631c0db8ad" providerId="LiveId" clId="{51D14E0D-501F-4F59-81EF-BF0104997A35}" dt="2025-05-07T09:11:05.043" v="5"/>
        <pc:sldMkLst>
          <pc:docMk/>
          <pc:sldMk cId="1328795808" sldId="299"/>
        </pc:sldMkLst>
        <pc:spChg chg="mod">
          <ac:chgData name="Alfred Smith" userId="3c60a3631c0db8ad" providerId="LiveId" clId="{51D14E0D-501F-4F59-81EF-BF0104997A35}" dt="2025-05-07T09:11:05.043" v="5"/>
          <ac:spMkLst>
            <pc:docMk/>
            <pc:sldMk cId="1328795808" sldId="299"/>
            <ac:spMk id="4" creationId="{ECE3C311-9EED-971D-A645-B00A48D4827B}"/>
          </ac:spMkLst>
        </pc:spChg>
      </pc:sldChg>
      <pc:sldChg chg="addSp delSp modSp mod">
        <pc:chgData name="Alfred Smith" userId="3c60a3631c0db8ad" providerId="LiveId" clId="{51D14E0D-501F-4F59-81EF-BF0104997A35}" dt="2025-05-07T09:15:47.055" v="48"/>
        <pc:sldMkLst>
          <pc:docMk/>
          <pc:sldMk cId="2711835415" sldId="300"/>
        </pc:sldMkLst>
        <pc:spChg chg="add mod">
          <ac:chgData name="Alfred Smith" userId="3c60a3631c0db8ad" providerId="LiveId" clId="{51D14E0D-501F-4F59-81EF-BF0104997A35}" dt="2025-05-07T09:15:47.055" v="48"/>
          <ac:spMkLst>
            <pc:docMk/>
            <pc:sldMk cId="2711835415" sldId="300"/>
            <ac:spMk id="6" creationId="{431CA299-E8E1-3764-0107-29C25C1E0643}"/>
          </ac:spMkLst>
        </pc:spChg>
        <pc:spChg chg="add mod">
          <ac:chgData name="Alfred Smith" userId="3c60a3631c0db8ad" providerId="LiveId" clId="{51D14E0D-501F-4F59-81EF-BF0104997A35}" dt="2025-05-07T09:15:47.055" v="48"/>
          <ac:spMkLst>
            <pc:docMk/>
            <pc:sldMk cId="2711835415" sldId="300"/>
            <ac:spMk id="7" creationId="{FE91C163-37AE-0424-F240-E11B35A9737B}"/>
          </ac:spMkLst>
        </pc:spChg>
      </pc:sldChg>
      <pc:sldChg chg="modSp">
        <pc:chgData name="Alfred Smith" userId="3c60a3631c0db8ad" providerId="LiveId" clId="{51D14E0D-501F-4F59-81EF-BF0104997A35}" dt="2025-05-07T09:11:05.043" v="5"/>
        <pc:sldMkLst>
          <pc:docMk/>
          <pc:sldMk cId="595938384" sldId="301"/>
        </pc:sldMkLst>
        <pc:spChg chg="mod">
          <ac:chgData name="Alfred Smith" userId="3c60a3631c0db8ad" providerId="LiveId" clId="{51D14E0D-501F-4F59-81EF-BF0104997A35}" dt="2025-05-07T09:11:05.043" v="5"/>
          <ac:spMkLst>
            <pc:docMk/>
            <pc:sldMk cId="595938384" sldId="301"/>
            <ac:spMk id="4" creationId="{36AACF49-CAB4-5E28-6092-A3E91C367C63}"/>
          </ac:spMkLst>
        </pc:spChg>
      </pc:sldChg>
      <pc:sldChg chg="addSp delSp modSp mod">
        <pc:chgData name="Alfred Smith" userId="3c60a3631c0db8ad" providerId="LiveId" clId="{51D14E0D-501F-4F59-81EF-BF0104997A35}" dt="2025-05-07T09:16:02.055" v="50"/>
        <pc:sldMkLst>
          <pc:docMk/>
          <pc:sldMk cId="2735288967" sldId="302"/>
        </pc:sldMkLst>
        <pc:spChg chg="add mod">
          <ac:chgData name="Alfred Smith" userId="3c60a3631c0db8ad" providerId="LiveId" clId="{51D14E0D-501F-4F59-81EF-BF0104997A35}" dt="2025-05-07T09:16:02.055" v="50"/>
          <ac:spMkLst>
            <pc:docMk/>
            <pc:sldMk cId="2735288967" sldId="302"/>
            <ac:spMk id="2" creationId="{5FAA9298-1E47-D51A-3E33-C8F5E05EC080}"/>
          </ac:spMkLst>
        </pc:spChg>
        <pc:spChg chg="add mod">
          <ac:chgData name="Alfred Smith" userId="3c60a3631c0db8ad" providerId="LiveId" clId="{51D14E0D-501F-4F59-81EF-BF0104997A35}" dt="2025-05-07T09:16:02.055" v="50"/>
          <ac:spMkLst>
            <pc:docMk/>
            <pc:sldMk cId="2735288967" sldId="302"/>
            <ac:spMk id="5" creationId="{93244B52-0F34-8AB8-098E-B61954992087}"/>
          </ac:spMkLst>
        </pc:spChg>
      </pc:sldChg>
      <pc:sldChg chg="modSp">
        <pc:chgData name="Alfred Smith" userId="3c60a3631c0db8ad" providerId="LiveId" clId="{51D14E0D-501F-4F59-81EF-BF0104997A35}" dt="2025-05-07T09:11:05.043" v="5"/>
        <pc:sldMkLst>
          <pc:docMk/>
          <pc:sldMk cId="2836856742" sldId="303"/>
        </pc:sldMkLst>
        <pc:spChg chg="mod">
          <ac:chgData name="Alfred Smith" userId="3c60a3631c0db8ad" providerId="LiveId" clId="{51D14E0D-501F-4F59-81EF-BF0104997A35}" dt="2025-05-07T09:11:05.043" v="5"/>
          <ac:spMkLst>
            <pc:docMk/>
            <pc:sldMk cId="2836856742" sldId="303"/>
            <ac:spMk id="4" creationId="{FB0BCCCA-45E4-DCE8-BFDB-1375057AB7E8}"/>
          </ac:spMkLst>
        </pc:spChg>
      </pc:sldChg>
      <pc:sldChg chg="modSp">
        <pc:chgData name="Alfred Smith" userId="3c60a3631c0db8ad" providerId="LiveId" clId="{51D14E0D-501F-4F59-81EF-BF0104997A35}" dt="2025-05-07T09:11:05.043" v="5"/>
        <pc:sldMkLst>
          <pc:docMk/>
          <pc:sldMk cId="1578585657" sldId="305"/>
        </pc:sldMkLst>
        <pc:spChg chg="mod">
          <ac:chgData name="Alfred Smith" userId="3c60a3631c0db8ad" providerId="LiveId" clId="{51D14E0D-501F-4F59-81EF-BF0104997A35}" dt="2025-05-07T09:11:05.043" v="5"/>
          <ac:spMkLst>
            <pc:docMk/>
            <pc:sldMk cId="1578585657" sldId="305"/>
            <ac:spMk id="6" creationId="{EB9D3127-C238-EB62-EEF3-07E7134DDD9A}"/>
          </ac:spMkLst>
        </pc:spChg>
      </pc:sldChg>
      <pc:sldChg chg="addSp delSp modSp mod">
        <pc:chgData name="Alfred Smith" userId="3c60a3631c0db8ad" providerId="LiveId" clId="{51D14E0D-501F-4F59-81EF-BF0104997A35}" dt="2025-05-07T09:16:24.642" v="54"/>
        <pc:sldMkLst>
          <pc:docMk/>
          <pc:sldMk cId="3070555250" sldId="306"/>
        </pc:sldMkLst>
        <pc:spChg chg="add mod">
          <ac:chgData name="Alfred Smith" userId="3c60a3631c0db8ad" providerId="LiveId" clId="{51D14E0D-501F-4F59-81EF-BF0104997A35}" dt="2025-05-07T09:16:24.642" v="54"/>
          <ac:spMkLst>
            <pc:docMk/>
            <pc:sldMk cId="3070555250" sldId="306"/>
            <ac:spMk id="2" creationId="{76066CD1-A47B-DA84-92EC-78428D4971C0}"/>
          </ac:spMkLst>
        </pc:spChg>
        <pc:spChg chg="add mod">
          <ac:chgData name="Alfred Smith" userId="3c60a3631c0db8ad" providerId="LiveId" clId="{51D14E0D-501F-4F59-81EF-BF0104997A35}" dt="2025-05-07T09:16:24.642" v="54"/>
          <ac:spMkLst>
            <pc:docMk/>
            <pc:sldMk cId="3070555250" sldId="306"/>
            <ac:spMk id="5" creationId="{133C7E15-CAC6-1F46-FEF8-710D1C8F6C57}"/>
          </ac:spMkLst>
        </pc:spChg>
      </pc:sldChg>
      <pc:sldChg chg="modSp">
        <pc:chgData name="Alfred Smith" userId="3c60a3631c0db8ad" providerId="LiveId" clId="{51D14E0D-501F-4F59-81EF-BF0104997A35}" dt="2025-05-07T09:11:05.043" v="5"/>
        <pc:sldMkLst>
          <pc:docMk/>
          <pc:sldMk cId="3992305503" sldId="307"/>
        </pc:sldMkLst>
        <pc:spChg chg="mod">
          <ac:chgData name="Alfred Smith" userId="3c60a3631c0db8ad" providerId="LiveId" clId="{51D14E0D-501F-4F59-81EF-BF0104997A35}" dt="2025-05-07T09:11:05.043" v="5"/>
          <ac:spMkLst>
            <pc:docMk/>
            <pc:sldMk cId="3992305503" sldId="307"/>
            <ac:spMk id="4" creationId="{46558296-5611-C4E9-D013-BFA5D90D5BE9}"/>
          </ac:spMkLst>
        </pc:spChg>
      </pc:sldChg>
      <pc:sldChg chg="addSp delSp modSp mod">
        <pc:chgData name="Alfred Smith" userId="3c60a3631c0db8ad" providerId="LiveId" clId="{51D14E0D-501F-4F59-81EF-BF0104997A35}" dt="2025-05-07T09:16:11.891" v="52"/>
        <pc:sldMkLst>
          <pc:docMk/>
          <pc:sldMk cId="3320765" sldId="308"/>
        </pc:sldMkLst>
        <pc:spChg chg="add mod">
          <ac:chgData name="Alfred Smith" userId="3c60a3631c0db8ad" providerId="LiveId" clId="{51D14E0D-501F-4F59-81EF-BF0104997A35}" dt="2025-05-07T09:16:11.891" v="52"/>
          <ac:spMkLst>
            <pc:docMk/>
            <pc:sldMk cId="3320765" sldId="308"/>
            <ac:spMk id="2" creationId="{713AC049-E738-9505-C71B-E5704D1F7AAF}"/>
          </ac:spMkLst>
        </pc:spChg>
        <pc:spChg chg="add mod">
          <ac:chgData name="Alfred Smith" userId="3c60a3631c0db8ad" providerId="LiveId" clId="{51D14E0D-501F-4F59-81EF-BF0104997A35}" dt="2025-05-07T09:16:11.891" v="52"/>
          <ac:spMkLst>
            <pc:docMk/>
            <pc:sldMk cId="3320765" sldId="308"/>
            <ac:spMk id="5" creationId="{E420E1CF-14A9-DFD3-B19B-12F17C22C56B}"/>
          </ac:spMkLst>
        </pc:spChg>
      </pc:sldChg>
      <pc:sldChg chg="modSp">
        <pc:chgData name="Alfred Smith" userId="3c60a3631c0db8ad" providerId="LiveId" clId="{51D14E0D-501F-4F59-81EF-BF0104997A35}" dt="2025-05-07T09:11:05.043" v="5"/>
        <pc:sldMkLst>
          <pc:docMk/>
          <pc:sldMk cId="2808729073" sldId="309"/>
        </pc:sldMkLst>
        <pc:spChg chg="mod">
          <ac:chgData name="Alfred Smith" userId="3c60a3631c0db8ad" providerId="LiveId" clId="{51D14E0D-501F-4F59-81EF-BF0104997A35}" dt="2025-05-07T09:11:05.043" v="5"/>
          <ac:spMkLst>
            <pc:docMk/>
            <pc:sldMk cId="2808729073" sldId="309"/>
            <ac:spMk id="3" creationId="{9148817B-604F-BA46-4A0A-A3819D0E601D}"/>
          </ac:spMkLst>
        </pc:spChg>
      </pc:sldChg>
      <pc:sldChg chg="addSp delSp modSp mod">
        <pc:chgData name="Alfred Smith" userId="3c60a3631c0db8ad" providerId="LiveId" clId="{51D14E0D-501F-4F59-81EF-BF0104997A35}" dt="2025-05-07T09:16:34.234" v="56"/>
        <pc:sldMkLst>
          <pc:docMk/>
          <pc:sldMk cId="2452550594" sldId="310"/>
        </pc:sldMkLst>
        <pc:spChg chg="add mod">
          <ac:chgData name="Alfred Smith" userId="3c60a3631c0db8ad" providerId="LiveId" clId="{51D14E0D-501F-4F59-81EF-BF0104997A35}" dt="2025-05-07T09:16:34.234" v="56"/>
          <ac:spMkLst>
            <pc:docMk/>
            <pc:sldMk cId="2452550594" sldId="310"/>
            <ac:spMk id="2" creationId="{B35EFDE8-3A8E-52B8-AB45-EC90920A2206}"/>
          </ac:spMkLst>
        </pc:spChg>
        <pc:spChg chg="add mod">
          <ac:chgData name="Alfred Smith" userId="3c60a3631c0db8ad" providerId="LiveId" clId="{51D14E0D-501F-4F59-81EF-BF0104997A35}" dt="2025-05-07T09:16:34.234" v="56"/>
          <ac:spMkLst>
            <pc:docMk/>
            <pc:sldMk cId="2452550594" sldId="310"/>
            <ac:spMk id="5" creationId="{02D4E82F-4704-5346-575A-CFD15D898AE4}"/>
          </ac:spMkLst>
        </pc:spChg>
      </pc:sldChg>
      <pc:sldChg chg="addSp delSp modSp mod">
        <pc:chgData name="Alfred Smith" userId="3c60a3631c0db8ad" providerId="LiveId" clId="{51D14E0D-501F-4F59-81EF-BF0104997A35}" dt="2025-05-07T09:14:32.457" v="33"/>
        <pc:sldMkLst>
          <pc:docMk/>
          <pc:sldMk cId="1777695632" sldId="311"/>
        </pc:sldMkLst>
        <pc:spChg chg="add mod">
          <ac:chgData name="Alfred Smith" userId="3c60a3631c0db8ad" providerId="LiveId" clId="{51D14E0D-501F-4F59-81EF-BF0104997A35}" dt="2025-05-07T09:14:32.457" v="33"/>
          <ac:spMkLst>
            <pc:docMk/>
            <pc:sldMk cId="1777695632" sldId="311"/>
            <ac:spMk id="2" creationId="{DC5ABF7E-DE48-FEA8-8740-FAF18F0A4858}"/>
          </ac:spMkLst>
        </pc:spChg>
        <pc:spChg chg="add mod">
          <ac:chgData name="Alfred Smith" userId="3c60a3631c0db8ad" providerId="LiveId" clId="{51D14E0D-501F-4F59-81EF-BF0104997A35}" dt="2025-05-07T09:14:32.457" v="33"/>
          <ac:spMkLst>
            <pc:docMk/>
            <pc:sldMk cId="1777695632" sldId="311"/>
            <ac:spMk id="5" creationId="{8480BDFF-1A32-43F0-71D0-3175D0311BE3}"/>
          </ac:spMkLst>
        </pc:spChg>
      </pc:sldChg>
      <pc:sldChg chg="modSp">
        <pc:chgData name="Alfred Smith" userId="3c60a3631c0db8ad" providerId="LiveId" clId="{51D14E0D-501F-4F59-81EF-BF0104997A35}" dt="2025-05-07T09:11:05.043" v="5"/>
        <pc:sldMkLst>
          <pc:docMk/>
          <pc:sldMk cId="3015248384" sldId="312"/>
        </pc:sldMkLst>
        <pc:spChg chg="mod">
          <ac:chgData name="Alfred Smith" userId="3c60a3631c0db8ad" providerId="LiveId" clId="{51D14E0D-501F-4F59-81EF-BF0104997A35}" dt="2025-05-07T09:11:05.043" v="5"/>
          <ac:spMkLst>
            <pc:docMk/>
            <pc:sldMk cId="3015248384" sldId="312"/>
            <ac:spMk id="4" creationId="{793D924D-0541-A98A-129A-F12519ED1031}"/>
          </ac:spMkLst>
        </pc:spChg>
      </pc:sldChg>
    </pc:docChg>
  </pc:docChgLst>
  <pc:docChgLst>
    <pc:chgData name="Leonie Smith" userId="fed1330f33f5650e" providerId="LiveId" clId="{DB63FAC4-1A04-40A7-9105-6CCA5D18338E}"/>
    <pc:docChg chg="addSld modSld">
      <pc:chgData name="Leonie Smith" userId="fed1330f33f5650e" providerId="LiveId" clId="{DB63FAC4-1A04-40A7-9105-6CCA5D18338E}" dt="2023-07-10T09:23:34.124" v="10" actId="14100"/>
      <pc:docMkLst>
        <pc:docMk/>
      </pc:docMkLst>
      <pc:sldChg chg="modSp mod">
        <pc:chgData name="Leonie Smith" userId="fed1330f33f5650e" providerId="LiveId" clId="{DB63FAC4-1A04-40A7-9105-6CCA5D18338E}" dt="2023-07-10T09:22:19.814" v="1" actId="21"/>
        <pc:sldMkLst>
          <pc:docMk/>
          <pc:sldMk cId="2332778949" sldId="287"/>
        </pc:sldMkLst>
      </pc:sldChg>
      <pc:sldChg chg="modSp mod">
        <pc:chgData name="Leonie Smith" userId="fed1330f33f5650e" providerId="LiveId" clId="{DB63FAC4-1A04-40A7-9105-6CCA5D18338E}" dt="2023-07-10T09:23:34.124" v="10" actId="14100"/>
        <pc:sldMkLst>
          <pc:docMk/>
          <pc:sldMk cId="1828872212" sldId="288"/>
        </pc:sldMkLst>
      </pc:sldChg>
      <pc:sldChg chg="modSp mod">
        <pc:chgData name="Leonie Smith" userId="fed1330f33f5650e" providerId="LiveId" clId="{DB63FAC4-1A04-40A7-9105-6CCA5D18338E}" dt="2023-07-10T09:22:29.652" v="3" actId="21"/>
        <pc:sldMkLst>
          <pc:docMk/>
          <pc:sldMk cId="1777695632" sldId="311"/>
        </pc:sldMkLst>
      </pc:sldChg>
      <pc:sldChg chg="delSp modSp add mod setBg delDesignElem">
        <pc:chgData name="Leonie Smith" userId="fed1330f33f5650e" providerId="LiveId" clId="{DB63FAC4-1A04-40A7-9105-6CCA5D18338E}" dt="2023-07-10T09:23:15.839" v="7" actId="20577"/>
        <pc:sldMkLst>
          <pc:docMk/>
          <pc:sldMk cId="3015248384" sldId="312"/>
        </pc:sldMkLst>
      </pc:sldChg>
    </pc:docChg>
  </pc:docChgLst>
  <pc:docChgLst>
    <pc:chgData name="Alfred Smith" userId="3c60a3631c0db8ad" providerId="LiveId" clId="{4E4DF27E-879E-4241-8FC5-54CE07988555}"/>
    <pc:docChg chg="modSld">
      <pc:chgData name="Alfred Smith" userId="3c60a3631c0db8ad" providerId="LiveId" clId="{4E4DF27E-879E-4241-8FC5-54CE07988555}" dt="2025-05-29T09:28:29.393" v="0" actId="20577"/>
      <pc:docMkLst>
        <pc:docMk/>
      </pc:docMkLst>
      <pc:sldChg chg="modSp mod">
        <pc:chgData name="Alfred Smith" userId="3c60a3631c0db8ad" providerId="LiveId" clId="{4E4DF27E-879E-4241-8FC5-54CE07988555}" dt="2025-05-29T09:28:29.393" v="0" actId="20577"/>
        <pc:sldMkLst>
          <pc:docMk/>
          <pc:sldMk cId="2711835415" sldId="300"/>
        </pc:sldMkLst>
        <pc:spChg chg="mod">
          <ac:chgData name="Alfred Smith" userId="3c60a3631c0db8ad" providerId="LiveId" clId="{4E4DF27E-879E-4241-8FC5-54CE07988555}" dt="2025-05-29T09:28:29.393" v="0" actId="20577"/>
          <ac:spMkLst>
            <pc:docMk/>
            <pc:sldMk cId="2711835415" sldId="300"/>
            <ac:spMk id="7" creationId="{FE91C163-37AE-0424-F240-E11B35A9737B}"/>
          </ac:spMkLst>
        </pc:spChg>
      </pc:sldChg>
    </pc:docChg>
  </pc:docChgLst>
  <pc:docChgLst>
    <pc:chgData name="Leonie Smith" userId="fed1330f33f5650e" providerId="LiveId" clId="{2664936D-44DB-4A80-9BBB-13429A42CB83}"/>
    <pc:docChg chg="custSel addSld delSld modSld">
      <pc:chgData name="Leonie Smith" userId="fed1330f33f5650e" providerId="LiveId" clId="{2664936D-44DB-4A80-9BBB-13429A42CB83}" dt="2023-05-16T05:09:03.193" v="187" actId="5793"/>
      <pc:docMkLst>
        <pc:docMk/>
      </pc:docMkLst>
      <pc:sldChg chg="addSp modSp mod modNotesTx">
        <pc:chgData name="Leonie Smith" userId="fed1330f33f5650e" providerId="LiveId" clId="{2664936D-44DB-4A80-9BBB-13429A42CB83}" dt="2023-05-16T05:09:03.193" v="187" actId="5793"/>
        <pc:sldMkLst>
          <pc:docMk/>
          <pc:sldMk cId="1499918570" sldId="257"/>
        </pc:sldMkLst>
      </pc:sldChg>
      <pc:sldChg chg="addSp delSp modSp mod modTransition modAnim">
        <pc:chgData name="Leonie Smith" userId="fed1330f33f5650e" providerId="LiveId" clId="{2664936D-44DB-4A80-9BBB-13429A42CB83}" dt="2023-05-15T04:30:27.190" v="32"/>
        <pc:sldMkLst>
          <pc:docMk/>
          <pc:sldMk cId="454763615" sldId="259"/>
        </pc:sldMkLst>
      </pc:sldChg>
      <pc:sldChg chg="addSp delSp modSp mod modTransition modAnim">
        <pc:chgData name="Leonie Smith" userId="fed1330f33f5650e" providerId="LiveId" clId="{2664936D-44DB-4A80-9BBB-13429A42CB83}" dt="2023-05-15T04:29:39.092" v="29"/>
        <pc:sldMkLst>
          <pc:docMk/>
          <pc:sldMk cId="2346136586" sldId="260"/>
        </pc:sldMkLst>
      </pc:sldChg>
      <pc:sldChg chg="addSp delSp modSp mod modTransition modAnim">
        <pc:chgData name="Leonie Smith" userId="fed1330f33f5650e" providerId="LiveId" clId="{2664936D-44DB-4A80-9BBB-13429A42CB83}" dt="2023-05-15T04:33:03.292" v="36"/>
        <pc:sldMkLst>
          <pc:docMk/>
          <pc:sldMk cId="4037329247" sldId="261"/>
        </pc:sldMkLst>
      </pc:sldChg>
      <pc:sldChg chg="addSp delSp modSp mod modTransition modAnim">
        <pc:chgData name="Leonie Smith" userId="fed1330f33f5650e" providerId="LiveId" clId="{2664936D-44DB-4A80-9BBB-13429A42CB83}" dt="2023-05-15T04:33:56.587" v="40"/>
        <pc:sldMkLst>
          <pc:docMk/>
          <pc:sldMk cId="1909638311" sldId="262"/>
        </pc:sldMkLst>
      </pc:sldChg>
      <pc:sldChg chg="del">
        <pc:chgData name="Leonie Smith" userId="fed1330f33f5650e" providerId="LiveId" clId="{2664936D-44DB-4A80-9BBB-13429A42CB83}" dt="2023-05-15T05:19:53.422" v="146" actId="2696"/>
        <pc:sldMkLst>
          <pc:docMk/>
          <pc:sldMk cId="641208035" sldId="263"/>
        </pc:sldMkLst>
      </pc:sldChg>
      <pc:sldChg chg="del">
        <pc:chgData name="Leonie Smith" userId="fed1330f33f5650e" providerId="LiveId" clId="{2664936D-44DB-4A80-9BBB-13429A42CB83}" dt="2023-05-15T05:20:02.075" v="148" actId="2696"/>
        <pc:sldMkLst>
          <pc:docMk/>
          <pc:sldMk cId="4044745628" sldId="264"/>
        </pc:sldMkLst>
      </pc:sldChg>
      <pc:sldChg chg="addSp modSp mod">
        <pc:chgData name="Leonie Smith" userId="fed1330f33f5650e" providerId="LiveId" clId="{2664936D-44DB-4A80-9BBB-13429A42CB83}" dt="2023-05-15T05:20:47.147" v="183" actId="20577"/>
        <pc:sldMkLst>
          <pc:docMk/>
          <pc:sldMk cId="978260341" sldId="265"/>
        </pc:sldMkLst>
      </pc:sldChg>
      <pc:sldChg chg="addSp modSp">
        <pc:chgData name="Leonie Smith" userId="fed1330f33f5650e" providerId="LiveId" clId="{2664936D-44DB-4A80-9BBB-13429A42CB83}" dt="2023-05-15T04:37:33.326" v="42"/>
        <pc:sldMkLst>
          <pc:docMk/>
          <pc:sldMk cId="3575870363" sldId="266"/>
        </pc:sldMkLst>
      </pc:sldChg>
      <pc:sldChg chg="addSp modSp">
        <pc:chgData name="Leonie Smith" userId="fed1330f33f5650e" providerId="LiveId" clId="{2664936D-44DB-4A80-9BBB-13429A42CB83}" dt="2023-05-15T04:38:49.776" v="43"/>
        <pc:sldMkLst>
          <pc:docMk/>
          <pc:sldMk cId="4017137865" sldId="267"/>
        </pc:sldMkLst>
      </pc:sldChg>
      <pc:sldChg chg="addSp delSp modSp mod modTransition modAnim">
        <pc:chgData name="Leonie Smith" userId="fed1330f33f5650e" providerId="LiveId" clId="{2664936D-44DB-4A80-9BBB-13429A42CB83}" dt="2023-05-15T04:41:59.099" v="59"/>
        <pc:sldMkLst>
          <pc:docMk/>
          <pc:sldMk cId="3137811553" sldId="268"/>
        </pc:sldMkLst>
      </pc:sldChg>
      <pc:sldChg chg="addSp delSp modSp mod modTransition modAnim">
        <pc:chgData name="Leonie Smith" userId="fed1330f33f5650e" providerId="LiveId" clId="{2664936D-44DB-4A80-9BBB-13429A42CB83}" dt="2023-05-15T04:43:21.346" v="66"/>
        <pc:sldMkLst>
          <pc:docMk/>
          <pc:sldMk cId="100491716" sldId="269"/>
        </pc:sldMkLst>
      </pc:sldChg>
      <pc:sldChg chg="del">
        <pc:chgData name="Leonie Smith" userId="fed1330f33f5650e" providerId="LiveId" clId="{2664936D-44DB-4A80-9BBB-13429A42CB83}" dt="2023-05-15T05:19:54.905" v="147" actId="2696"/>
        <pc:sldMkLst>
          <pc:docMk/>
          <pc:sldMk cId="2168401200" sldId="274"/>
        </pc:sldMkLst>
      </pc:sldChg>
      <pc:sldChg chg="del">
        <pc:chgData name="Leonie Smith" userId="fed1330f33f5650e" providerId="LiveId" clId="{2664936D-44DB-4A80-9BBB-13429A42CB83}" dt="2023-05-15T05:20:03.103" v="149" actId="2696"/>
        <pc:sldMkLst>
          <pc:docMk/>
          <pc:sldMk cId="2996969115" sldId="275"/>
        </pc:sldMkLst>
      </pc:sldChg>
      <pc:sldChg chg="addSp modSp">
        <pc:chgData name="Leonie Smith" userId="fed1330f33f5650e" providerId="LiveId" clId="{2664936D-44DB-4A80-9BBB-13429A42CB83}" dt="2023-05-15T04:44:27.214" v="67"/>
        <pc:sldMkLst>
          <pc:docMk/>
          <pc:sldMk cId="1922139011" sldId="281"/>
        </pc:sldMkLst>
      </pc:sldChg>
      <pc:sldChg chg="addSp delSp modSp mod modTransition modAnim">
        <pc:chgData name="Leonie Smith" userId="fed1330f33f5650e" providerId="LiveId" clId="{2664936D-44DB-4A80-9BBB-13429A42CB83}" dt="2023-05-15T04:45:55.954" v="71"/>
        <pc:sldMkLst>
          <pc:docMk/>
          <pc:sldMk cId="3166251957" sldId="283"/>
        </pc:sldMkLst>
      </pc:sldChg>
      <pc:sldChg chg="addSp modSp">
        <pc:chgData name="Leonie Smith" userId="fed1330f33f5650e" providerId="LiveId" clId="{2664936D-44DB-4A80-9BBB-13429A42CB83}" dt="2023-05-15T04:48:05.271" v="72"/>
        <pc:sldMkLst>
          <pc:docMk/>
          <pc:sldMk cId="1522780631" sldId="285"/>
        </pc:sldMkLst>
      </pc:sldChg>
      <pc:sldChg chg="addSp delSp modSp mod modTransition modAnim">
        <pc:chgData name="Leonie Smith" userId="fed1330f33f5650e" providerId="LiveId" clId="{2664936D-44DB-4A80-9BBB-13429A42CB83}" dt="2023-05-15T04:51:22.846" v="77"/>
        <pc:sldMkLst>
          <pc:docMk/>
          <pc:sldMk cId="2332778949" sldId="287"/>
        </pc:sldMkLst>
      </pc:sldChg>
      <pc:sldChg chg="addSp delSp modSp mod modTransition modAnim">
        <pc:chgData name="Leonie Smith" userId="fed1330f33f5650e" providerId="LiveId" clId="{2664936D-44DB-4A80-9BBB-13429A42CB83}" dt="2023-05-15T04:56:01.178" v="97"/>
        <pc:sldMkLst>
          <pc:docMk/>
          <pc:sldMk cId="3153919605" sldId="289"/>
        </pc:sldMkLst>
      </pc:sldChg>
      <pc:sldChg chg="addSp delSp modSp mod modTransition modAnim">
        <pc:chgData name="Leonie Smith" userId="fed1330f33f5650e" providerId="LiveId" clId="{2664936D-44DB-4A80-9BBB-13429A42CB83}" dt="2023-05-15T04:57:44.813" v="104"/>
        <pc:sldMkLst>
          <pc:docMk/>
          <pc:sldMk cId="1878919862" sldId="291"/>
        </pc:sldMkLst>
      </pc:sldChg>
      <pc:sldChg chg="addSp delSp modSp mod modTransition modAnim">
        <pc:chgData name="Leonie Smith" userId="fed1330f33f5650e" providerId="LiveId" clId="{2664936D-44DB-4A80-9BBB-13429A42CB83}" dt="2023-05-15T04:59:56.265" v="108"/>
        <pc:sldMkLst>
          <pc:docMk/>
          <pc:sldMk cId="2219299321" sldId="293"/>
        </pc:sldMkLst>
      </pc:sldChg>
      <pc:sldChg chg="addSp delSp modSp mod modTransition modAnim">
        <pc:chgData name="Leonie Smith" userId="fed1330f33f5650e" providerId="LiveId" clId="{2664936D-44DB-4A80-9BBB-13429A42CB83}" dt="2023-05-15T05:02:26.551" v="115"/>
        <pc:sldMkLst>
          <pc:docMk/>
          <pc:sldMk cId="3279066978" sldId="295"/>
        </pc:sldMkLst>
      </pc:sldChg>
      <pc:sldChg chg="addSp delSp modSp mod modTransition modAnim">
        <pc:chgData name="Leonie Smith" userId="fed1330f33f5650e" providerId="LiveId" clId="{2664936D-44DB-4A80-9BBB-13429A42CB83}" dt="2023-05-15T05:05:45.707" v="122"/>
        <pc:sldMkLst>
          <pc:docMk/>
          <pc:sldMk cId="1740864946" sldId="298"/>
        </pc:sldMkLst>
      </pc:sldChg>
      <pc:sldChg chg="addSp modSp">
        <pc:chgData name="Leonie Smith" userId="fed1330f33f5650e" providerId="LiveId" clId="{2664936D-44DB-4A80-9BBB-13429A42CB83}" dt="2023-05-15T05:07:26.190" v="123"/>
        <pc:sldMkLst>
          <pc:docMk/>
          <pc:sldMk cId="2711835415" sldId="300"/>
        </pc:sldMkLst>
      </pc:sldChg>
      <pc:sldChg chg="addSp modSp">
        <pc:chgData name="Leonie Smith" userId="fed1330f33f5650e" providerId="LiveId" clId="{2664936D-44DB-4A80-9BBB-13429A42CB83}" dt="2023-05-15T05:09:17.084" v="124"/>
        <pc:sldMkLst>
          <pc:docMk/>
          <pc:sldMk cId="2735288967" sldId="302"/>
        </pc:sldMkLst>
      </pc:sldChg>
      <pc:sldChg chg="addSp delSp modSp mod modTransition modAnim">
        <pc:chgData name="Leonie Smith" userId="fed1330f33f5650e" providerId="LiveId" clId="{2664936D-44DB-4A80-9BBB-13429A42CB83}" dt="2023-05-15T05:13:56.175" v="135"/>
        <pc:sldMkLst>
          <pc:docMk/>
          <pc:sldMk cId="3070555250" sldId="306"/>
        </pc:sldMkLst>
      </pc:sldChg>
      <pc:sldChg chg="addSp delSp modSp mod modTransition modAnim">
        <pc:chgData name="Leonie Smith" userId="fed1330f33f5650e" providerId="LiveId" clId="{2664936D-44DB-4A80-9BBB-13429A42CB83}" dt="2023-05-15T05:11:50.413" v="131"/>
        <pc:sldMkLst>
          <pc:docMk/>
          <pc:sldMk cId="3320765" sldId="308"/>
        </pc:sldMkLst>
      </pc:sldChg>
      <pc:sldChg chg="addSp delSp modSp mod modTransition modAnim">
        <pc:chgData name="Leonie Smith" userId="fed1330f33f5650e" providerId="LiveId" clId="{2664936D-44DB-4A80-9BBB-13429A42CB83}" dt="2023-05-15T05:18:54.250" v="145"/>
        <pc:sldMkLst>
          <pc:docMk/>
          <pc:sldMk cId="2452550594" sldId="310"/>
        </pc:sldMkLst>
      </pc:sldChg>
      <pc:sldChg chg="addSp modSp add">
        <pc:chgData name="Leonie Smith" userId="fed1330f33f5650e" providerId="LiveId" clId="{2664936D-44DB-4A80-9BBB-13429A42CB83}" dt="2023-05-15T04:52:30.511" v="78"/>
        <pc:sldMkLst>
          <pc:docMk/>
          <pc:sldMk cId="1777695632" sldId="31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55 </a:t>
            </a:r>
            <a:r>
              <a:rPr lang="en-US" sz="1200" b="1" i="0" u="none" strike="noStrike" baseline="0" dirty="0">
                <a:latin typeface="TimesNewRomanPS-BoldMT"/>
              </a:rPr>
              <a:t>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55-9</a:t>
            </a:r>
          </a:p>
        </p:txBody>
      </p:sp>
      <p:pic>
        <p:nvPicPr>
          <p:cNvPr id="10" name="Audio 9">
            <a:hlinkClick r:id="" action="ppaction://media"/>
            <a:extLst>
              <a:ext uri="{FF2B5EF4-FFF2-40B4-BE49-F238E27FC236}">
                <a16:creationId xmlns:a16="http://schemas.microsoft.com/office/drawing/2014/main" id="{ED5573CD-F2FD-2783-97FD-72C1271BEC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A553189E-978F-0D92-8F68-8911F7B5DB89}"/>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76"/>
    </mc:Choice>
    <mc:Fallback xmlns="">
      <p:transition spd="slow" advTm="3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8E6182-7AB9-FED7-6A3E-BFF63AF088E3}"/>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EE7EBFC-6303-35EC-BBA9-A5B9D05E8AFE}"/>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5987100E-C966-611C-C17C-CB3B9B3A15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86217BE-F0C0-BBB7-8C85-D7B2BF3EFB6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18</a:t>
            </a:r>
            <a:r>
              <a:rPr lang="bo-CN" sz="7200" dirty="0">
                <a:solidFill>
                  <a:srgbClr val="121212"/>
                </a:solidFill>
                <a:latin typeface="Arial" panose="020B0604020202020204" pitchFamily="34" charset="0"/>
              </a:rPr>
              <a:t>ནག་ཉེས་འཛུགས་མཁན་རྣམས་ཡར་ལངས་ནས་ངའི་བསམ་པ་བཞིན་དུ་ཁོ་ལ་ཉེས་པ་ཅིའང་མ་བཙུགས་ཏེ།</a:t>
            </a:r>
            <a:endParaRPr lang="en-IN" dirty="0"/>
          </a:p>
        </p:txBody>
      </p:sp>
      <p:sp>
        <p:nvSpPr>
          <p:cNvPr id="5" name="TextBox 4">
            <a:extLst>
              <a:ext uri="{FF2B5EF4-FFF2-40B4-BE49-F238E27FC236}">
                <a16:creationId xmlns:a16="http://schemas.microsoft.com/office/drawing/2014/main" id="{977B1E42-D7DB-AC8D-9694-E19AA5A5E317}"/>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121212"/>
                </a:solidFill>
                <a:latin typeface="Arial" panose="020B0604020202020204" pitchFamily="34" charset="0"/>
              </a:rPr>
              <a:t>(I Brought them to the court)</a:t>
            </a:r>
            <a:r>
              <a:rPr lang="en-US" sz="4400" dirty="0">
                <a:solidFill>
                  <a:srgbClr val="777A7B"/>
                </a:solidFill>
                <a:latin typeface="Arial" panose="020B0604020202020204" pitchFamily="34" charset="0"/>
              </a:rPr>
              <a:t> 18But when his accusers rose to speak, they did not charge him with any of the crimes I had expected. </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490"/>
    </mc:Choice>
    <mc:Fallback xmlns="">
      <p:transition spd="slow" advTm="9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C3B8CC6-B814-0192-8954-7B45BD0C6A59}"/>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FD7863E-F88A-1BE9-4588-548E86A40396}"/>
              </a:ext>
            </a:extLst>
          </p:cNvPr>
          <p:cNvSpPr txBox="1"/>
          <p:nvPr/>
        </p:nvSpPr>
        <p:spPr>
          <a:xfrm>
            <a:off x="449546" y="568965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2390376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3A116634-6DBC-4E04-923F-FBB50D6020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08D42F0-3D6E-20CD-108A-77BEB9331B8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b="0" i="0" dirty="0">
                <a:solidFill>
                  <a:srgbClr val="777A7B"/>
                </a:solidFill>
                <a:effectLst/>
                <a:latin typeface="Arial" panose="020B0604020202020204" pitchFamily="34" charset="0"/>
              </a:rPr>
              <a:t>19</a:t>
            </a:r>
            <a:r>
              <a:rPr lang="bo-CN" sz="7200" b="0" i="0" dirty="0">
                <a:solidFill>
                  <a:srgbClr val="121212"/>
                </a:solidFill>
                <a:effectLst/>
                <a:latin typeface="Arial" panose="020B0604020202020204" pitchFamily="34" charset="0"/>
              </a:rPr>
              <a:t>རང་ཆོས་ཀྱི་རྣམ་པ་དང༌། ཡེ་ཤུ་ཞེས་བྱ་བ་ཞིག་ཤི་ནས་པའུ་ལུས་དེ་ནི་གསོན་པོར་འདུག་ཅེས་སྨྲས་པའི་སྐོར་ལ་རྩོད་པ་བྱས། </a:t>
            </a:r>
            <a:endParaRPr lang="en-IN" dirty="0"/>
          </a:p>
        </p:txBody>
      </p:sp>
      <p:sp>
        <p:nvSpPr>
          <p:cNvPr id="5" name="TextBox 4">
            <a:extLst>
              <a:ext uri="{FF2B5EF4-FFF2-40B4-BE49-F238E27FC236}">
                <a16:creationId xmlns:a16="http://schemas.microsoft.com/office/drawing/2014/main" id="{6A21DBA0-0AD7-746F-00C2-7604FDDA964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19They only had some contentions with him regarding their own religion and a certain Jesus who had died, but whom Paul affirmed to be alive.</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8930"/>
    </mc:Choice>
    <mc:Fallback xmlns="">
      <p:transition spd="slow" advTm="18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D6EAF75-E0AE-6E3A-FB88-890A82C1EB43}"/>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76B92BB-701A-CF4A-1A85-B3BC1F2CEA2F}"/>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BEBC6F42-E135-F84F-7294-7577E5F2CA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38EBD0E-2C8A-8088-0441-E0900009EFE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དོན་དེ་འདྲི་གཅོད་བྱེད་སྟངས་མ་ཤེས་པས་ངས་ཁོ་ལ། ཡེ་རུ་ཤ་ལེམ་ལ་སོང་ནས་ངའི་མདུན་དུ་དོན་འདི་ཁྲིམས་གཅོད་མྱོང་བར་འདོད་དམ་ཞེས་དྲིས། </a:t>
            </a:r>
            <a:endParaRPr lang="en-IN" dirty="0"/>
          </a:p>
        </p:txBody>
      </p:sp>
      <p:sp>
        <p:nvSpPr>
          <p:cNvPr id="5" name="TextBox 4">
            <a:extLst>
              <a:ext uri="{FF2B5EF4-FFF2-40B4-BE49-F238E27FC236}">
                <a16:creationId xmlns:a16="http://schemas.microsoft.com/office/drawing/2014/main" id="{86860558-D894-F0B3-51C6-29AF9A85AA8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20Since I was at a loss as to how to investigate these matters, I asked if he was willing to go to Jerusalem and be tried there on these charges.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584"/>
    </mc:Choice>
    <mc:Fallback xmlns="">
      <p:transition spd="slow" advTm="10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A1D1D8-C8E7-0493-FD25-8D5D579BD93D}"/>
              </a:ext>
            </a:extLst>
          </p:cNvPr>
          <p:cNvPicPr>
            <a:picLocks noChangeAspect="1"/>
          </p:cNvPicPr>
          <p:nvPr/>
        </p:nvPicPr>
        <p:blipFill>
          <a:blip r:embed="rId2"/>
          <a:stretch>
            <a:fillRect/>
          </a:stretch>
        </p:blipFill>
        <p:spPr>
          <a:xfrm>
            <a:off x="0" y="-651383"/>
            <a:ext cx="13422086" cy="7509383"/>
          </a:xfrm>
          <a:prstGeom prst="rect">
            <a:avLst/>
          </a:prstGeom>
        </p:spPr>
      </p:pic>
      <p:sp>
        <p:nvSpPr>
          <p:cNvPr id="4" name="TextBox 3">
            <a:extLst>
              <a:ext uri="{FF2B5EF4-FFF2-40B4-BE49-F238E27FC236}">
                <a16:creationId xmlns:a16="http://schemas.microsoft.com/office/drawing/2014/main" id="{A4C1B0B4-25AE-AF46-B4AB-540773A76F7A}"/>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BE8AB35C-CFAD-4651-6AFE-529AFBF22A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E2F96E4-CD4C-AA39-BE9C-8091C974847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འོན་ཀྱང་པའུ་ལུས་གོང་མའི་རྒྱལ་པོས་ཁྲིམས་ཐག་མ་བཅད་པའི་བར་དུ་འདིར་བཞག་པའི་ཞུ་བ་ཞུས་པའི་ཚེ། ངས་ཁོ་གོང་མའི་རྒྱལ་པོ་སེ་སར་ལ་མ་བཏང་བའི་བར་དུ་བཙོན་དུ་སྲུང་དགོས་པའི་བཀའ་བཏང་”ཞེས་བཤད། </a:t>
            </a:r>
            <a:endParaRPr lang="en-IN" dirty="0"/>
          </a:p>
        </p:txBody>
      </p:sp>
      <p:sp>
        <p:nvSpPr>
          <p:cNvPr id="5" name="TextBox 4">
            <a:extLst>
              <a:ext uri="{FF2B5EF4-FFF2-40B4-BE49-F238E27FC236}">
                <a16:creationId xmlns:a16="http://schemas.microsoft.com/office/drawing/2014/main" id="{D07E4B11-66D8-3D2A-D36A-5AE7E1F1953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21But when Paul appealed to be held over for the decision of the Emperor, I ordered that he be held until I could send him to Caesar.”</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1265"/>
    </mc:Choice>
    <mc:Fallback xmlns="">
      <p:transition spd="slow" advTm="11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D3B2CD-053C-8679-95DA-C99B4D6E2857}"/>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C0D38F3-BA39-FCC9-0CF2-5EF24C7EAD0E}"/>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017100CB-3422-CDDC-7A1C-4D9C584790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F936DDA-707F-25CA-F328-DBE998192D6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22</a:t>
            </a:r>
            <a:r>
              <a:rPr lang="bo-CN" sz="7200" dirty="0">
                <a:solidFill>
                  <a:srgbClr val="121212"/>
                </a:solidFill>
                <a:latin typeface="Arial" panose="020B0604020202020204" pitchFamily="34" charset="0"/>
              </a:rPr>
              <a:t>དེ་ནས་རྒྱལ་པོ་ཨག་རི་པཱ་ཡིས་སྤྱི་ཁྱབ་ཕེ་སི་ཏུ་ལ་“ང་ཡང་མི་དེའི་གཏམ་ལ་ཉན་པར་དགའ་”ཞེས་ཟེར་བས་ཕེ་སི་ཏུ་ཡིས་“སང་ཉིན་གསན་པར་འགྱུར་”ཞེས་སྨྲས།</a:t>
            </a:r>
            <a:endParaRPr lang="en-IN" dirty="0"/>
          </a:p>
        </p:txBody>
      </p:sp>
      <p:sp>
        <p:nvSpPr>
          <p:cNvPr id="5" name="TextBox 4">
            <a:extLst>
              <a:ext uri="{FF2B5EF4-FFF2-40B4-BE49-F238E27FC236}">
                <a16:creationId xmlns:a16="http://schemas.microsoft.com/office/drawing/2014/main" id="{D84F07DE-0A6D-1EFF-5CE0-F2FDA04265F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22Then Agrippa said to Festus, “I would like to hear this man myself.”</a:t>
            </a:r>
          </a:p>
          <a:p>
            <a:r>
              <a:rPr lang="en-US" sz="4400" dirty="0">
                <a:solidFill>
                  <a:srgbClr val="777A7B"/>
                </a:solidFill>
                <a:latin typeface="Arial" panose="020B0604020202020204" pitchFamily="34" charset="0"/>
              </a:rPr>
              <a:t>“Tomorrow you will hear him,” Festus declared.</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163"/>
    </mc:Choice>
    <mc:Fallback xmlns="">
      <p:transition spd="slow" advTm="11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904F033-19A4-29B8-E3EF-5E27CD93D08E}"/>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D83344B-4A51-4591-C3B5-9958DD63A541}"/>
              </a:ext>
            </a:extLst>
          </p:cNvPr>
          <p:cNvSpPr txBox="1"/>
          <p:nvPr/>
        </p:nvSpPr>
        <p:spPr>
          <a:xfrm>
            <a:off x="695459" y="4288664"/>
            <a:ext cx="10620777" cy="3915177"/>
          </a:xfrm>
          <a:prstGeom prst="rect">
            <a:avLst/>
          </a:prstGeom>
          <a:noFill/>
        </p:spPr>
        <p:txBody>
          <a:bodyPr wrap="square" rtlCol="0">
            <a:noAutofit/>
          </a:bodyPr>
          <a:lstStyle/>
          <a:p>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མཛད་པ 25</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པའུ་ལུ་རྒྱལ་པོ་ཨག་རི་པཱ་ཡི་མདུན་དུ་ཁྲིད་པ།</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32CE06E4-9030-ED89-E2B7-65D05A4F5390}"/>
              </a:ext>
            </a:extLst>
          </p:cNvPr>
          <p:cNvPicPr>
            <a:picLocks noChangeAspect="1"/>
          </p:cNvPicPr>
          <p:nvPr/>
        </p:nvPicPr>
        <p:blipFill rotWithShape="1">
          <a:blip r:embed="rId2"/>
          <a:srcRect l="572" r="743"/>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DBFE33D-979F-519B-71D2-5BF918F17BE8}"/>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5217287C-F789-89A7-C2D9-D384F70725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4F44AFF-572D-D66F-DD66-74CA989177D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23</a:t>
            </a:r>
            <a:r>
              <a:rPr lang="bo-CN" sz="5400" dirty="0">
                <a:solidFill>
                  <a:srgbClr val="121212"/>
                </a:solidFill>
                <a:latin typeface="Arial" panose="020B0604020202020204" pitchFamily="34" charset="0"/>
              </a:rPr>
              <a:t>དེའི་སང་ཉིན་རྔམ་བརྗིད་དང་ལྡན་པའི་སྒོ་ནས་རྒྱལ་པོ་ཨག་རི་པཱ་དང་བཙུན་མོ་པུར་ནི་ཀཱེ་དམག་མིའི་སྟོང་དཔོན་དང༌། གྲོང་ཁྱེར་གྱི་དཔོན་རིགས་དང་བཅས་པར་ཚོགས་ཁང་ལ་འཛུལ། སྤྱི་ཁྱབ་ཕེ་སི་ཏུ་ཡིས་བཀའ་བཏང་བས་པའུ་ལུ་ཁོ་ཚོའི་མདུན་དུ་འཁྲིད།</a:t>
            </a:r>
            <a:endParaRPr lang="en-IN" dirty="0"/>
          </a:p>
        </p:txBody>
      </p:sp>
      <p:sp>
        <p:nvSpPr>
          <p:cNvPr id="5" name="TextBox 4">
            <a:extLst>
              <a:ext uri="{FF2B5EF4-FFF2-40B4-BE49-F238E27FC236}">
                <a16:creationId xmlns:a16="http://schemas.microsoft.com/office/drawing/2014/main" id="{8A9F8D1E-95EF-8778-2E08-1552F950EE12}"/>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23The next day Agrippa and Bernice came with great pomp and entered the auditorium, along with the commanders and leading men of the city. And Festus ordered that Paul be brought in.</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1586"/>
    </mc:Choice>
    <mc:Fallback xmlns="">
      <p:transition spd="slow" advTm="11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FBAA214-BA79-BA22-9CF5-C8D16FD2A4E3}"/>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A32842B-BCF4-8370-BCA8-5C1BB15297B7}"/>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E0C7021C-2D6E-F64D-0A5F-61A8087D53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F124F45-4B7E-6792-6948-2A34E5B3AC3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a:t>
            </a:r>
            <a:r>
              <a:rPr lang="bo-CN" sz="6600" dirty="0">
                <a:solidFill>
                  <a:srgbClr val="121212"/>
                </a:solidFill>
                <a:latin typeface="Arial" panose="020B0604020202020204" pitchFamily="34" charset="0"/>
              </a:rPr>
              <a:t>རྒྱལ་པོ་ཨག་རི་པཱ་ཡིས་པའུ་ལུ་ལ་“གཏམ་བྱེད་ཆོག་”ཅེས་སྨྲས་ནས་པའུ་ལུས་ཕྱག་བརྐྱངས་ཏེ་ཉེས་སྐྱོན་མེད་པའི་སྐོར་ཁོ་རྣམས་ལ་གསལ་བཤད་བྱེད་དེ་</a:t>
            </a:r>
            <a:endParaRPr lang="en-IN" dirty="0"/>
          </a:p>
        </p:txBody>
      </p:sp>
      <p:sp>
        <p:nvSpPr>
          <p:cNvPr id="5" name="TextBox 4">
            <a:extLst>
              <a:ext uri="{FF2B5EF4-FFF2-40B4-BE49-F238E27FC236}">
                <a16:creationId xmlns:a16="http://schemas.microsoft.com/office/drawing/2014/main" id="{6FE9C225-FCC6-DEE0-3087-208D32AF04A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1Agrippa said to Paul, “You have permission to speak for yourself.”</a:t>
            </a:r>
          </a:p>
          <a:p>
            <a:r>
              <a:rPr lang="en-US" sz="4000" dirty="0">
                <a:solidFill>
                  <a:srgbClr val="777A7B"/>
                </a:solidFill>
                <a:latin typeface="Arial" panose="020B0604020202020204" pitchFamily="34" charset="0"/>
              </a:rPr>
              <a:t>Then Paul stretched out his hand and began his defense:</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0358"/>
    </mc:Choice>
    <mc:Fallback xmlns="">
      <p:transition spd="slow" advTm="10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83D341-5F7B-E97B-C6A7-FA682401BFC9}"/>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0E9C5DB-2B00-4408-4368-957D96EF06A2}"/>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BBE05C0-1AB2-3151-714B-6134A2EF8E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68EDCAC-62C9-2831-77C0-87A7A247D4E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“ཀྱེ་རྒྱལ་པོ་ཨག་རི་པཱ་ལགས། ཡ་ཧུ་དཱ་པ་རྣམས་ཀྱིས་ང་ལ་ཉེས་འགེལ་བྱས་པའི་དོན་ཐམས་ཅད་ལ་བལྟས་ནས་དེ་རིང་ཁྱེད་ཀྱི་མདུན་དུ་ངས་ང་ལ་སྐྱོན་མེད་པའི་སྐོར་ཤོད་པར་ཤིན་ཏུ་དགའོ།</a:t>
            </a:r>
            <a:endParaRPr lang="en-IN" dirty="0"/>
          </a:p>
        </p:txBody>
      </p:sp>
      <p:sp>
        <p:nvSpPr>
          <p:cNvPr id="5" name="TextBox 4">
            <a:extLst>
              <a:ext uri="{FF2B5EF4-FFF2-40B4-BE49-F238E27FC236}">
                <a16:creationId xmlns:a16="http://schemas.microsoft.com/office/drawing/2014/main" id="{0CFBC5B7-EA35-8E41-E4C2-C123FEB3AFAA}"/>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2“King Agrippa, I consider myself fortunate to stand before you today to defend myself against all the accusations of the Jews,</a:t>
            </a:r>
            <a:r>
              <a:rPr lang="en-US" sz="3600" dirty="0">
                <a:solidFill>
                  <a:srgbClr val="121212"/>
                </a:solidFill>
                <a:latin typeface="Arial" panose="020B0604020202020204" pitchFamily="34" charset="0"/>
              </a:rPr>
              <a:t>(The Jews know that I lived by the rules of the Pharisees)</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972"/>
    </mc:Choice>
    <mc:Fallback xmlns="">
      <p:transition spd="slow" advTm="16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A756B8-45D5-0A22-4278-A7154BB824A1}"/>
              </a:ext>
            </a:extLst>
          </p:cNvPr>
          <p:cNvPicPr>
            <a:picLocks noChangeAspect="1"/>
          </p:cNvPicPr>
          <p:nvPr/>
        </p:nvPicPr>
        <p:blipFill rotWithShape="1">
          <a:blip r:embed="rId2"/>
          <a:srcRect l="2952" r="325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A264DB9-C464-A9C2-6882-E1EE3235F806}"/>
              </a:ext>
            </a:extLst>
          </p:cNvPr>
          <p:cNvSpPr txBox="1"/>
          <p:nvPr/>
        </p:nvSpPr>
        <p:spPr>
          <a:xfrm>
            <a:off x="230605" y="583132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7107F0B5-A7BB-CB78-3B48-035EBF1470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9A76DFD-7632-FE47-2164-21F79D9DB7E7}"/>
              </a:ext>
            </a:extLst>
          </p:cNvPr>
          <p:cNvSpPr txBox="1"/>
          <p:nvPr/>
        </p:nvSpPr>
        <p:spPr>
          <a:xfrm>
            <a:off x="6096000" y="166254"/>
            <a:ext cx="6096000" cy="6558101"/>
          </a:xfrm>
          <a:prstGeom prst="rect">
            <a:avLst/>
          </a:prstGeom>
          <a:noFill/>
        </p:spPr>
        <p:txBody>
          <a:bodyPr wrap="square" rtlCol="0">
            <a:noAutofit/>
          </a:bodyPr>
          <a:lstStyle/>
          <a:p>
            <a:r>
              <a:rPr lang="en-IN" sz="5400" dirty="0"/>
              <a:t> </a:t>
            </a:r>
            <a:r>
              <a:rPr lang="bo-CN" sz="5400" dirty="0">
                <a:solidFill>
                  <a:srgbClr val="777A7B"/>
                </a:solidFill>
                <a:latin typeface="Arial" panose="020B0604020202020204" pitchFamily="34" charset="0"/>
              </a:rPr>
              <a:t>6</a:t>
            </a:r>
            <a:r>
              <a:rPr lang="bo-CN" sz="5400" dirty="0">
                <a:solidFill>
                  <a:srgbClr val="121212"/>
                </a:solidFill>
                <a:latin typeface="Arial" panose="020B0604020202020204" pitchFamily="34" charset="0"/>
              </a:rPr>
              <a:t>དཀོན་མཆོག་གིས་ངེད་རྣམས་ཀྱི་མེས་པོ་རྣམས་ལ་ཞལ་གྱིས་བཞེས་པའི་མནའ་ལ་ངས་ཡིད་རྟོན་བྱས་པའི་རྐྱེན་གྱིས་ད་ལྟ་ཁྲིམས་གཅོད་མྱོང༌།</a:t>
            </a:r>
            <a:endParaRPr lang="en-IN" sz="5400" dirty="0">
              <a:solidFill>
                <a:srgbClr val="121212"/>
              </a:solidFill>
              <a:latin typeface="Arial" panose="020B0604020202020204" pitchFamily="34" charset="0"/>
            </a:endParaRPr>
          </a:p>
        </p:txBody>
      </p:sp>
      <p:sp>
        <p:nvSpPr>
          <p:cNvPr id="5" name="TextBox 4">
            <a:extLst>
              <a:ext uri="{FF2B5EF4-FFF2-40B4-BE49-F238E27FC236}">
                <a16:creationId xmlns:a16="http://schemas.microsoft.com/office/drawing/2014/main" id="{FFCFF22E-725C-C2F5-E4C3-3DEDCBE3055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6And now I stand on trial because of my hope in the promise that God made to our fathers,</a:t>
            </a:r>
            <a:endParaRPr lang="en-US" sz="4400" dirty="0">
              <a:solidFill>
                <a:srgbClr val="121212"/>
              </a:solidFill>
              <a:latin typeface="Arial" panose="020B0604020202020204" pitchFamily="34" charset="0"/>
            </a:endParaRPr>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9359"/>
    </mc:Choice>
    <mc:Fallback xmlns="">
      <p:transition spd="slow" advTm="9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0D1AA1-49AC-1F77-8B2A-986FEAC2A1ED}"/>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93D924D-0541-A98A-129A-F12519ED1031}"/>
              </a:ext>
            </a:extLst>
          </p:cNvPr>
          <p:cNvSpPr txBox="1"/>
          <p:nvPr/>
        </p:nvSpPr>
        <p:spPr>
          <a:xfrm>
            <a:off x="745761" y="593435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3015248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894BA946-44C0-5C2B-D760-1D983C1F16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C5ABF7E-DE48-FEA8-8740-FAF18F0A4858}"/>
              </a:ext>
            </a:extLst>
          </p:cNvPr>
          <p:cNvSpPr txBox="1"/>
          <p:nvPr/>
        </p:nvSpPr>
        <p:spPr>
          <a:xfrm>
            <a:off x="6096000" y="166254"/>
            <a:ext cx="6096000" cy="6558101"/>
          </a:xfrm>
          <a:prstGeom prst="rect">
            <a:avLst/>
          </a:prstGeom>
          <a:noFill/>
        </p:spPr>
        <p:txBody>
          <a:bodyPr wrap="square" rtlCol="0">
            <a:noAutofit/>
          </a:bodyPr>
          <a:lstStyle/>
          <a:p>
            <a:r>
              <a:rPr lang="bo-CN" sz="5400" b="0" i="0" dirty="0">
                <a:solidFill>
                  <a:srgbClr val="777A7B"/>
                </a:solidFill>
                <a:effectLst/>
                <a:latin typeface="Arial" panose="020B0604020202020204" pitchFamily="34" charset="0"/>
              </a:rPr>
              <a:t>8</a:t>
            </a:r>
            <a:r>
              <a:rPr lang="bo-CN" sz="5400" b="0" i="0" dirty="0">
                <a:solidFill>
                  <a:srgbClr val="121212"/>
                </a:solidFill>
                <a:effectLst/>
                <a:latin typeface="Arial" panose="020B0604020202020204" pitchFamily="34" charset="0"/>
              </a:rPr>
              <a:t>ཁྱེད་ཚོའི་ནང་ནས་སུ་ཞིག་གིས་དཀོན་མཆོག་གིས་གཤིན་པོ་རྣམས་སླར་གསོན་པར་མཛད་པར་ཡིད་ཆེས་བྱེད་མི་སྲིད་སྙམ་པ་དེ་ཅིའི་ཕྱིར།</a:t>
            </a:r>
            <a:endParaRPr lang="en-IN" sz="5400" dirty="0"/>
          </a:p>
        </p:txBody>
      </p:sp>
      <p:sp>
        <p:nvSpPr>
          <p:cNvPr id="5" name="TextBox 4">
            <a:extLst>
              <a:ext uri="{FF2B5EF4-FFF2-40B4-BE49-F238E27FC236}">
                <a16:creationId xmlns:a16="http://schemas.microsoft.com/office/drawing/2014/main" id="{8480BDFF-1A32-43F0-71D0-3175D0311BE3}"/>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8Why would any of you consider it incredible that God raises the dead?</a:t>
            </a:r>
            <a:endParaRPr lang="en-IN" sz="4400" dirty="0"/>
          </a:p>
        </p:txBody>
      </p:sp>
    </p:spTree>
    <p:extLst>
      <p:ext uri="{BB962C8B-B14F-4D97-AF65-F5344CB8AC3E}">
        <p14:creationId xmlns:p14="http://schemas.microsoft.com/office/powerpoint/2010/main" val="1777695632"/>
      </p:ext>
    </p:extLst>
  </p:cSld>
  <p:clrMapOvr>
    <a:masterClrMapping/>
  </p:clrMapOvr>
  <mc:AlternateContent xmlns:mc="http://schemas.openxmlformats.org/markup-compatibility/2006" xmlns:p14="http://schemas.microsoft.com/office/powerpoint/2010/main">
    <mc:Choice Requires="p14">
      <p:transition spd="slow" p14:dur="2000" advTm="7304"/>
    </mc:Choice>
    <mc:Fallback xmlns="">
      <p:transition spd="slow" advTm="7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མཛད་པ 25</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པའུ་ལུ་རྒྱལ་པོ་ཨག་རི་པཱ་ཡི་མདུན་དུ་ཁྲིད་པ།</a:t>
            </a:r>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before Agrippa – Acts 25:13 – 26:32 </a:t>
            </a:r>
            <a:endParaRPr lang="en-IN" sz="6000" dirty="0"/>
          </a:p>
        </p:txBody>
      </p:sp>
      <p:pic>
        <p:nvPicPr>
          <p:cNvPr id="23" name="Audio 22">
            <a:hlinkClick r:id="" action="ppaction://media"/>
            <a:extLst>
              <a:ext uri="{FF2B5EF4-FFF2-40B4-BE49-F238E27FC236}">
                <a16:creationId xmlns:a16="http://schemas.microsoft.com/office/drawing/2014/main" id="{07B397A7-C313-1C38-B3FD-81C4E02BAF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365"/>
    </mc:Choice>
    <mc:Fallback xmlns="">
      <p:transition spd="slow" advTm="5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10D1AA1-49AC-1F77-8B2A-986FEAC2A1ED}"/>
              </a:ext>
            </a:extLst>
          </p:cNvPr>
          <p:cNvPicPr>
            <a:picLocks noChangeAspect="1"/>
          </p:cNvPicPr>
          <p:nvPr/>
        </p:nvPicPr>
        <p:blipFill rotWithShape="1">
          <a:blip r:embed="rId2"/>
          <a:srcRect b="4273"/>
          <a:stretch/>
        </p:blipFill>
        <p:spPr>
          <a:xfrm>
            <a:off x="-2260" y="0"/>
            <a:ext cx="12194260" cy="6858000"/>
          </a:xfrm>
          <a:prstGeom prst="rect">
            <a:avLst/>
          </a:prstGeom>
        </p:spPr>
      </p:pic>
      <p:sp>
        <p:nvSpPr>
          <p:cNvPr id="4" name="TextBox 3">
            <a:extLst>
              <a:ext uri="{FF2B5EF4-FFF2-40B4-BE49-F238E27FC236}">
                <a16:creationId xmlns:a16="http://schemas.microsoft.com/office/drawing/2014/main" id="{793D924D-0541-A98A-129A-F12519ED1031}"/>
              </a:ext>
            </a:extLst>
          </p:cNvPr>
          <p:cNvSpPr txBox="1"/>
          <p:nvPr/>
        </p:nvSpPr>
        <p:spPr>
          <a:xfrm>
            <a:off x="745761" y="593435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Audio 36">
            <a:hlinkClick r:id="" action="ppaction://media"/>
            <a:extLst>
              <a:ext uri="{FF2B5EF4-FFF2-40B4-BE49-F238E27FC236}">
                <a16:creationId xmlns:a16="http://schemas.microsoft.com/office/drawing/2014/main" id="{0C24CC9D-DED8-926A-C950-1E013F7E49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1065CB9-C401-440F-9916-BA8018340CF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9</a:t>
            </a:r>
            <a:r>
              <a:rPr lang="bo-CN" sz="8000" dirty="0">
                <a:solidFill>
                  <a:srgbClr val="121212"/>
                </a:solidFill>
                <a:latin typeface="Arial" panose="020B0604020202020204" pitchFamily="34" charset="0"/>
              </a:rPr>
              <a:t>ངས་ཀྱང་ན་ཙ་རེལ་པ་ཡེ་ཤུའི་མཚན་ལ་རྒོལ་ཅི་ཐུབ་བྱེད་དགོས་པར་བསམས་པས། </a:t>
            </a:r>
            <a:endParaRPr lang="en-IN" dirty="0"/>
          </a:p>
        </p:txBody>
      </p:sp>
      <p:sp>
        <p:nvSpPr>
          <p:cNvPr id="5" name="TextBox 4">
            <a:extLst>
              <a:ext uri="{FF2B5EF4-FFF2-40B4-BE49-F238E27FC236}">
                <a16:creationId xmlns:a16="http://schemas.microsoft.com/office/drawing/2014/main" id="{372E17D6-8DA2-B029-931A-2270C133B73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9So then, I too was convinced that I ought to do all I could to oppose the name of Jesus of Nazareth.</a:t>
            </a:r>
            <a:r>
              <a:rPr lang="en-US" sz="4000" dirty="0">
                <a:solidFill>
                  <a:srgbClr val="121212"/>
                </a:solidFill>
                <a:latin typeface="Arial" panose="020B0604020202020204" pitchFamily="34" charset="0"/>
              </a:rPr>
              <a:t>(I put many believers in prison and sentenced them to death)</a:t>
            </a:r>
            <a:endParaRPr lang="en-IN" sz="4000"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4162"/>
    </mc:Choice>
    <mc:Fallback xmlns="">
      <p:transition spd="slow" advTm="14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7F3652A-EC14-7688-908A-12329372355D}"/>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2002EB3-5A29-ABFA-3CF6-B1C09CF64795}"/>
              </a:ext>
            </a:extLst>
          </p:cNvPr>
          <p:cNvSpPr txBox="1"/>
          <p:nvPr/>
        </p:nvSpPr>
        <p:spPr>
          <a:xfrm>
            <a:off x="230605" y="583132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68CCD0B2-BD51-F9E9-BCA7-7A654DB9DA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79BE428-DC57-E3A5-29C4-D5E27246376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000" dirty="0">
                <a:solidFill>
                  <a:srgbClr val="777A7B"/>
                </a:solidFill>
                <a:latin typeface="Arial" panose="020B0604020202020204" pitchFamily="34" charset="0"/>
              </a:rPr>
              <a:t>12</a:t>
            </a:r>
            <a:r>
              <a:rPr lang="bo-CN" sz="4000" dirty="0">
                <a:solidFill>
                  <a:srgbClr val="121212"/>
                </a:solidFill>
                <a:latin typeface="Arial" panose="020B0604020202020204" pitchFamily="34" charset="0"/>
              </a:rPr>
              <a:t>དེ་ལྟར་བྱེད་པའི་དུས་སུ། ང་ལ་བླ་ཆེན་གྱི་དབང་དང་ཆོག་མཆན་ཐོབ་སྟེ་དཱ་མེ་སེག་གྲོང་ཁྱེར་དུ་འགྲོ་བཞིན་ཡོད། </a:t>
            </a:r>
            <a:r>
              <a:rPr lang="bo-CN" sz="4000" dirty="0">
                <a:solidFill>
                  <a:srgbClr val="777A7B"/>
                </a:solidFill>
                <a:latin typeface="Arial" panose="020B0604020202020204" pitchFamily="34" charset="0"/>
              </a:rPr>
              <a:t>13</a:t>
            </a:r>
            <a:r>
              <a:rPr lang="bo-CN" sz="4000" dirty="0">
                <a:solidFill>
                  <a:srgbClr val="121212"/>
                </a:solidFill>
                <a:latin typeface="Arial" panose="020B0604020202020204" pitchFamily="34" charset="0"/>
              </a:rPr>
              <a:t>རྒྱལ་པོ་ཨག་རི་པཱ་ལགས། ལམ་བར་དུ་ཉིན་གུང་ཞིག་ལ་ངས་ནམ་མཁའ་ནས་ཉི་མའི་འོད་ལས་ཆེ་བ་ཞིག་ང་དང་ངའི་ལམ་གྲོགས་ཀྱི་ཕྱོགས་བཞིར་འཕྲོས་པར་མཐོང༌། </a:t>
            </a:r>
            <a:r>
              <a:rPr lang="bo-CN" sz="4000" dirty="0">
                <a:solidFill>
                  <a:srgbClr val="777A7B"/>
                </a:solidFill>
                <a:latin typeface="Arial" panose="020B0604020202020204" pitchFamily="34" charset="0"/>
              </a:rPr>
              <a:t>14</a:t>
            </a:r>
            <a:r>
              <a:rPr lang="bo-CN" sz="4000" dirty="0">
                <a:solidFill>
                  <a:srgbClr val="121212"/>
                </a:solidFill>
                <a:latin typeface="Arial" panose="020B0604020202020204" pitchFamily="34" charset="0"/>
              </a:rPr>
              <a:t>ང་ཚོ་ཚང་མ་ས་ལ་འགྱེལ་དུས། ཡ་ཧུ་དཱ་པའི་སྐད་ནས་ང་ལ། ཤ་ཨུལ། ཤ་ཨུལ། ཁྱོད་ཀྱིས་ང་ལ་ཅིའི་ཕྱིར་གནོད་སྐྱེལ། ཕྱུགས་རྫིའི་ལྕག་ཚན་ལ་རྡོག་རྒྱག་བཞུས་ན་ཁྱོད་ལ་གནོད་པ་ཡོང་ཞེས་གསུངས་པའི་སྒྲ་ཞིག་ཐོས་བྱུང༌།</a:t>
            </a:r>
            <a:endParaRPr lang="en-IN" dirty="0"/>
          </a:p>
        </p:txBody>
      </p:sp>
      <p:sp>
        <p:nvSpPr>
          <p:cNvPr id="5" name="TextBox 4">
            <a:extLst>
              <a:ext uri="{FF2B5EF4-FFF2-40B4-BE49-F238E27FC236}">
                <a16:creationId xmlns:a16="http://schemas.microsoft.com/office/drawing/2014/main" id="{590FEEA9-D33C-E617-B267-05E7AC14B80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12In this pursuit I was on my way to Damascus with the authority and commission of the chief priests. </a:t>
            </a:r>
            <a:r>
              <a:rPr lang="en-US" sz="4000" dirty="0">
                <a:solidFill>
                  <a:srgbClr val="121212"/>
                </a:solidFill>
                <a:latin typeface="Arial" panose="020B0604020202020204" pitchFamily="34" charset="0"/>
              </a:rPr>
              <a:t>13….</a:t>
            </a:r>
            <a:r>
              <a:rPr lang="en-US" sz="4000" b="0" i="0" dirty="0">
                <a:solidFill>
                  <a:srgbClr val="121212"/>
                </a:solidFill>
                <a:effectLst/>
                <a:highlight>
                  <a:srgbClr val="FFFFFF"/>
                </a:highlight>
                <a:latin typeface="Inter"/>
              </a:rPr>
              <a:t> I saw a light from heaven, …</a:t>
            </a:r>
            <a:r>
              <a:rPr lang="en-US" sz="4000" b="0" i="0" dirty="0">
                <a:solidFill>
                  <a:srgbClr val="777A7B"/>
                </a:solidFill>
                <a:effectLst/>
                <a:latin typeface="Arial" panose="020B0604020202020204" pitchFamily="34" charset="0"/>
              </a:rPr>
              <a:t>14</a:t>
            </a:r>
            <a:r>
              <a:rPr lang="en-US" sz="4000" dirty="0">
                <a:solidFill>
                  <a:srgbClr val="121212"/>
                </a:solidFill>
                <a:latin typeface="Arial" panose="020B0604020202020204" pitchFamily="34" charset="0"/>
              </a:rPr>
              <a:t>…</a:t>
            </a:r>
            <a:r>
              <a:rPr lang="en-US" sz="4000" b="0" i="0" dirty="0">
                <a:solidFill>
                  <a:srgbClr val="121212"/>
                </a:solidFill>
                <a:effectLst/>
                <a:latin typeface="Arial" panose="020B0604020202020204" pitchFamily="34" charset="0"/>
              </a:rPr>
              <a:t> I heard a voice say to me in Hebrew, ‘Saul, Saul, why do you persecute Me? …</a:t>
            </a:r>
            <a:endParaRPr lang="en-IN" sz="4000"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6473"/>
    </mc:Choice>
    <mc:Fallback xmlns="">
      <p:transition spd="slow" advTm="16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20C20-AB22-1054-5975-A17E500FF1EF}"/>
              </a:ext>
            </a:extLst>
          </p:cNvPr>
          <p:cNvPicPr>
            <a:picLocks noChangeAspect="1"/>
          </p:cNvPicPr>
          <p:nvPr/>
        </p:nvPicPr>
        <p:blipFill>
          <a:blip r:embed="rId2"/>
          <a:stretch>
            <a:fillRect/>
          </a:stretch>
        </p:blipFill>
        <p:spPr>
          <a:xfrm>
            <a:off x="0" y="0"/>
            <a:ext cx="12192000" cy="8267178"/>
          </a:xfrm>
          <a:prstGeom prst="rect">
            <a:avLst/>
          </a:prstGeom>
        </p:spPr>
      </p:pic>
      <p:sp>
        <p:nvSpPr>
          <p:cNvPr id="4" name="TextBox 3">
            <a:extLst>
              <a:ext uri="{FF2B5EF4-FFF2-40B4-BE49-F238E27FC236}">
                <a16:creationId xmlns:a16="http://schemas.microsoft.com/office/drawing/2014/main" id="{6D85979A-D36A-50D8-A2CD-EFCC4B5794B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:12-14</a:t>
            </a: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4877360C-ABCB-8859-A32C-A80337EB51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9E88131-5648-2DDA-8278-E345D9063F1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ངས་གཙོ་བོ་ལགས། ཁྱེད་སུ་ཡིན་ཞེས་བཤད་པས་ཁོང་གིས་ང་ནི་ཁྱོད་ཀྱིས་གནོད་སྐྱེལ་བཞིན་པ་ཡེ་ཤུ་ཡིན་ནོ། </a:t>
            </a:r>
            <a:r>
              <a:rPr lang="bo-CN" sz="5400" dirty="0">
                <a:solidFill>
                  <a:srgbClr val="777A7B"/>
                </a:solidFill>
                <a:latin typeface="Arial" panose="020B0604020202020204" pitchFamily="34" charset="0"/>
              </a:rPr>
              <a:t>16</a:t>
            </a:r>
            <a:r>
              <a:rPr lang="bo-CN" sz="5400" dirty="0">
                <a:solidFill>
                  <a:srgbClr val="121212"/>
                </a:solidFill>
                <a:latin typeface="Arial" panose="020B0604020202020204" pitchFamily="34" charset="0"/>
              </a:rPr>
              <a:t>ད་ཡར་ལོངས་ཤིག ཁྱོད་ཀྱིས་གང་མཐོང་བ་འདི་དང༌། ངས་ཁྱོད་ལ་སྟོན་པར་འགྱུར་བའི་དོན་ལ་དཔང་པོ་བྱེད་ཅིང༌། ཁྱོད་ནི་ངའི་གཡོག་པོར་སྐོ་བའི་ཆེད་དུ་མངོན་པར་གྱུར།</a:t>
            </a:r>
            <a:endParaRPr lang="en-IN" dirty="0"/>
          </a:p>
        </p:txBody>
      </p:sp>
      <p:sp>
        <p:nvSpPr>
          <p:cNvPr id="5" name="TextBox 4">
            <a:extLst>
              <a:ext uri="{FF2B5EF4-FFF2-40B4-BE49-F238E27FC236}">
                <a16:creationId xmlns:a16="http://schemas.microsoft.com/office/drawing/2014/main" id="{57313674-DC2E-0AB9-AEC2-81E04815B41D}"/>
              </a:ext>
            </a:extLst>
          </p:cNvPr>
          <p:cNvSpPr txBox="1"/>
          <p:nvPr/>
        </p:nvSpPr>
        <p:spPr>
          <a:xfrm>
            <a:off x="110836" y="166255"/>
            <a:ext cx="5818909" cy="6558102"/>
          </a:xfrm>
          <a:prstGeom prst="rect">
            <a:avLst/>
          </a:prstGeom>
          <a:noFill/>
        </p:spPr>
        <p:txBody>
          <a:bodyPr wrap="square" rtlCol="0">
            <a:noAutofit/>
          </a:bodyPr>
          <a:lstStyle/>
          <a:p>
            <a:r>
              <a:rPr lang="en-US" sz="4000" dirty="0"/>
              <a:t>15‘Who are You, Lord?’ I asked.</a:t>
            </a:r>
          </a:p>
          <a:p>
            <a:r>
              <a:rPr lang="en-US" sz="4000" dirty="0"/>
              <a:t>‘I am Jesus, whom you are persecuting,’ the Lord replied. 16‘But get up and stand on your feet. For I have appeared to you to appoint you as a servant and as a witness of what you have seen from Me and what I will show you.</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6968"/>
    </mc:Choice>
    <mc:Fallback xmlns="">
      <p:transition spd="slow" advTm="16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93951A-B028-8D52-5423-31B450E0A52B}"/>
              </a:ext>
            </a:extLst>
          </p:cNvPr>
          <p:cNvPicPr>
            <a:picLocks noChangeAspect="1"/>
          </p:cNvPicPr>
          <p:nvPr/>
        </p:nvPicPr>
        <p:blipFill>
          <a:blip r:embed="rId2"/>
          <a:stretch>
            <a:fillRect/>
          </a:stretch>
        </p:blipFill>
        <p:spPr>
          <a:xfrm>
            <a:off x="0" y="-471934"/>
            <a:ext cx="12192000" cy="7329934"/>
          </a:xfrm>
          <a:prstGeom prst="rect">
            <a:avLst/>
          </a:prstGeom>
        </p:spPr>
      </p:pic>
      <p:sp>
        <p:nvSpPr>
          <p:cNvPr id="4" name="TextBox 3">
            <a:extLst>
              <a:ext uri="{FF2B5EF4-FFF2-40B4-BE49-F238E27FC236}">
                <a16:creationId xmlns:a16="http://schemas.microsoft.com/office/drawing/2014/main" id="{71E60FD3-F7DE-B73A-8DA1-A350483421B0}"/>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p>
        </p:txBody>
      </p:sp>
    </p:spTree>
    <p:extLst>
      <p:ext uri="{BB962C8B-B14F-4D97-AF65-F5344CB8AC3E}">
        <p14:creationId xmlns:p14="http://schemas.microsoft.com/office/powerpoint/2010/main" val="285940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B2121961-349A-7A10-1799-1F811518C9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BD8FAF5-40E9-35F0-BDB7-75709843698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19</a:t>
            </a:r>
            <a:r>
              <a:rPr lang="bo-CN" sz="4800" dirty="0">
                <a:solidFill>
                  <a:srgbClr val="121212"/>
                </a:solidFill>
                <a:latin typeface="Arial" panose="020B0604020202020204" pitchFamily="34" charset="0"/>
              </a:rPr>
              <a:t>ཀྱེ་རྒྱལ་པོ་ཨག་རི་པཱ་ལགས། དེ་ནས་ངས་དཀོན་མཆོག་གི་ཞིང་ཁམས་ནས་བྱུང་བའི་ཞལ་གཟིགས་བཞིན་དུ་སྒྲུབས་ཏེ། </a:t>
            </a:r>
            <a:r>
              <a:rPr lang="bo-CN" sz="4800" dirty="0">
                <a:solidFill>
                  <a:srgbClr val="777A7B"/>
                </a:solidFill>
                <a:latin typeface="Arial" panose="020B0604020202020204" pitchFamily="34" charset="0"/>
              </a:rPr>
              <a:t>20</a:t>
            </a:r>
            <a:r>
              <a:rPr lang="bo-CN" sz="4800" dirty="0">
                <a:solidFill>
                  <a:srgbClr val="121212"/>
                </a:solidFill>
                <a:latin typeface="Arial" panose="020B0604020202020204" pitchFamily="34" charset="0"/>
              </a:rPr>
              <a:t>ཐོག་མར་དཱ་མེ་སེག་གྲོང་ཁྱེར་དང༌། གཉིས་པར་ཡེ་རུ་ཤ་ལེམ། ཡ་ཧུ་དཱ་ཡུལ་ཀུན། མཐའ་མར་ཡ་ཧུ་དཱ་པ་མིན་པ་རྣམས་ལའང་དེ་ཚོས་སྤྱོད་པ་ངན་པ་སྤངས་ཏེ་སེམས་དཀོན་མཆོག་གི་ཕྱོགས་སུ་བསྒྱུར་ནས། དེ་དང་མཐུན་པའི་བྱ་བ་བྱེད་དགོས་པར་བསྒྲགས།</a:t>
            </a:r>
            <a:endParaRPr lang="en-IN" dirty="0"/>
          </a:p>
        </p:txBody>
      </p:sp>
      <p:sp>
        <p:nvSpPr>
          <p:cNvPr id="5" name="TextBox 4">
            <a:extLst>
              <a:ext uri="{FF2B5EF4-FFF2-40B4-BE49-F238E27FC236}">
                <a16:creationId xmlns:a16="http://schemas.microsoft.com/office/drawing/2014/main" id="{05AA363D-AFA8-7BA1-8243-7EB3510960FD}"/>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19So then, King Agrippa, I was not disobedient to the heavenly vision. 20First to those in Damascus and Jerusalem, then to everyone in the region of Judea, and then to the Gentiles, I declared that they should repent and turn to God, performing deeds worthy of their repentance.</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24486"/>
    </mc:Choice>
    <mc:Fallback xmlns="">
      <p:transition spd="slow" advTm="24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DCD976C-07D5-31BF-3D5F-421F1DDF0512}"/>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249665A-FC95-0A49-8FA3-1454545CF852}"/>
              </a:ext>
            </a:extLst>
          </p:cNvPr>
          <p:cNvSpPr txBox="1"/>
          <p:nvPr/>
        </p:nvSpPr>
        <p:spPr>
          <a:xfrm>
            <a:off x="230605" y="583132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:19-20</a:t>
            </a:r>
          </a:p>
        </p:txBody>
      </p:sp>
    </p:spTree>
    <p:extLst>
      <p:ext uri="{BB962C8B-B14F-4D97-AF65-F5344CB8AC3E}">
        <p14:creationId xmlns:p14="http://schemas.microsoft.com/office/powerpoint/2010/main" val="3353818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8D368ABD-F373-F570-007E-0F342DD7EC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DA3F73D-08F0-B17B-78EA-503A75F555D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པའུ་ལུས་དེ་ལྟར་གསུངས་པའི་དུས་སྤྱི་ཁྱབ་ཕེ་སི་ཏུ་ཡིས་སྐད་ཆེན་པོས་“པའུ་ལུ། ཁྱོད་སྦྱངས་པ་བྱེད་རྒྱུ་མང་དྲགས་པས་སྨྱོས་སོ་”ཞེས་བཤད་ནས།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པའུ་ལུས་“མི་རྗེ་ཕེ་སི་ཏུ་ལགས། ང་སྨྱོ་བ་མིན་ཏེ་བདེན་པ་དང་ཁ་གསལ་བའི་གཏམ་སྨྲ། </a:t>
            </a:r>
            <a:endParaRPr lang="en-IN" dirty="0"/>
          </a:p>
        </p:txBody>
      </p:sp>
      <p:sp>
        <p:nvSpPr>
          <p:cNvPr id="5" name="TextBox 4">
            <a:extLst>
              <a:ext uri="{FF2B5EF4-FFF2-40B4-BE49-F238E27FC236}">
                <a16:creationId xmlns:a16="http://schemas.microsoft.com/office/drawing/2014/main" id="{54ED6448-896F-903D-994B-7186AEE4F4CC}"/>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24At this stage of Paul’s defense, Festus exclaimed in a loud voice, “You are insane, Paul! Your great learning is driving you to madness!”</a:t>
            </a:r>
          </a:p>
          <a:p>
            <a:r>
              <a:rPr lang="en-US" sz="3600" dirty="0">
                <a:solidFill>
                  <a:srgbClr val="777A7B"/>
                </a:solidFill>
                <a:latin typeface="Arial" panose="020B0604020202020204" pitchFamily="34" charset="0"/>
              </a:rPr>
              <a:t>25But Paul answered, “I am not insane, most excellent Festus; I am speaking words of truth and sobriety.</a:t>
            </a:r>
            <a:endParaRPr lang="en-IN" dirty="0"/>
          </a:p>
        </p:txBody>
      </p:sp>
    </p:spTree>
    <p:extLst>
      <p:ext uri="{BB962C8B-B14F-4D97-AF65-F5344CB8AC3E}">
        <p14:creationId xmlns:p14="http://schemas.microsoft.com/office/powerpoint/2010/main" val="1740864946"/>
      </p:ext>
    </p:extLst>
  </p:cSld>
  <p:clrMapOvr>
    <a:masterClrMapping/>
  </p:clrMapOvr>
  <mc:AlternateContent xmlns:mc="http://schemas.openxmlformats.org/markup-compatibility/2006" xmlns:p14="http://schemas.microsoft.com/office/powerpoint/2010/main">
    <mc:Choice Requires="p14">
      <p:transition spd="slow" p14:dur="2000" advTm="19831"/>
    </mc:Choice>
    <mc:Fallback xmlns="">
      <p:transition spd="slow" advTm="19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A8F136-951F-CC95-7E63-B4478109C3AA}"/>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491E793-A2C1-2EC0-FA62-509154415106}"/>
              </a:ext>
            </a:extLst>
          </p:cNvPr>
          <p:cNvSpPr txBox="1"/>
          <p:nvPr/>
        </p:nvSpPr>
        <p:spPr>
          <a:xfrm>
            <a:off x="590684" y="3221864"/>
            <a:ext cx="10620777" cy="3915177"/>
          </a:xfrm>
          <a:prstGeom prst="rect">
            <a:avLst/>
          </a:prstGeom>
          <a:noFill/>
        </p:spPr>
        <p:txBody>
          <a:bodyPr wrap="square" rtlCol="0">
            <a:noAutofit/>
          </a:bodyPr>
          <a:lstStyle/>
          <a:p>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མཛད་པ 25</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པའུ་ལུ་རྒྱལ་པོ་ཨག་རི་པཱ་ཡི་མདུན་དུ་ཁྲིད་པ།</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5" name="TextBox 2">
            <a:extLst>
              <a:ext uri="{FF2B5EF4-FFF2-40B4-BE49-F238E27FC236}">
                <a16:creationId xmlns:a16="http://schemas.microsoft.com/office/drawing/2014/main" id="{317AED39-7FFF-876B-815D-B5E186F5228C}"/>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3DCEB1-FD83-D262-8C35-4D53545A5FD1}"/>
              </a:ext>
            </a:extLst>
          </p:cNvPr>
          <p:cNvPicPr>
            <a:picLocks noChangeAspect="1"/>
          </p:cNvPicPr>
          <p:nvPr/>
        </p:nvPicPr>
        <p:blipFill>
          <a:blip r:embed="rId2"/>
          <a:stretch>
            <a:fillRect/>
          </a:stretch>
        </p:blipFill>
        <p:spPr>
          <a:xfrm>
            <a:off x="-1" y="0"/>
            <a:ext cx="12788153" cy="6858000"/>
          </a:xfrm>
          <a:prstGeom prst="rect">
            <a:avLst/>
          </a:prstGeom>
        </p:spPr>
      </p:pic>
      <p:sp>
        <p:nvSpPr>
          <p:cNvPr id="4" name="TextBox 3">
            <a:extLst>
              <a:ext uri="{FF2B5EF4-FFF2-40B4-BE49-F238E27FC236}">
                <a16:creationId xmlns:a16="http://schemas.microsoft.com/office/drawing/2014/main" id="{ECE3C311-9EED-971D-A645-B00A48D4827B}"/>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:24,25</a:t>
            </a:r>
          </a:p>
        </p:txBody>
      </p:sp>
    </p:spTree>
    <p:extLst>
      <p:ext uri="{BB962C8B-B14F-4D97-AF65-F5344CB8AC3E}">
        <p14:creationId xmlns:p14="http://schemas.microsoft.com/office/powerpoint/2010/main" val="1328795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A89B7B17-B673-E0F8-1610-0600CA5B93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431CA299-E8E1-3764-0107-29C25C1E064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26</a:t>
            </a:r>
            <a:r>
              <a:rPr lang="bo-CN" sz="7200" dirty="0">
                <a:solidFill>
                  <a:srgbClr val="121212"/>
                </a:solidFill>
                <a:latin typeface="Arial" panose="020B0604020202020204" pitchFamily="34" charset="0"/>
              </a:rPr>
              <a:t>གང་ལགས་ཤེ་ན། དོན་དེ་རྣམས་ལྐོག་ཏུ་མ་བསྒྲུབས་པས་རྒྱལ་པོས་དེ་ལ་ངེས་པར་དོ་སྣང་བྱས་ཏེ་མཁྱེན་པས་ངས་འཇིགས་པ་མེད་པའི་སྒོ་ནས་ཁོང་ལ་བཤད།</a:t>
            </a:r>
            <a:endParaRPr lang="en-IN" dirty="0"/>
          </a:p>
        </p:txBody>
      </p:sp>
      <p:sp>
        <p:nvSpPr>
          <p:cNvPr id="7" name="TextBox 6">
            <a:extLst>
              <a:ext uri="{FF2B5EF4-FFF2-40B4-BE49-F238E27FC236}">
                <a16:creationId xmlns:a16="http://schemas.microsoft.com/office/drawing/2014/main" id="{FE91C163-37AE-0424-F240-E11B35A9737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26For the king knows about these matters, and I can speak freely to him. I am confident that none of this has escaped his notice, </a:t>
            </a:r>
            <a:r>
              <a:rPr lang="en-US" sz="4000">
                <a:solidFill>
                  <a:srgbClr val="777A7B"/>
                </a:solidFill>
                <a:latin typeface="Arial" panose="020B0604020202020204" pitchFamily="34" charset="0"/>
              </a:rPr>
              <a:t>because it </a:t>
            </a:r>
            <a:r>
              <a:rPr lang="en-US" sz="4000" dirty="0">
                <a:solidFill>
                  <a:srgbClr val="777A7B"/>
                </a:solidFill>
                <a:latin typeface="Arial" panose="020B0604020202020204" pitchFamily="34" charset="0"/>
              </a:rPr>
              <a:t>was not done in a corner.</a:t>
            </a:r>
            <a:endParaRPr lang="en-IN" dirty="0"/>
          </a:p>
        </p:txBody>
      </p:sp>
    </p:spTree>
    <p:extLst>
      <p:ext uri="{BB962C8B-B14F-4D97-AF65-F5344CB8AC3E}">
        <p14:creationId xmlns:p14="http://schemas.microsoft.com/office/powerpoint/2010/main" val="2711835415"/>
      </p:ext>
    </p:extLst>
  </p:cSld>
  <p:clrMapOvr>
    <a:masterClrMapping/>
  </p:clrMapOvr>
  <mc:AlternateContent xmlns:mc="http://schemas.openxmlformats.org/markup-compatibility/2006" xmlns:p14="http://schemas.microsoft.com/office/powerpoint/2010/main">
    <mc:Choice Requires="p14">
      <p:transition spd="slow" p14:dur="2000" advTm="11601"/>
    </mc:Choice>
    <mc:Fallback xmlns="">
      <p:transition spd="slow" advTm="11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C42EFD-348C-3FAA-DAC1-40551914B430}"/>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6AACF49-CAB4-5E28-6092-A3E91C367C63}"/>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595938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B61602B6-437E-D7A7-B318-92CD26D500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FAA9298-1E47-D51A-3E33-C8F5E05EC08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28</a:t>
            </a:r>
            <a:r>
              <a:rPr lang="bo-CN" sz="6600" dirty="0">
                <a:solidFill>
                  <a:srgbClr val="121212"/>
                </a:solidFill>
                <a:latin typeface="Arial" panose="020B0604020202020204" pitchFamily="34" charset="0"/>
              </a:rPr>
              <a:t>ལན་དུ་ཨག་རི་པཱ་ཡིས་པའུ་ལུ་ལ་“ཁྱོད་ཀྱིས་ང་ལ་དུས་ཅུང་ཟད་བསྐུལ་བ་ཙམ་གྱིས་ང་མཱ་ཤི་ཀ་པ་ཞིག་ཏུ་འགྱུར་བར་འདོད་དམ་”ཞེས་སྨྲས།</a:t>
            </a:r>
            <a:endParaRPr lang="en-IN" dirty="0"/>
          </a:p>
        </p:txBody>
      </p:sp>
      <p:sp>
        <p:nvSpPr>
          <p:cNvPr id="5" name="TextBox 4">
            <a:extLst>
              <a:ext uri="{FF2B5EF4-FFF2-40B4-BE49-F238E27FC236}">
                <a16:creationId xmlns:a16="http://schemas.microsoft.com/office/drawing/2014/main" id="{93244B52-0F34-8AB8-098E-B61954992087}"/>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28Then Agrippa said to Paul, “Can you persuade me in such a short time to become a Christian?”</a:t>
            </a:r>
            <a:endParaRPr lang="en-IN" dirty="0"/>
          </a:p>
        </p:txBody>
      </p:sp>
    </p:spTree>
    <p:extLst>
      <p:ext uri="{BB962C8B-B14F-4D97-AF65-F5344CB8AC3E}">
        <p14:creationId xmlns:p14="http://schemas.microsoft.com/office/powerpoint/2010/main" val="2735288967"/>
      </p:ext>
    </p:extLst>
  </p:cSld>
  <p:clrMapOvr>
    <a:masterClrMapping/>
  </p:clrMapOvr>
  <mc:AlternateContent xmlns:mc="http://schemas.openxmlformats.org/markup-compatibility/2006" xmlns:p14="http://schemas.microsoft.com/office/powerpoint/2010/main">
    <mc:Choice Requires="p14">
      <p:transition spd="slow" p14:dur="2000" advTm="14198"/>
    </mc:Choice>
    <mc:Fallback xmlns="">
      <p:transition spd="slow" advTm="14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E2C34-22E8-25DB-E881-91371EF3177A}"/>
              </a:ext>
            </a:extLst>
          </p:cNvPr>
          <p:cNvPicPr>
            <a:picLocks noChangeAspect="1"/>
          </p:cNvPicPr>
          <p:nvPr/>
        </p:nvPicPr>
        <p:blipFill>
          <a:blip r:embed="rId2"/>
          <a:stretch>
            <a:fillRect/>
          </a:stretch>
        </p:blipFill>
        <p:spPr>
          <a:xfrm>
            <a:off x="0" y="-89009"/>
            <a:ext cx="12192000" cy="6947009"/>
          </a:xfrm>
          <a:prstGeom prst="rect">
            <a:avLst/>
          </a:prstGeom>
        </p:spPr>
      </p:pic>
      <p:sp>
        <p:nvSpPr>
          <p:cNvPr id="4" name="TextBox 3">
            <a:extLst>
              <a:ext uri="{FF2B5EF4-FFF2-40B4-BE49-F238E27FC236}">
                <a16:creationId xmlns:a16="http://schemas.microsoft.com/office/drawing/2014/main" id="{FB0BCCCA-45E4-DCE8-BFDB-1375057AB7E8}"/>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2836856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BD3D61FB-07C9-409C-59D0-2442CCF233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13AC049-E738-9505-C71B-E5704D1F7AA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29</a:t>
            </a:r>
            <a:r>
              <a:rPr lang="bo-CN" sz="5400" dirty="0">
                <a:solidFill>
                  <a:srgbClr val="121212"/>
                </a:solidFill>
                <a:latin typeface="Arial" panose="020B0604020202020204" pitchFamily="34" charset="0"/>
              </a:rPr>
              <a:t>པའུ་ལུས་“དུས་ཅུང་ཟད་དམ་རིང་པོ་ཅི་ཡིན་རུང༌། ཁྱེད་རང་མ་ཟད་ངའི་གཏམ་ལ་དེ་རིང་གསན་མཁན་ཐམས་ཅད་ལྕགས་ཐག་འདི་མ་གཏོགས་པར་ང་དང་འདྲ་བར་འགྱུར་བ་དེ་ངས་དཀོན་མཆོག་ལ་སྨོན་ལམ་འདེབས་”ཞེས་གསུངས། </a:t>
            </a:r>
            <a:endParaRPr lang="en-IN" dirty="0"/>
          </a:p>
        </p:txBody>
      </p:sp>
      <p:sp>
        <p:nvSpPr>
          <p:cNvPr id="5" name="TextBox 4">
            <a:extLst>
              <a:ext uri="{FF2B5EF4-FFF2-40B4-BE49-F238E27FC236}">
                <a16:creationId xmlns:a16="http://schemas.microsoft.com/office/drawing/2014/main" id="{E420E1CF-14A9-DFD3-B19B-12F17C22C56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29“Short time or long,” Paul replied, “I wish to God that not only you but all who hear me this day may become what I am, except for these chains.”</a:t>
            </a:r>
            <a:endParaRPr lang="en-IN" dirty="0"/>
          </a:p>
        </p:txBody>
      </p:sp>
    </p:spTree>
    <p:extLst>
      <p:ext uri="{BB962C8B-B14F-4D97-AF65-F5344CB8AC3E}">
        <p14:creationId xmlns:p14="http://schemas.microsoft.com/office/powerpoint/2010/main" val="3320765"/>
      </p:ext>
    </p:extLst>
  </p:cSld>
  <p:clrMapOvr>
    <a:masterClrMapping/>
  </p:clrMapOvr>
  <mc:AlternateContent xmlns:mc="http://schemas.openxmlformats.org/markup-compatibility/2006" xmlns:p14="http://schemas.microsoft.com/office/powerpoint/2010/main">
    <mc:Choice Requires="p14">
      <p:transition spd="slow" p14:dur="2000" advTm="18642"/>
    </mc:Choice>
    <mc:Fallback xmlns="">
      <p:transition spd="slow" advTm="18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DF9BEFA0-7089-81C8-CC32-67171869E104}"/>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EB9D3127-C238-EB62-EEF3-07E7134DDD9A}"/>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578585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B9DF1FE4-89E0-A30F-BA40-E3A2E884AC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6066CD1-A47B-DA84-92EC-78428D4971C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30</a:t>
            </a:r>
            <a:r>
              <a:rPr lang="bo-CN" sz="6000" dirty="0">
                <a:solidFill>
                  <a:srgbClr val="121212"/>
                </a:solidFill>
                <a:latin typeface="Arial" panose="020B0604020202020204" pitchFamily="34" charset="0"/>
              </a:rPr>
              <a:t>རྒྱལ་པོ་དང༌། སྤྱི་ཁྱབ། པུར་ནི་ཀཱེ་ལ་སོགས་པའི་དེར་སྡོད་ཡོད་པ་རྣམས་ཡར་ལངས་ཏེ། </a:t>
            </a:r>
            <a:r>
              <a:rPr lang="bo-CN" sz="6000" dirty="0">
                <a:solidFill>
                  <a:srgbClr val="777A7B"/>
                </a:solidFill>
                <a:latin typeface="Arial" panose="020B0604020202020204" pitchFamily="34" charset="0"/>
              </a:rPr>
              <a:t>31</a:t>
            </a:r>
            <a:r>
              <a:rPr lang="bo-CN" sz="6000" dirty="0">
                <a:solidFill>
                  <a:srgbClr val="121212"/>
                </a:solidFill>
                <a:latin typeface="Arial" panose="020B0604020202020204" pitchFamily="34" charset="0"/>
              </a:rPr>
              <a:t>ཕྱིར་ཐོན་དུས་ཁོ་ཚོས་གཅིག་གིས་གཅིག་ལ་“མི་འདིས་སྲོག་ཁྲིམས་གཏོང་བའམ་བཙོན་དུ་བཅུག་དགོས་པའི་བྱ་བ་ཅིའང་བྱས་མེད་”ཅེས་བཤད།</a:t>
            </a:r>
            <a:endParaRPr lang="en-IN" dirty="0"/>
          </a:p>
        </p:txBody>
      </p:sp>
      <p:sp>
        <p:nvSpPr>
          <p:cNvPr id="5" name="TextBox 4">
            <a:extLst>
              <a:ext uri="{FF2B5EF4-FFF2-40B4-BE49-F238E27FC236}">
                <a16:creationId xmlns:a16="http://schemas.microsoft.com/office/drawing/2014/main" id="{133C7E15-CAC6-1F46-FEF8-710D1C8F6C57}"/>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30Then the king and the governor rose, along with Bernice and those seated with them. 31On their way out, they said to one another, “This man has done nothing worthy of death or imprisonment.”</a:t>
            </a:r>
            <a:endParaRPr lang="en-IN" dirty="0"/>
          </a:p>
        </p:txBody>
      </p:sp>
    </p:spTree>
    <p:extLst>
      <p:ext uri="{BB962C8B-B14F-4D97-AF65-F5344CB8AC3E}">
        <p14:creationId xmlns:p14="http://schemas.microsoft.com/office/powerpoint/2010/main" val="3070555250"/>
      </p:ext>
    </p:extLst>
  </p:cSld>
  <p:clrMapOvr>
    <a:masterClrMapping/>
  </p:clrMapOvr>
  <mc:AlternateContent xmlns:mc="http://schemas.openxmlformats.org/markup-compatibility/2006" xmlns:p14="http://schemas.microsoft.com/office/powerpoint/2010/main">
    <mc:Choice Requires="p14">
      <p:transition spd="slow" p14:dur="2000" advTm="15617"/>
    </mc:Choice>
    <mc:Fallback xmlns="">
      <p:transition spd="slow" advTm="15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8C2BBB0-9D0B-F40F-37C6-141EC60A1EA2}"/>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6558296-5611-C4E9-D013-BFA5D90D5BE9}"/>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:30,31</a:t>
            </a:r>
          </a:p>
        </p:txBody>
      </p:sp>
    </p:spTree>
    <p:extLst>
      <p:ext uri="{BB962C8B-B14F-4D97-AF65-F5344CB8AC3E}">
        <p14:creationId xmlns:p14="http://schemas.microsoft.com/office/powerpoint/2010/main" val="3992305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187046CD-C502-65E7-CDA1-8039FC4FA5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35EFDE8-3A8E-52B8-AB45-EC90920A220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32</a:t>
            </a:r>
            <a:r>
              <a:rPr lang="bo-CN" sz="6600" dirty="0">
                <a:solidFill>
                  <a:srgbClr val="121212"/>
                </a:solidFill>
                <a:latin typeface="Arial" panose="020B0604020202020204" pitchFamily="34" charset="0"/>
              </a:rPr>
              <a:t>རྒྱལ་པོ་ཨག་རི་པཱ་ཡིས་སྤྱི་ཁྱབ་ཕེ་སི་ཏུ་ལ་“མི་འདིས་གོང་མའི་རྒྱལ་པོ་སེ་སར་ལ་སྙན་ཞུ་ཕུལ་མེད་ན། གྲོལ་བར་འགྱུར་རོ་”ཞེས་སྨྲས་སོ། །</a:t>
            </a:r>
            <a:endParaRPr lang="en-IN" dirty="0"/>
          </a:p>
        </p:txBody>
      </p:sp>
      <p:sp>
        <p:nvSpPr>
          <p:cNvPr id="5" name="TextBox 4">
            <a:extLst>
              <a:ext uri="{FF2B5EF4-FFF2-40B4-BE49-F238E27FC236}">
                <a16:creationId xmlns:a16="http://schemas.microsoft.com/office/drawing/2014/main" id="{02D4E82F-4704-5346-575A-CFD15D898AE4}"/>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32And Agrippa said to Festus, “This man could have been released if he had not appealed to Caesar.”</a:t>
            </a:r>
            <a:endParaRPr lang="en-IN" sz="4400" dirty="0"/>
          </a:p>
        </p:txBody>
      </p:sp>
    </p:spTree>
    <p:extLst>
      <p:ext uri="{BB962C8B-B14F-4D97-AF65-F5344CB8AC3E}">
        <p14:creationId xmlns:p14="http://schemas.microsoft.com/office/powerpoint/2010/main" val="2452550594"/>
      </p:ext>
    </p:extLst>
  </p:cSld>
  <p:clrMapOvr>
    <a:masterClrMapping/>
  </p:clrMapOvr>
  <mc:AlternateContent xmlns:mc="http://schemas.openxmlformats.org/markup-compatibility/2006" xmlns:p14="http://schemas.microsoft.com/office/powerpoint/2010/main">
    <mc:Choice Requires="p14">
      <p:transition spd="slow" p14:dur="2000" advTm="12514"/>
    </mc:Choice>
    <mc:Fallback xmlns="">
      <p:transition spd="slow" advTm="12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udio 32">
            <a:hlinkClick r:id="" action="ppaction://media"/>
            <a:extLst>
              <a:ext uri="{FF2B5EF4-FFF2-40B4-BE49-F238E27FC236}">
                <a16:creationId xmlns:a16="http://schemas.microsoft.com/office/drawing/2014/main" id="{5BB9484D-D30C-B5D4-D4D0-3B6B120C0E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B2E08BB-C034-C006-D674-959F592427F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ཉི་མ་ཁ་ཤས་འགོར་བའི་རྗེས་སུ་རྒྱལ་པོ་ཨག་རི་པཱ་དང་བཙུན་མོ་པུར་ནི་ཀཱེ་གཉིས་སེ་སར་རེ་ཡཱ་གྲོང་ཁྱེར་དུ་ཕེ་སི་ཏུ་ལ་འཚམས་འདྲི་བྱེད་པར་སླེབས།</a:t>
            </a:r>
            <a:endParaRPr lang="en-IN" dirty="0"/>
          </a:p>
        </p:txBody>
      </p:sp>
      <p:sp>
        <p:nvSpPr>
          <p:cNvPr id="5" name="TextBox 4">
            <a:extLst>
              <a:ext uri="{FF2B5EF4-FFF2-40B4-BE49-F238E27FC236}">
                <a16:creationId xmlns:a16="http://schemas.microsoft.com/office/drawing/2014/main" id="{B3A23D7B-83AF-7B92-4FA4-7B54FAF850E2}"/>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13After several days had passed, King Agrippa and Bernice came down to Caesarea to pay their respects to Festus.</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824"/>
    </mc:Choice>
    <mc:Fallback xmlns="">
      <p:transition spd="slow" advTm="9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5F357D-D29F-106F-4EC1-82E6012C3EB6}"/>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148817B-604F-BA46-4A0A-A3819D0E601D}"/>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p>
        </p:txBody>
      </p:sp>
    </p:spTree>
    <p:extLst>
      <p:ext uri="{BB962C8B-B14F-4D97-AF65-F5344CB8AC3E}">
        <p14:creationId xmlns:p14="http://schemas.microsoft.com/office/powerpoint/2010/main" val="2808729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97A3E2-563F-E5F7-E31C-BB466C7EE886}"/>
              </a:ext>
            </a:extLst>
          </p:cNvPr>
          <p:cNvPicPr>
            <a:picLocks noChangeAspect="1"/>
          </p:cNvPicPr>
          <p:nvPr/>
        </p:nvPicPr>
        <p:blipFill rotWithShape="1">
          <a:blip r:embed="rId2"/>
          <a:srcRect l="2231" r="1307"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39510C5-0006-320F-1135-2C99D6FC669E}"/>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C38F16E0-6923-2320-7D32-403F8175D3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A9561F5-CEC5-B997-15CD-364CD14916B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14</a:t>
            </a:r>
            <a:r>
              <a:rPr lang="bo-CN" sz="6600" dirty="0">
                <a:solidFill>
                  <a:srgbClr val="121212"/>
                </a:solidFill>
                <a:latin typeface="Arial" panose="020B0604020202020204" pitchFamily="34" charset="0"/>
              </a:rPr>
              <a:t>ཁོ་ཚོ་དེར་ཉིན་མང་པོ་བསྡད་པས་ཕེ་སི་ཏུ་ཡིས་པའུ་ལུའི་གནས་ཚུལ་རྒྱལ་པོ་དང་གཏམ་གླེང་བྱས་པ་སྟེ་“ཕེ་ལིག་གིས་བཙོན་དུ་བཅུག་པའི་མི་ཞིག་ཡོད། </a:t>
            </a:r>
            <a:endParaRPr lang="en-IN" dirty="0"/>
          </a:p>
        </p:txBody>
      </p:sp>
      <p:sp>
        <p:nvSpPr>
          <p:cNvPr id="5" name="TextBox 4">
            <a:extLst>
              <a:ext uri="{FF2B5EF4-FFF2-40B4-BE49-F238E27FC236}">
                <a16:creationId xmlns:a16="http://schemas.microsoft.com/office/drawing/2014/main" id="{BFBD9D4A-B578-2B66-65C1-01D74569208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14Since they were staying several days, Festus laid out Paul’s case before the king: “There is a certain man whom Felix left in prison.</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915"/>
    </mc:Choice>
    <mc:Fallback xmlns="">
      <p:transition spd="slow" advTm="7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8A8C4D2-900D-8938-C0C6-B73A0060CDCB}"/>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96B7F16-51BF-124D-50EF-7DF0FC34CF2E}"/>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1EDD8C31-40DB-8392-FADB-2D049DCB47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DA24573-4A29-BEAD-4C42-1C8BCD62ACE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15</a:t>
            </a:r>
            <a:r>
              <a:rPr lang="bo-CN" sz="7200" dirty="0">
                <a:solidFill>
                  <a:srgbClr val="121212"/>
                </a:solidFill>
                <a:latin typeface="Arial" panose="020B0604020202020204" pitchFamily="34" charset="0"/>
              </a:rPr>
              <a:t>ང་ཡེ་རུ་ཤ་ལེམ་ལ་ཡོད་དུས་ཡ་ཧུ་དཱ་པའི་བླ་ཆེན་དང་རྒན་པོ་རྣམས་ཀྱིས་ཁོ་ལ་ནག་ཉེས་བཙུགས་ཏེ་ཁྲིམས་གཅོད་གཏོང་དགོས་པར་བསྐུལ། </a:t>
            </a:r>
            <a:endParaRPr lang="en-IN" dirty="0"/>
          </a:p>
        </p:txBody>
      </p:sp>
      <p:sp>
        <p:nvSpPr>
          <p:cNvPr id="5" name="TextBox 4">
            <a:extLst>
              <a:ext uri="{FF2B5EF4-FFF2-40B4-BE49-F238E27FC236}">
                <a16:creationId xmlns:a16="http://schemas.microsoft.com/office/drawing/2014/main" id="{54E92005-A22F-16E0-0EE8-6320584EAB9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15While I was in Jerusalem, the chief priests and elders of the Jews presented their case and requested a judgment against him.</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5887"/>
    </mc:Choice>
    <mc:Fallback xmlns="">
      <p:transition spd="slow" advTm="5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6960</TotalTime>
  <Words>2246</Words>
  <Application>Microsoft Office PowerPoint</Application>
  <PresentationFormat>Widescreen</PresentationFormat>
  <Paragraphs>102</Paragraphs>
  <Slides>50</Slides>
  <Notes>1</Notes>
  <HiddenSlides>0</HiddenSlides>
  <MMClips>25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50</vt:i4>
      </vt:variant>
    </vt:vector>
  </HeadingPairs>
  <TitlesOfParts>
    <vt:vector size="62" baseType="lpstr">
      <vt:lpstr>Aptos</vt:lpstr>
      <vt:lpstr>Arial</vt:lpstr>
      <vt:lpstr>ArialMT</vt:lpstr>
      <vt:lpstr>Calibri</vt:lpstr>
      <vt:lpstr>Calibri Light</vt:lpstr>
      <vt:lpstr>Inter</vt:lpstr>
      <vt:lpstr>Microsoft Himalaya</vt:lpstr>
      <vt:lpstr>PT Serif</vt:lpstr>
      <vt:lpstr>Symbol</vt:lpstr>
      <vt:lpstr>TimesNewRomanPS-BoldMT</vt:lpstr>
      <vt:lpstr>TimesNewRomanPSMT</vt:lpstr>
      <vt:lpstr>Office Theme</vt:lpstr>
      <vt:lpstr>55-9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2025-05-29T09:28:31Z</dcterms:modified>
</cp:coreProperties>
</file>