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60" r:id="rId4"/>
    <p:sldId id="271" r:id="rId5"/>
    <p:sldId id="261" r:id="rId6"/>
    <p:sldId id="272" r:id="rId7"/>
    <p:sldId id="262" r:id="rId8"/>
    <p:sldId id="273" r:id="rId9"/>
    <p:sldId id="263" r:id="rId10"/>
    <p:sldId id="274"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81" r:id="rId24"/>
    <p:sldId id="28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88A12D-1A03-462E-A808-86F7E14532D7}" v="15" dt="2025-05-07T10:42:52.3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60" d="100"/>
          <a:sy n="60" d="100"/>
        </p:scale>
        <p:origin x="96" y="10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F788A12D-1A03-462E-A808-86F7E14532D7}"/>
    <pc:docChg chg="custSel modSld">
      <pc:chgData name="Alfred Smith" userId="3c60a3631c0db8ad" providerId="LiveId" clId="{F788A12D-1A03-462E-A808-86F7E14532D7}" dt="2025-05-07T10:42:52.343" v="28"/>
      <pc:docMkLst>
        <pc:docMk/>
      </pc:docMkLst>
      <pc:sldChg chg="addSp delSp modSp mod">
        <pc:chgData name="Alfred Smith" userId="3c60a3631c0db8ad" providerId="LiveId" clId="{F788A12D-1A03-462E-A808-86F7E14532D7}" dt="2025-05-07T10:39:22.311" v="4"/>
        <pc:sldMkLst>
          <pc:docMk/>
          <pc:sldMk cId="1499918570" sldId="257"/>
        </pc:sldMkLst>
        <pc:spChg chg="del">
          <ac:chgData name="Alfred Smith" userId="3c60a3631c0db8ad" providerId="LiveId" clId="{F788A12D-1A03-462E-A808-86F7E14532D7}" dt="2025-05-07T10:39:17.524" v="0" actId="478"/>
          <ac:spMkLst>
            <pc:docMk/>
            <pc:sldMk cId="1499918570" sldId="257"/>
            <ac:spMk id="3" creationId="{0228937D-0D81-2DA1-1C55-FD99B23FE1AE}"/>
          </ac:spMkLst>
        </pc:spChg>
        <pc:spChg chg="add del mod">
          <ac:chgData name="Alfred Smith" userId="3c60a3631c0db8ad" providerId="LiveId" clId="{F788A12D-1A03-462E-A808-86F7E14532D7}" dt="2025-05-07T10:39:21.274" v="3" actId="478"/>
          <ac:spMkLst>
            <pc:docMk/>
            <pc:sldMk cId="1499918570" sldId="257"/>
            <ac:spMk id="5" creationId="{D0795FDE-B4D4-7A23-BC53-0412B4603A5D}"/>
          </ac:spMkLst>
        </pc:spChg>
        <pc:spChg chg="add mod">
          <ac:chgData name="Alfred Smith" userId="3c60a3631c0db8ad" providerId="LiveId" clId="{F788A12D-1A03-462E-A808-86F7E14532D7}" dt="2025-05-07T10:39:19.462" v="2"/>
          <ac:spMkLst>
            <pc:docMk/>
            <pc:sldMk cId="1499918570" sldId="257"/>
            <ac:spMk id="6" creationId="{EAF9B2A6-12A8-6375-2B31-4A2BB2843456}"/>
          </ac:spMkLst>
        </pc:spChg>
        <pc:spChg chg="add mod">
          <ac:chgData name="Alfred Smith" userId="3c60a3631c0db8ad" providerId="LiveId" clId="{F788A12D-1A03-462E-A808-86F7E14532D7}" dt="2025-05-07T10:39:22.311" v="4"/>
          <ac:spMkLst>
            <pc:docMk/>
            <pc:sldMk cId="1499918570" sldId="257"/>
            <ac:spMk id="7" creationId="{6920D7A1-C06F-BC25-BB1A-70ECF9EB1C55}"/>
          </ac:spMkLst>
        </pc:spChg>
      </pc:sldChg>
      <pc:sldChg chg="modSp">
        <pc:chgData name="Alfred Smith" userId="3c60a3631c0db8ad" providerId="LiveId" clId="{F788A12D-1A03-462E-A808-86F7E14532D7}" dt="2025-05-07T10:40:17.513" v="5"/>
        <pc:sldMkLst>
          <pc:docMk/>
          <pc:sldMk cId="3788111665" sldId="258"/>
        </pc:sldMkLst>
        <pc:spChg chg="mod">
          <ac:chgData name="Alfred Smith" userId="3c60a3631c0db8ad" providerId="LiveId" clId="{F788A12D-1A03-462E-A808-86F7E14532D7}" dt="2025-05-07T10:40:17.513" v="5"/>
          <ac:spMkLst>
            <pc:docMk/>
            <pc:sldMk cId="3788111665" sldId="258"/>
            <ac:spMk id="5" creationId="{3306866C-2E84-1DB0-4501-075162E149E1}"/>
          </ac:spMkLst>
        </pc:spChg>
      </pc:sldChg>
      <pc:sldChg chg="modSp">
        <pc:chgData name="Alfred Smith" userId="3c60a3631c0db8ad" providerId="LiveId" clId="{F788A12D-1A03-462E-A808-86F7E14532D7}" dt="2025-05-07T10:40:17.513" v="5"/>
        <pc:sldMkLst>
          <pc:docMk/>
          <pc:sldMk cId="2346136586" sldId="260"/>
        </pc:sldMkLst>
        <pc:spChg chg="mod">
          <ac:chgData name="Alfred Smith" userId="3c60a3631c0db8ad" providerId="LiveId" clId="{F788A12D-1A03-462E-A808-86F7E14532D7}" dt="2025-05-07T10:40:17.513" v="5"/>
          <ac:spMkLst>
            <pc:docMk/>
            <pc:sldMk cId="2346136586" sldId="260"/>
            <ac:spMk id="3" creationId="{A58184BD-88F1-BA02-40C1-D8403D0EEC0D}"/>
          </ac:spMkLst>
        </pc:spChg>
      </pc:sldChg>
      <pc:sldChg chg="addSp delSp modSp mod">
        <pc:chgData name="Alfred Smith" userId="3c60a3631c0db8ad" providerId="LiveId" clId="{F788A12D-1A03-462E-A808-86F7E14532D7}" dt="2025-05-07T10:40:52.516" v="9"/>
        <pc:sldMkLst>
          <pc:docMk/>
          <pc:sldMk cId="4037329247" sldId="261"/>
        </pc:sldMkLst>
        <pc:spChg chg="add mod">
          <ac:chgData name="Alfred Smith" userId="3c60a3631c0db8ad" providerId="LiveId" clId="{F788A12D-1A03-462E-A808-86F7E14532D7}" dt="2025-05-07T10:40:52.516" v="9"/>
          <ac:spMkLst>
            <pc:docMk/>
            <pc:sldMk cId="4037329247" sldId="261"/>
            <ac:spMk id="2" creationId="{B09CCD39-656B-9762-96D7-2E96B3DEB6DE}"/>
          </ac:spMkLst>
        </pc:spChg>
        <pc:spChg chg="del">
          <ac:chgData name="Alfred Smith" userId="3c60a3631c0db8ad" providerId="LiveId" clId="{F788A12D-1A03-462E-A808-86F7E14532D7}" dt="2025-05-07T10:40:52.010" v="8" actId="478"/>
          <ac:spMkLst>
            <pc:docMk/>
            <pc:sldMk cId="4037329247" sldId="261"/>
            <ac:spMk id="3" creationId="{A58184BD-88F1-BA02-40C1-D8403D0EEC0D}"/>
          </ac:spMkLst>
        </pc:spChg>
        <pc:spChg chg="del">
          <ac:chgData name="Alfred Smith" userId="3c60a3631c0db8ad" providerId="LiveId" clId="{F788A12D-1A03-462E-A808-86F7E14532D7}" dt="2025-05-07T10:40:52.010" v="8" actId="478"/>
          <ac:spMkLst>
            <pc:docMk/>
            <pc:sldMk cId="4037329247" sldId="261"/>
            <ac:spMk id="4" creationId="{EE2AC625-9141-A801-F431-DD5F79396320}"/>
          </ac:spMkLst>
        </pc:spChg>
        <pc:spChg chg="add mod">
          <ac:chgData name="Alfred Smith" userId="3c60a3631c0db8ad" providerId="LiveId" clId="{F788A12D-1A03-462E-A808-86F7E14532D7}" dt="2025-05-07T10:40:52.516" v="9"/>
          <ac:spMkLst>
            <pc:docMk/>
            <pc:sldMk cId="4037329247" sldId="261"/>
            <ac:spMk id="5" creationId="{9DE1B405-B3AC-3BA7-7A9E-579EAD38557A}"/>
          </ac:spMkLst>
        </pc:spChg>
      </pc:sldChg>
      <pc:sldChg chg="addSp delSp modSp mod">
        <pc:chgData name="Alfred Smith" userId="3c60a3631c0db8ad" providerId="LiveId" clId="{F788A12D-1A03-462E-A808-86F7E14532D7}" dt="2025-05-07T10:41:01.676" v="11"/>
        <pc:sldMkLst>
          <pc:docMk/>
          <pc:sldMk cId="1909638311" sldId="262"/>
        </pc:sldMkLst>
        <pc:spChg chg="add mod">
          <ac:chgData name="Alfred Smith" userId="3c60a3631c0db8ad" providerId="LiveId" clId="{F788A12D-1A03-462E-A808-86F7E14532D7}" dt="2025-05-07T10:41:01.676" v="11"/>
          <ac:spMkLst>
            <pc:docMk/>
            <pc:sldMk cId="1909638311" sldId="262"/>
            <ac:spMk id="2" creationId="{E2913CA0-6437-4DE4-7186-27007719E183}"/>
          </ac:spMkLst>
        </pc:spChg>
        <pc:spChg chg="del">
          <ac:chgData name="Alfred Smith" userId="3c60a3631c0db8ad" providerId="LiveId" clId="{F788A12D-1A03-462E-A808-86F7E14532D7}" dt="2025-05-07T10:41:00.959" v="10" actId="478"/>
          <ac:spMkLst>
            <pc:docMk/>
            <pc:sldMk cId="1909638311" sldId="262"/>
            <ac:spMk id="3" creationId="{A58184BD-88F1-BA02-40C1-D8403D0EEC0D}"/>
          </ac:spMkLst>
        </pc:spChg>
        <pc:spChg chg="del">
          <ac:chgData name="Alfred Smith" userId="3c60a3631c0db8ad" providerId="LiveId" clId="{F788A12D-1A03-462E-A808-86F7E14532D7}" dt="2025-05-07T10:41:00.959" v="10" actId="478"/>
          <ac:spMkLst>
            <pc:docMk/>
            <pc:sldMk cId="1909638311" sldId="262"/>
            <ac:spMk id="4" creationId="{EE2AC625-9141-A801-F431-DD5F79396320}"/>
          </ac:spMkLst>
        </pc:spChg>
        <pc:spChg chg="add mod">
          <ac:chgData name="Alfred Smith" userId="3c60a3631c0db8ad" providerId="LiveId" clId="{F788A12D-1A03-462E-A808-86F7E14532D7}" dt="2025-05-07T10:41:01.676" v="11"/>
          <ac:spMkLst>
            <pc:docMk/>
            <pc:sldMk cId="1909638311" sldId="262"/>
            <ac:spMk id="5" creationId="{DBE8103A-2CE1-52E3-47D2-35967BE8581C}"/>
          </ac:spMkLst>
        </pc:spChg>
      </pc:sldChg>
      <pc:sldChg chg="addSp delSp modSp mod">
        <pc:chgData name="Alfred Smith" userId="3c60a3631c0db8ad" providerId="LiveId" clId="{F788A12D-1A03-462E-A808-86F7E14532D7}" dt="2025-05-07T10:41:17.679" v="13"/>
        <pc:sldMkLst>
          <pc:docMk/>
          <pc:sldMk cId="641208035" sldId="263"/>
        </pc:sldMkLst>
        <pc:spChg chg="add mod">
          <ac:chgData name="Alfred Smith" userId="3c60a3631c0db8ad" providerId="LiveId" clId="{F788A12D-1A03-462E-A808-86F7E14532D7}" dt="2025-05-07T10:41:17.679" v="13"/>
          <ac:spMkLst>
            <pc:docMk/>
            <pc:sldMk cId="641208035" sldId="263"/>
            <ac:spMk id="2" creationId="{6F32E5AB-8BD5-C3CE-AF3F-C6A852F993D4}"/>
          </ac:spMkLst>
        </pc:spChg>
        <pc:spChg chg="del">
          <ac:chgData name="Alfred Smith" userId="3c60a3631c0db8ad" providerId="LiveId" clId="{F788A12D-1A03-462E-A808-86F7E14532D7}" dt="2025-05-07T10:41:16.465" v="12" actId="478"/>
          <ac:spMkLst>
            <pc:docMk/>
            <pc:sldMk cId="641208035" sldId="263"/>
            <ac:spMk id="3" creationId="{A58184BD-88F1-BA02-40C1-D8403D0EEC0D}"/>
          </ac:spMkLst>
        </pc:spChg>
        <pc:spChg chg="del">
          <ac:chgData name="Alfred Smith" userId="3c60a3631c0db8ad" providerId="LiveId" clId="{F788A12D-1A03-462E-A808-86F7E14532D7}" dt="2025-05-07T10:41:16.465" v="12" actId="478"/>
          <ac:spMkLst>
            <pc:docMk/>
            <pc:sldMk cId="641208035" sldId="263"/>
            <ac:spMk id="4" creationId="{EE2AC625-9141-A801-F431-DD5F79396320}"/>
          </ac:spMkLst>
        </pc:spChg>
        <pc:spChg chg="add mod">
          <ac:chgData name="Alfred Smith" userId="3c60a3631c0db8ad" providerId="LiveId" clId="{F788A12D-1A03-462E-A808-86F7E14532D7}" dt="2025-05-07T10:41:17.679" v="13"/>
          <ac:spMkLst>
            <pc:docMk/>
            <pc:sldMk cId="641208035" sldId="263"/>
            <ac:spMk id="5" creationId="{97CF3826-6971-561D-6EF8-856F48D5E02E}"/>
          </ac:spMkLst>
        </pc:spChg>
      </pc:sldChg>
      <pc:sldChg chg="addSp delSp modSp mod">
        <pc:chgData name="Alfred Smith" userId="3c60a3631c0db8ad" providerId="LiveId" clId="{F788A12D-1A03-462E-A808-86F7E14532D7}" dt="2025-05-07T10:41:40.660" v="16" actId="20577"/>
        <pc:sldMkLst>
          <pc:docMk/>
          <pc:sldMk cId="4044745628" sldId="264"/>
        </pc:sldMkLst>
        <pc:spChg chg="add mod">
          <ac:chgData name="Alfred Smith" userId="3c60a3631c0db8ad" providerId="LiveId" clId="{F788A12D-1A03-462E-A808-86F7E14532D7}" dt="2025-05-07T10:41:31.554" v="15"/>
          <ac:spMkLst>
            <pc:docMk/>
            <pc:sldMk cId="4044745628" sldId="264"/>
            <ac:spMk id="2" creationId="{5F3AD69C-94A4-949B-2B80-A4A13BB092C2}"/>
          </ac:spMkLst>
        </pc:spChg>
        <pc:spChg chg="del">
          <ac:chgData name="Alfred Smith" userId="3c60a3631c0db8ad" providerId="LiveId" clId="{F788A12D-1A03-462E-A808-86F7E14532D7}" dt="2025-05-07T10:41:30.070" v="14" actId="478"/>
          <ac:spMkLst>
            <pc:docMk/>
            <pc:sldMk cId="4044745628" sldId="264"/>
            <ac:spMk id="3" creationId="{A58184BD-88F1-BA02-40C1-D8403D0EEC0D}"/>
          </ac:spMkLst>
        </pc:spChg>
        <pc:spChg chg="del">
          <ac:chgData name="Alfred Smith" userId="3c60a3631c0db8ad" providerId="LiveId" clId="{F788A12D-1A03-462E-A808-86F7E14532D7}" dt="2025-05-07T10:41:30.070" v="14" actId="478"/>
          <ac:spMkLst>
            <pc:docMk/>
            <pc:sldMk cId="4044745628" sldId="264"/>
            <ac:spMk id="4" creationId="{EE2AC625-9141-A801-F431-DD5F79396320}"/>
          </ac:spMkLst>
        </pc:spChg>
        <pc:spChg chg="add mod">
          <ac:chgData name="Alfred Smith" userId="3c60a3631c0db8ad" providerId="LiveId" clId="{F788A12D-1A03-462E-A808-86F7E14532D7}" dt="2025-05-07T10:41:40.660" v="16" actId="20577"/>
          <ac:spMkLst>
            <pc:docMk/>
            <pc:sldMk cId="4044745628" sldId="264"/>
            <ac:spMk id="5" creationId="{9834DC89-17E4-3544-56A3-FCC2E70EA0A9}"/>
          </ac:spMkLst>
        </pc:spChg>
      </pc:sldChg>
      <pc:sldChg chg="addSp delSp modSp mod">
        <pc:chgData name="Alfred Smith" userId="3c60a3631c0db8ad" providerId="LiveId" clId="{F788A12D-1A03-462E-A808-86F7E14532D7}" dt="2025-05-07T10:41:57.222" v="18"/>
        <pc:sldMkLst>
          <pc:docMk/>
          <pc:sldMk cId="978260341" sldId="265"/>
        </pc:sldMkLst>
        <pc:spChg chg="add mod">
          <ac:chgData name="Alfred Smith" userId="3c60a3631c0db8ad" providerId="LiveId" clId="{F788A12D-1A03-462E-A808-86F7E14532D7}" dt="2025-05-07T10:41:57.222" v="18"/>
          <ac:spMkLst>
            <pc:docMk/>
            <pc:sldMk cId="978260341" sldId="265"/>
            <ac:spMk id="2" creationId="{F8F8100B-0DCA-E862-2ADC-006FEA0E0E79}"/>
          </ac:spMkLst>
        </pc:spChg>
        <pc:spChg chg="del">
          <ac:chgData name="Alfred Smith" userId="3c60a3631c0db8ad" providerId="LiveId" clId="{F788A12D-1A03-462E-A808-86F7E14532D7}" dt="2025-05-07T10:41:56.645" v="17" actId="478"/>
          <ac:spMkLst>
            <pc:docMk/>
            <pc:sldMk cId="978260341" sldId="265"/>
            <ac:spMk id="3" creationId="{A58184BD-88F1-BA02-40C1-D8403D0EEC0D}"/>
          </ac:spMkLst>
        </pc:spChg>
        <pc:spChg chg="del">
          <ac:chgData name="Alfred Smith" userId="3c60a3631c0db8ad" providerId="LiveId" clId="{F788A12D-1A03-462E-A808-86F7E14532D7}" dt="2025-05-07T10:41:56.645" v="17" actId="478"/>
          <ac:spMkLst>
            <pc:docMk/>
            <pc:sldMk cId="978260341" sldId="265"/>
            <ac:spMk id="4" creationId="{EE2AC625-9141-A801-F431-DD5F79396320}"/>
          </ac:spMkLst>
        </pc:spChg>
        <pc:spChg chg="add mod">
          <ac:chgData name="Alfred Smith" userId="3c60a3631c0db8ad" providerId="LiveId" clId="{F788A12D-1A03-462E-A808-86F7E14532D7}" dt="2025-05-07T10:41:57.222" v="18"/>
          <ac:spMkLst>
            <pc:docMk/>
            <pc:sldMk cId="978260341" sldId="265"/>
            <ac:spMk id="5" creationId="{C9EE97F3-CD98-17DF-FFBB-22D9E1A38BB3}"/>
          </ac:spMkLst>
        </pc:spChg>
      </pc:sldChg>
      <pc:sldChg chg="addSp delSp modSp mod">
        <pc:chgData name="Alfred Smith" userId="3c60a3631c0db8ad" providerId="LiveId" clId="{F788A12D-1A03-462E-A808-86F7E14532D7}" dt="2025-05-07T10:42:11.213" v="20"/>
        <pc:sldMkLst>
          <pc:docMk/>
          <pc:sldMk cId="3575870363" sldId="266"/>
        </pc:sldMkLst>
        <pc:spChg chg="add mod">
          <ac:chgData name="Alfred Smith" userId="3c60a3631c0db8ad" providerId="LiveId" clId="{F788A12D-1A03-462E-A808-86F7E14532D7}" dt="2025-05-07T10:42:11.213" v="20"/>
          <ac:spMkLst>
            <pc:docMk/>
            <pc:sldMk cId="3575870363" sldId="266"/>
            <ac:spMk id="2" creationId="{9BB72E4B-44DB-D364-CA51-E930AAC9FCB2}"/>
          </ac:spMkLst>
        </pc:spChg>
        <pc:spChg chg="del">
          <ac:chgData name="Alfred Smith" userId="3c60a3631c0db8ad" providerId="LiveId" clId="{F788A12D-1A03-462E-A808-86F7E14532D7}" dt="2025-05-07T10:42:09.821" v="19" actId="478"/>
          <ac:spMkLst>
            <pc:docMk/>
            <pc:sldMk cId="3575870363" sldId="266"/>
            <ac:spMk id="3" creationId="{A58184BD-88F1-BA02-40C1-D8403D0EEC0D}"/>
          </ac:spMkLst>
        </pc:spChg>
        <pc:spChg chg="del">
          <ac:chgData name="Alfred Smith" userId="3c60a3631c0db8ad" providerId="LiveId" clId="{F788A12D-1A03-462E-A808-86F7E14532D7}" dt="2025-05-07T10:42:09.821" v="19" actId="478"/>
          <ac:spMkLst>
            <pc:docMk/>
            <pc:sldMk cId="3575870363" sldId="266"/>
            <ac:spMk id="4" creationId="{EE2AC625-9141-A801-F431-DD5F79396320}"/>
          </ac:spMkLst>
        </pc:spChg>
        <pc:spChg chg="add mod">
          <ac:chgData name="Alfred Smith" userId="3c60a3631c0db8ad" providerId="LiveId" clId="{F788A12D-1A03-462E-A808-86F7E14532D7}" dt="2025-05-07T10:42:11.213" v="20"/>
          <ac:spMkLst>
            <pc:docMk/>
            <pc:sldMk cId="3575870363" sldId="266"/>
            <ac:spMk id="5" creationId="{38872894-4002-44C9-927B-7C6A266280F6}"/>
          </ac:spMkLst>
        </pc:spChg>
      </pc:sldChg>
      <pc:sldChg chg="addSp delSp modSp mod">
        <pc:chgData name="Alfred Smith" userId="3c60a3631c0db8ad" providerId="LiveId" clId="{F788A12D-1A03-462E-A808-86F7E14532D7}" dt="2025-05-07T10:42:22.712" v="22"/>
        <pc:sldMkLst>
          <pc:docMk/>
          <pc:sldMk cId="4017137865" sldId="267"/>
        </pc:sldMkLst>
        <pc:spChg chg="add mod">
          <ac:chgData name="Alfred Smith" userId="3c60a3631c0db8ad" providerId="LiveId" clId="{F788A12D-1A03-462E-A808-86F7E14532D7}" dt="2025-05-07T10:42:22.712" v="22"/>
          <ac:spMkLst>
            <pc:docMk/>
            <pc:sldMk cId="4017137865" sldId="267"/>
            <ac:spMk id="2" creationId="{A93FA8FE-0C15-DC3C-E2C2-CC1022BB5DCD}"/>
          </ac:spMkLst>
        </pc:spChg>
        <pc:spChg chg="del">
          <ac:chgData name="Alfred Smith" userId="3c60a3631c0db8ad" providerId="LiveId" clId="{F788A12D-1A03-462E-A808-86F7E14532D7}" dt="2025-05-07T10:42:22.175" v="21" actId="478"/>
          <ac:spMkLst>
            <pc:docMk/>
            <pc:sldMk cId="4017137865" sldId="267"/>
            <ac:spMk id="3" creationId="{A58184BD-88F1-BA02-40C1-D8403D0EEC0D}"/>
          </ac:spMkLst>
        </pc:spChg>
        <pc:spChg chg="del">
          <ac:chgData name="Alfred Smith" userId="3c60a3631c0db8ad" providerId="LiveId" clId="{F788A12D-1A03-462E-A808-86F7E14532D7}" dt="2025-05-07T10:42:22.175" v="21" actId="478"/>
          <ac:spMkLst>
            <pc:docMk/>
            <pc:sldMk cId="4017137865" sldId="267"/>
            <ac:spMk id="4" creationId="{EE2AC625-9141-A801-F431-DD5F79396320}"/>
          </ac:spMkLst>
        </pc:spChg>
        <pc:spChg chg="add mod">
          <ac:chgData name="Alfred Smith" userId="3c60a3631c0db8ad" providerId="LiveId" clId="{F788A12D-1A03-462E-A808-86F7E14532D7}" dt="2025-05-07T10:42:22.712" v="22"/>
          <ac:spMkLst>
            <pc:docMk/>
            <pc:sldMk cId="4017137865" sldId="267"/>
            <ac:spMk id="5" creationId="{0F808781-04DF-7AF3-99E8-91B007881E68}"/>
          </ac:spMkLst>
        </pc:spChg>
      </pc:sldChg>
      <pc:sldChg chg="addSp delSp modSp mod">
        <pc:chgData name="Alfred Smith" userId="3c60a3631c0db8ad" providerId="LiveId" clId="{F788A12D-1A03-462E-A808-86F7E14532D7}" dt="2025-05-07T10:42:31.994" v="24"/>
        <pc:sldMkLst>
          <pc:docMk/>
          <pc:sldMk cId="3137811553" sldId="268"/>
        </pc:sldMkLst>
        <pc:spChg chg="add mod">
          <ac:chgData name="Alfred Smith" userId="3c60a3631c0db8ad" providerId="LiveId" clId="{F788A12D-1A03-462E-A808-86F7E14532D7}" dt="2025-05-07T10:42:31.994" v="24"/>
          <ac:spMkLst>
            <pc:docMk/>
            <pc:sldMk cId="3137811553" sldId="268"/>
            <ac:spMk id="2" creationId="{F3715EFE-C1DE-008F-4315-BFFC323A5661}"/>
          </ac:spMkLst>
        </pc:spChg>
        <pc:spChg chg="del">
          <ac:chgData name="Alfred Smith" userId="3c60a3631c0db8ad" providerId="LiveId" clId="{F788A12D-1A03-462E-A808-86F7E14532D7}" dt="2025-05-07T10:42:31.459" v="23" actId="478"/>
          <ac:spMkLst>
            <pc:docMk/>
            <pc:sldMk cId="3137811553" sldId="268"/>
            <ac:spMk id="3" creationId="{A58184BD-88F1-BA02-40C1-D8403D0EEC0D}"/>
          </ac:spMkLst>
        </pc:spChg>
        <pc:spChg chg="del">
          <ac:chgData name="Alfred Smith" userId="3c60a3631c0db8ad" providerId="LiveId" clId="{F788A12D-1A03-462E-A808-86F7E14532D7}" dt="2025-05-07T10:42:31.459" v="23" actId="478"/>
          <ac:spMkLst>
            <pc:docMk/>
            <pc:sldMk cId="3137811553" sldId="268"/>
            <ac:spMk id="4" creationId="{EE2AC625-9141-A801-F431-DD5F79396320}"/>
          </ac:spMkLst>
        </pc:spChg>
        <pc:spChg chg="add mod">
          <ac:chgData name="Alfred Smith" userId="3c60a3631c0db8ad" providerId="LiveId" clId="{F788A12D-1A03-462E-A808-86F7E14532D7}" dt="2025-05-07T10:42:31.994" v="24"/>
          <ac:spMkLst>
            <pc:docMk/>
            <pc:sldMk cId="3137811553" sldId="268"/>
            <ac:spMk id="5" creationId="{B5A41C6C-8659-8514-0A8A-C1E3DB8B5F69}"/>
          </ac:spMkLst>
        </pc:spChg>
      </pc:sldChg>
      <pc:sldChg chg="addSp delSp modSp mod">
        <pc:chgData name="Alfred Smith" userId="3c60a3631c0db8ad" providerId="LiveId" clId="{F788A12D-1A03-462E-A808-86F7E14532D7}" dt="2025-05-07T10:42:40.867" v="26"/>
        <pc:sldMkLst>
          <pc:docMk/>
          <pc:sldMk cId="100491716" sldId="269"/>
        </pc:sldMkLst>
        <pc:spChg chg="add mod">
          <ac:chgData name="Alfred Smith" userId="3c60a3631c0db8ad" providerId="LiveId" clId="{F788A12D-1A03-462E-A808-86F7E14532D7}" dt="2025-05-07T10:42:40.867" v="26"/>
          <ac:spMkLst>
            <pc:docMk/>
            <pc:sldMk cId="100491716" sldId="269"/>
            <ac:spMk id="2" creationId="{7242D26E-21BA-DFA4-D5E9-55F7D35D87A6}"/>
          </ac:spMkLst>
        </pc:spChg>
        <pc:spChg chg="del">
          <ac:chgData name="Alfred Smith" userId="3c60a3631c0db8ad" providerId="LiveId" clId="{F788A12D-1A03-462E-A808-86F7E14532D7}" dt="2025-05-07T10:42:40.349" v="25" actId="478"/>
          <ac:spMkLst>
            <pc:docMk/>
            <pc:sldMk cId="100491716" sldId="269"/>
            <ac:spMk id="3" creationId="{A58184BD-88F1-BA02-40C1-D8403D0EEC0D}"/>
          </ac:spMkLst>
        </pc:spChg>
        <pc:spChg chg="del">
          <ac:chgData name="Alfred Smith" userId="3c60a3631c0db8ad" providerId="LiveId" clId="{F788A12D-1A03-462E-A808-86F7E14532D7}" dt="2025-05-07T10:42:40.349" v="25" actId="478"/>
          <ac:spMkLst>
            <pc:docMk/>
            <pc:sldMk cId="100491716" sldId="269"/>
            <ac:spMk id="4" creationId="{EE2AC625-9141-A801-F431-DD5F79396320}"/>
          </ac:spMkLst>
        </pc:spChg>
        <pc:spChg chg="add mod">
          <ac:chgData name="Alfred Smith" userId="3c60a3631c0db8ad" providerId="LiveId" clId="{F788A12D-1A03-462E-A808-86F7E14532D7}" dt="2025-05-07T10:42:40.867" v="26"/>
          <ac:spMkLst>
            <pc:docMk/>
            <pc:sldMk cId="100491716" sldId="269"/>
            <ac:spMk id="5" creationId="{370F3190-4510-E999-29E0-26BC66B2E83F}"/>
          </ac:spMkLst>
        </pc:spChg>
      </pc:sldChg>
      <pc:sldChg chg="addSp delSp modSp mod">
        <pc:chgData name="Alfred Smith" userId="3c60a3631c0db8ad" providerId="LiveId" clId="{F788A12D-1A03-462E-A808-86F7E14532D7}" dt="2025-05-07T10:40:34.460" v="7"/>
        <pc:sldMkLst>
          <pc:docMk/>
          <pc:sldMk cId="939110669" sldId="271"/>
        </pc:sldMkLst>
        <pc:spChg chg="del mod">
          <ac:chgData name="Alfred Smith" userId="3c60a3631c0db8ad" providerId="LiveId" clId="{F788A12D-1A03-462E-A808-86F7E14532D7}" dt="2025-05-07T10:40:33.825" v="6" actId="478"/>
          <ac:spMkLst>
            <pc:docMk/>
            <pc:sldMk cId="939110669" sldId="271"/>
            <ac:spMk id="3" creationId="{FFEE1202-4713-52EB-EBE1-E2A981E5427D}"/>
          </ac:spMkLst>
        </pc:spChg>
        <pc:spChg chg="add mod">
          <ac:chgData name="Alfred Smith" userId="3c60a3631c0db8ad" providerId="LiveId" clId="{F788A12D-1A03-462E-A808-86F7E14532D7}" dt="2025-05-07T10:40:34.460" v="7"/>
          <ac:spMkLst>
            <pc:docMk/>
            <pc:sldMk cId="939110669" sldId="271"/>
            <ac:spMk id="4" creationId="{A9EA8651-423F-0186-8051-B95EFD7ACE3D}"/>
          </ac:spMkLst>
        </pc:spChg>
        <pc:spChg chg="add mod">
          <ac:chgData name="Alfred Smith" userId="3c60a3631c0db8ad" providerId="LiveId" clId="{F788A12D-1A03-462E-A808-86F7E14532D7}" dt="2025-05-07T10:40:34.460" v="7"/>
          <ac:spMkLst>
            <pc:docMk/>
            <pc:sldMk cId="939110669" sldId="271"/>
            <ac:spMk id="5" creationId="{0B21722B-68FF-15C7-5D46-713776C6BBBA}"/>
          </ac:spMkLst>
        </pc:spChg>
      </pc:sldChg>
      <pc:sldChg chg="modSp">
        <pc:chgData name="Alfred Smith" userId="3c60a3631c0db8ad" providerId="LiveId" clId="{F788A12D-1A03-462E-A808-86F7E14532D7}" dt="2025-05-07T10:40:17.513" v="5"/>
        <pc:sldMkLst>
          <pc:docMk/>
          <pc:sldMk cId="4024569785" sldId="272"/>
        </pc:sldMkLst>
        <pc:spChg chg="mod">
          <ac:chgData name="Alfred Smith" userId="3c60a3631c0db8ad" providerId="LiveId" clId="{F788A12D-1A03-462E-A808-86F7E14532D7}" dt="2025-05-07T10:40:17.513" v="5"/>
          <ac:spMkLst>
            <pc:docMk/>
            <pc:sldMk cId="4024569785" sldId="272"/>
            <ac:spMk id="4" creationId="{C9E720D6-D17A-5C11-B6C8-ABEBC5507CA1}"/>
          </ac:spMkLst>
        </pc:spChg>
      </pc:sldChg>
      <pc:sldChg chg="modSp">
        <pc:chgData name="Alfred Smith" userId="3c60a3631c0db8ad" providerId="LiveId" clId="{F788A12D-1A03-462E-A808-86F7E14532D7}" dt="2025-05-07T10:40:17.513" v="5"/>
        <pc:sldMkLst>
          <pc:docMk/>
          <pc:sldMk cId="487179600" sldId="273"/>
        </pc:sldMkLst>
        <pc:spChg chg="mod">
          <ac:chgData name="Alfred Smith" userId="3c60a3631c0db8ad" providerId="LiveId" clId="{F788A12D-1A03-462E-A808-86F7E14532D7}" dt="2025-05-07T10:40:17.513" v="5"/>
          <ac:spMkLst>
            <pc:docMk/>
            <pc:sldMk cId="487179600" sldId="273"/>
            <ac:spMk id="4" creationId="{0A7BBC7A-A6B5-C5B1-FC91-AB3886C936CC}"/>
          </ac:spMkLst>
        </pc:spChg>
      </pc:sldChg>
      <pc:sldChg chg="modSp">
        <pc:chgData name="Alfred Smith" userId="3c60a3631c0db8ad" providerId="LiveId" clId="{F788A12D-1A03-462E-A808-86F7E14532D7}" dt="2025-05-07T10:40:17.513" v="5"/>
        <pc:sldMkLst>
          <pc:docMk/>
          <pc:sldMk cId="2168401200" sldId="274"/>
        </pc:sldMkLst>
        <pc:spChg chg="mod">
          <ac:chgData name="Alfred Smith" userId="3c60a3631c0db8ad" providerId="LiveId" clId="{F788A12D-1A03-462E-A808-86F7E14532D7}" dt="2025-05-07T10:40:17.513" v="5"/>
          <ac:spMkLst>
            <pc:docMk/>
            <pc:sldMk cId="2168401200" sldId="274"/>
            <ac:spMk id="4" creationId="{5BC7E9AA-79E9-BADF-3D3A-AA5D81FE13D5}"/>
          </ac:spMkLst>
        </pc:spChg>
      </pc:sldChg>
      <pc:sldChg chg="modSp">
        <pc:chgData name="Alfred Smith" userId="3c60a3631c0db8ad" providerId="LiveId" clId="{F788A12D-1A03-462E-A808-86F7E14532D7}" dt="2025-05-07T10:40:17.513" v="5"/>
        <pc:sldMkLst>
          <pc:docMk/>
          <pc:sldMk cId="2996969115" sldId="275"/>
        </pc:sldMkLst>
        <pc:spChg chg="mod">
          <ac:chgData name="Alfred Smith" userId="3c60a3631c0db8ad" providerId="LiveId" clId="{F788A12D-1A03-462E-A808-86F7E14532D7}" dt="2025-05-07T10:40:17.513" v="5"/>
          <ac:spMkLst>
            <pc:docMk/>
            <pc:sldMk cId="2996969115" sldId="275"/>
            <ac:spMk id="6" creationId="{CE12A07A-E81D-2DB2-9493-F22D40D6FD38}"/>
          </ac:spMkLst>
        </pc:spChg>
      </pc:sldChg>
      <pc:sldChg chg="modSp">
        <pc:chgData name="Alfred Smith" userId="3c60a3631c0db8ad" providerId="LiveId" clId="{F788A12D-1A03-462E-A808-86F7E14532D7}" dt="2025-05-07T10:40:17.513" v="5"/>
        <pc:sldMkLst>
          <pc:docMk/>
          <pc:sldMk cId="2390376940" sldId="276"/>
        </pc:sldMkLst>
        <pc:spChg chg="mod">
          <ac:chgData name="Alfred Smith" userId="3c60a3631c0db8ad" providerId="LiveId" clId="{F788A12D-1A03-462E-A808-86F7E14532D7}" dt="2025-05-07T10:40:17.513" v="5"/>
          <ac:spMkLst>
            <pc:docMk/>
            <pc:sldMk cId="2390376940" sldId="276"/>
            <ac:spMk id="4" creationId="{A7D174B1-5E6C-4BB6-6941-E8D2BAF0EA4B}"/>
          </ac:spMkLst>
        </pc:spChg>
      </pc:sldChg>
      <pc:sldChg chg="modSp">
        <pc:chgData name="Alfred Smith" userId="3c60a3631c0db8ad" providerId="LiveId" clId="{F788A12D-1A03-462E-A808-86F7E14532D7}" dt="2025-05-07T10:40:17.513" v="5"/>
        <pc:sldMkLst>
          <pc:docMk/>
          <pc:sldMk cId="4265919077" sldId="277"/>
        </pc:sldMkLst>
        <pc:spChg chg="mod">
          <ac:chgData name="Alfred Smith" userId="3c60a3631c0db8ad" providerId="LiveId" clId="{F788A12D-1A03-462E-A808-86F7E14532D7}" dt="2025-05-07T10:40:17.513" v="5"/>
          <ac:spMkLst>
            <pc:docMk/>
            <pc:sldMk cId="4265919077" sldId="277"/>
            <ac:spMk id="4" creationId="{C57C697B-8BBF-C3A7-ED75-1D3F33FEBF66}"/>
          </ac:spMkLst>
        </pc:spChg>
      </pc:sldChg>
      <pc:sldChg chg="modSp">
        <pc:chgData name="Alfred Smith" userId="3c60a3631c0db8ad" providerId="LiveId" clId="{F788A12D-1A03-462E-A808-86F7E14532D7}" dt="2025-05-07T10:40:17.513" v="5"/>
        <pc:sldMkLst>
          <pc:docMk/>
          <pc:sldMk cId="210266664" sldId="278"/>
        </pc:sldMkLst>
        <pc:spChg chg="mod">
          <ac:chgData name="Alfred Smith" userId="3c60a3631c0db8ad" providerId="LiveId" clId="{F788A12D-1A03-462E-A808-86F7E14532D7}" dt="2025-05-07T10:40:17.513" v="5"/>
          <ac:spMkLst>
            <pc:docMk/>
            <pc:sldMk cId="210266664" sldId="278"/>
            <ac:spMk id="4" creationId="{0F6C4467-2471-2E38-0909-85C53E2FDA72}"/>
          </ac:spMkLst>
        </pc:spChg>
      </pc:sldChg>
      <pc:sldChg chg="modSp">
        <pc:chgData name="Alfred Smith" userId="3c60a3631c0db8ad" providerId="LiveId" clId="{F788A12D-1A03-462E-A808-86F7E14532D7}" dt="2025-05-07T10:40:17.513" v="5"/>
        <pc:sldMkLst>
          <pc:docMk/>
          <pc:sldMk cId="888433145" sldId="279"/>
        </pc:sldMkLst>
        <pc:spChg chg="mod">
          <ac:chgData name="Alfred Smith" userId="3c60a3631c0db8ad" providerId="LiveId" clId="{F788A12D-1A03-462E-A808-86F7E14532D7}" dt="2025-05-07T10:40:17.513" v="5"/>
          <ac:spMkLst>
            <pc:docMk/>
            <pc:sldMk cId="888433145" sldId="279"/>
            <ac:spMk id="4" creationId="{50F50393-05FB-AF70-7C03-C1E7488659FB}"/>
          </ac:spMkLst>
        </pc:spChg>
      </pc:sldChg>
      <pc:sldChg chg="modSp">
        <pc:chgData name="Alfred Smith" userId="3c60a3631c0db8ad" providerId="LiveId" clId="{F788A12D-1A03-462E-A808-86F7E14532D7}" dt="2025-05-07T10:40:17.513" v="5"/>
        <pc:sldMkLst>
          <pc:docMk/>
          <pc:sldMk cId="791300187" sldId="280"/>
        </pc:sldMkLst>
        <pc:spChg chg="mod">
          <ac:chgData name="Alfred Smith" userId="3c60a3631c0db8ad" providerId="LiveId" clId="{F788A12D-1A03-462E-A808-86F7E14532D7}" dt="2025-05-07T10:40:17.513" v="5"/>
          <ac:spMkLst>
            <pc:docMk/>
            <pc:sldMk cId="791300187" sldId="280"/>
            <ac:spMk id="4" creationId="{BD236BF3-7053-5844-57FE-8A2014051496}"/>
          </ac:spMkLst>
        </pc:spChg>
      </pc:sldChg>
      <pc:sldChg chg="addSp delSp modSp mod">
        <pc:chgData name="Alfred Smith" userId="3c60a3631c0db8ad" providerId="LiveId" clId="{F788A12D-1A03-462E-A808-86F7E14532D7}" dt="2025-05-07T10:42:52.343" v="28"/>
        <pc:sldMkLst>
          <pc:docMk/>
          <pc:sldMk cId="1922139011" sldId="281"/>
        </pc:sldMkLst>
        <pc:spChg chg="add mod">
          <ac:chgData name="Alfred Smith" userId="3c60a3631c0db8ad" providerId="LiveId" clId="{F788A12D-1A03-462E-A808-86F7E14532D7}" dt="2025-05-07T10:42:52.343" v="28"/>
          <ac:spMkLst>
            <pc:docMk/>
            <pc:sldMk cId="1922139011" sldId="281"/>
            <ac:spMk id="2" creationId="{6253DA69-1F9E-913F-A6C8-FED3F821F7DB}"/>
          </ac:spMkLst>
        </pc:spChg>
        <pc:spChg chg="del">
          <ac:chgData name="Alfred Smith" userId="3c60a3631c0db8ad" providerId="LiveId" clId="{F788A12D-1A03-462E-A808-86F7E14532D7}" dt="2025-05-07T10:42:51.842" v="27" actId="478"/>
          <ac:spMkLst>
            <pc:docMk/>
            <pc:sldMk cId="1922139011" sldId="281"/>
            <ac:spMk id="3" creationId="{A58184BD-88F1-BA02-40C1-D8403D0EEC0D}"/>
          </ac:spMkLst>
        </pc:spChg>
        <pc:spChg chg="del">
          <ac:chgData name="Alfred Smith" userId="3c60a3631c0db8ad" providerId="LiveId" clId="{F788A12D-1A03-462E-A808-86F7E14532D7}" dt="2025-05-07T10:42:51.842" v="27" actId="478"/>
          <ac:spMkLst>
            <pc:docMk/>
            <pc:sldMk cId="1922139011" sldId="281"/>
            <ac:spMk id="4" creationId="{EE2AC625-9141-A801-F431-DD5F79396320}"/>
          </ac:spMkLst>
        </pc:spChg>
        <pc:spChg chg="add mod">
          <ac:chgData name="Alfred Smith" userId="3c60a3631c0db8ad" providerId="LiveId" clId="{F788A12D-1A03-462E-A808-86F7E14532D7}" dt="2025-05-07T10:42:52.343" v="28"/>
          <ac:spMkLst>
            <pc:docMk/>
            <pc:sldMk cId="1922139011" sldId="281"/>
            <ac:spMk id="5" creationId="{DFF9B020-7310-CB3C-77BD-836739205C9F}"/>
          </ac:spMkLst>
        </pc:spChg>
      </pc:sldChg>
      <pc:sldChg chg="modSp">
        <pc:chgData name="Alfred Smith" userId="3c60a3631c0db8ad" providerId="LiveId" clId="{F788A12D-1A03-462E-A808-86F7E14532D7}" dt="2025-05-07T10:40:17.513" v="5"/>
        <pc:sldMkLst>
          <pc:docMk/>
          <pc:sldMk cId="1126511635" sldId="282"/>
        </pc:sldMkLst>
        <pc:spChg chg="mod">
          <ac:chgData name="Alfred Smith" userId="3c60a3631c0db8ad" providerId="LiveId" clId="{F788A12D-1A03-462E-A808-86F7E14532D7}" dt="2025-05-07T10:40:17.513" v="5"/>
          <ac:spMkLst>
            <pc:docMk/>
            <pc:sldMk cId="1126511635" sldId="282"/>
            <ac:spMk id="3" creationId="{E1D6A55B-2964-C544-2257-EC831841CBBE}"/>
          </ac:spMkLst>
        </pc:spChg>
      </pc:sldChg>
    </pc:docChg>
  </pc:docChgLst>
  <pc:docChgLst>
    <pc:chgData name="Leonie Smith" userId="fed1330f33f5650e" providerId="LiveId" clId="{B02B52C0-C01E-4B4D-B14E-55CBE7FBB819}"/>
    <pc:docChg chg="custSel modSld">
      <pc:chgData name="Leonie Smith" userId="fed1330f33f5650e" providerId="LiveId" clId="{B02B52C0-C01E-4B4D-B14E-55CBE7FBB819}" dt="2023-07-10T10:08:50.080" v="75"/>
      <pc:docMkLst>
        <pc:docMk/>
      </pc:docMkLst>
      <pc:sldChg chg="addSp modSp modNotesTx">
        <pc:chgData name="Leonie Smith" userId="fed1330f33f5650e" providerId="LiveId" clId="{B02B52C0-C01E-4B4D-B14E-55CBE7FBB819}" dt="2023-05-22T06:32:46.753" v="70" actId="5793"/>
        <pc:sldMkLst>
          <pc:docMk/>
          <pc:sldMk cId="1499918570" sldId="257"/>
        </pc:sldMkLst>
      </pc:sldChg>
      <pc:sldChg chg="modSp mod">
        <pc:chgData name="Leonie Smith" userId="fed1330f33f5650e" providerId="LiveId" clId="{B02B52C0-C01E-4B4D-B14E-55CBE7FBB819}" dt="2023-07-10T10:08:28.252" v="73" actId="1076"/>
        <pc:sldMkLst>
          <pc:docMk/>
          <pc:sldMk cId="3788111665" sldId="258"/>
        </pc:sldMkLst>
      </pc:sldChg>
      <pc:sldChg chg="addSp modSp mod">
        <pc:chgData name="Leonie Smith" userId="fed1330f33f5650e" providerId="LiveId" clId="{B02B52C0-C01E-4B4D-B14E-55CBE7FBB819}" dt="2023-05-18T08:01:13.719" v="5"/>
        <pc:sldMkLst>
          <pc:docMk/>
          <pc:sldMk cId="2346136586" sldId="260"/>
        </pc:sldMkLst>
      </pc:sldChg>
      <pc:sldChg chg="addSp delSp modSp mod modTransition modAnim">
        <pc:chgData name="Leonie Smith" userId="fed1330f33f5650e" providerId="LiveId" clId="{B02B52C0-C01E-4B4D-B14E-55CBE7FBB819}" dt="2023-05-18T08:04:28.632" v="21"/>
        <pc:sldMkLst>
          <pc:docMk/>
          <pc:sldMk cId="4037329247" sldId="261"/>
        </pc:sldMkLst>
      </pc:sldChg>
      <pc:sldChg chg="addSp delSp modSp mod modTransition modAnim">
        <pc:chgData name="Leonie Smith" userId="fed1330f33f5650e" providerId="LiveId" clId="{B02B52C0-C01E-4B4D-B14E-55CBE7FBB819}" dt="2023-05-18T08:06:45.318" v="28"/>
        <pc:sldMkLst>
          <pc:docMk/>
          <pc:sldMk cId="1909638311" sldId="262"/>
        </pc:sldMkLst>
      </pc:sldChg>
      <pc:sldChg chg="addSp delSp modSp mod modTransition modAnim">
        <pc:chgData name="Leonie Smith" userId="fed1330f33f5650e" providerId="LiveId" clId="{B02B52C0-C01E-4B4D-B14E-55CBE7FBB819}" dt="2023-05-18T08:10:15.121" v="41"/>
        <pc:sldMkLst>
          <pc:docMk/>
          <pc:sldMk cId="641208035" sldId="263"/>
        </pc:sldMkLst>
      </pc:sldChg>
      <pc:sldChg chg="addSp delSp modSp mod modTransition modAnim">
        <pc:chgData name="Leonie Smith" userId="fed1330f33f5650e" providerId="LiveId" clId="{B02B52C0-C01E-4B4D-B14E-55CBE7FBB819}" dt="2023-05-18T08:25:33.606" v="66"/>
        <pc:sldMkLst>
          <pc:docMk/>
          <pc:sldMk cId="4044745628" sldId="264"/>
        </pc:sldMkLst>
      </pc:sldChg>
      <pc:sldChg chg="addSp modSp">
        <pc:chgData name="Leonie Smith" userId="fed1330f33f5650e" providerId="LiveId" clId="{B02B52C0-C01E-4B4D-B14E-55CBE7FBB819}" dt="2023-05-18T08:13:26.203" v="43"/>
        <pc:sldMkLst>
          <pc:docMk/>
          <pc:sldMk cId="978260341" sldId="265"/>
        </pc:sldMkLst>
      </pc:sldChg>
      <pc:sldChg chg="addSp delSp modSp mod modTransition modAnim">
        <pc:chgData name="Leonie Smith" userId="fed1330f33f5650e" providerId="LiveId" clId="{B02B52C0-C01E-4B4D-B14E-55CBE7FBB819}" dt="2023-05-18T08:15:15.123" v="47"/>
        <pc:sldMkLst>
          <pc:docMk/>
          <pc:sldMk cId="3575870363" sldId="266"/>
        </pc:sldMkLst>
      </pc:sldChg>
      <pc:sldChg chg="addSp delSp modSp mod modTransition modAnim">
        <pc:chgData name="Leonie Smith" userId="fed1330f33f5650e" providerId="LiveId" clId="{B02B52C0-C01E-4B4D-B14E-55CBE7FBB819}" dt="2023-05-18T08:17:54.337" v="57"/>
        <pc:sldMkLst>
          <pc:docMk/>
          <pc:sldMk cId="4017137865" sldId="267"/>
        </pc:sldMkLst>
      </pc:sldChg>
      <pc:sldChg chg="addSp delSp modSp mod modTransition modAnim">
        <pc:chgData name="Leonie Smith" userId="fed1330f33f5650e" providerId="LiveId" clId="{B02B52C0-C01E-4B4D-B14E-55CBE7FBB819}" dt="2023-05-18T08:20:46.881" v="61"/>
        <pc:sldMkLst>
          <pc:docMk/>
          <pc:sldMk cId="3137811553" sldId="268"/>
        </pc:sldMkLst>
      </pc:sldChg>
      <pc:sldChg chg="addSp modSp">
        <pc:chgData name="Leonie Smith" userId="fed1330f33f5650e" providerId="LiveId" clId="{B02B52C0-C01E-4B4D-B14E-55CBE7FBB819}" dt="2023-05-18T08:21:49.840" v="62"/>
        <pc:sldMkLst>
          <pc:docMk/>
          <pc:sldMk cId="100491716" sldId="269"/>
        </pc:sldMkLst>
      </pc:sldChg>
      <pc:sldChg chg="addSp delSp modSp mod">
        <pc:chgData name="Leonie Smith" userId="fed1330f33f5650e" providerId="LiveId" clId="{B02B52C0-C01E-4B4D-B14E-55CBE7FBB819}" dt="2023-07-10T10:08:50.080" v="75"/>
        <pc:sldMkLst>
          <pc:docMk/>
          <pc:sldMk cId="939110669" sldId="271"/>
        </pc:sldMkLst>
      </pc:sldChg>
      <pc:sldChg chg="addSp modSp">
        <pc:chgData name="Leonie Smith" userId="fed1330f33f5650e" providerId="LiveId" clId="{B02B52C0-C01E-4B4D-B14E-55CBE7FBB819}" dt="2023-05-18T08:22:42.592" v="63"/>
        <pc:sldMkLst>
          <pc:docMk/>
          <pc:sldMk cId="1922139011" sldId="28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07-05-2025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56 </a:t>
            </a:r>
            <a:r>
              <a:rPr lang="en-US" sz="1200" b="1" i="0" u="none" strike="noStrike" baseline="0" dirty="0">
                <a:latin typeface="TimesNewRomanPS-BoldMT"/>
              </a:rPr>
              <a:t>Paul goes to Rome</a:t>
            </a:r>
          </a:p>
          <a:p>
            <a:pPr algn="l"/>
            <a:r>
              <a:rPr lang="en-US" sz="1200" b="0" i="0" u="none" strike="noStrike" baseline="0" dirty="0">
                <a:latin typeface="TimesNewRomanPSMT"/>
              </a:rPr>
              <a:t>1. Paul on the ship – Acts 27:1-32 (Top)</a:t>
            </a:r>
          </a:p>
          <a:p>
            <a:pPr algn="l"/>
            <a:r>
              <a:rPr lang="en-US" sz="1200" b="0" i="0" u="none" strike="noStrike" baseline="0" dirty="0">
                <a:latin typeface="TimesNewRomanPSMT"/>
              </a:rPr>
              <a:t>2. The Shipwreck – Acts 27:33-44 (Center)</a:t>
            </a:r>
          </a:p>
          <a:p>
            <a:pPr algn="l"/>
            <a:r>
              <a:rPr lang="en-US" sz="1200" b="0" i="0" u="none" strike="noStrike" baseline="0" dirty="0">
                <a:latin typeface="TimesNewRomanPSMT"/>
              </a:rPr>
              <a:t>3. Snakebite – Acts 28:1-10 (Right Bottom)</a:t>
            </a:r>
          </a:p>
          <a:p>
            <a:pPr algn="l"/>
            <a:r>
              <a:rPr lang="en-US" sz="1200" b="0" i="0" u="none" strike="noStrike" baseline="0" dirty="0">
                <a:latin typeface="TimesNewRomanPSMT"/>
              </a:rPr>
              <a:t>4. Paul arrives in Rome – Acts 28:11-31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56-3</a:t>
            </a:r>
          </a:p>
        </p:txBody>
      </p:sp>
      <p:pic>
        <p:nvPicPr>
          <p:cNvPr id="10" name="Audio 9">
            <a:hlinkClick r:id="" action="ppaction://media"/>
            <a:extLst>
              <a:ext uri="{FF2B5EF4-FFF2-40B4-BE49-F238E27FC236}">
                <a16:creationId xmlns:a16="http://schemas.microsoft.com/office/drawing/2014/main" id="{1EA4D64B-2FBA-5C60-F6E5-36E93F80D9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7" name="Content Placeholder 2">
            <a:extLst>
              <a:ext uri="{FF2B5EF4-FFF2-40B4-BE49-F238E27FC236}">
                <a16:creationId xmlns:a16="http://schemas.microsoft.com/office/drawing/2014/main" id="{6920D7A1-C06F-BC25-BB1A-70ECF9EB1C55}"/>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555"/>
    </mc:Choice>
    <mc:Fallback xmlns="">
      <p:transition spd="slow" advTm="3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EBE9995-8EC8-A537-4E8A-528C1A213AE1}"/>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BC7E9AA-79E9-BADF-3D3A-AA5D81FE13D5}"/>
              </a:ext>
            </a:extLst>
          </p:cNvPr>
          <p:cNvSpPr txBox="1"/>
          <p:nvPr/>
        </p:nvSpPr>
        <p:spPr>
          <a:xfrm>
            <a:off x="720003" y="580556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udio 21">
            <a:hlinkClick r:id="" action="ppaction://media"/>
            <a:extLst>
              <a:ext uri="{FF2B5EF4-FFF2-40B4-BE49-F238E27FC236}">
                <a16:creationId xmlns:a16="http://schemas.microsoft.com/office/drawing/2014/main" id="{7B2AAEAA-C4CA-3014-0235-7FE96B984F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F3AD69C-94A4-949B-2B80-A4A13BB092C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a:t>
            </a:r>
            <a:r>
              <a:rPr lang="bo-CN" sz="6000" dirty="0">
                <a:solidFill>
                  <a:srgbClr val="121212"/>
                </a:solidFill>
                <a:latin typeface="Arial" panose="020B0604020202020204" pitchFamily="34" charset="0"/>
              </a:rPr>
              <a:t>ཡུལ་དེའི་མི་རྣམས་ཀྱིས་སྦྲུལ་དེ་ཁོང་གི་ཕྱག་ནས་འཕྱངས་པར་མཐོང་ནས་གཅིག་གིས་གཅིག་ལ་“མི་འདི་ནི་ལག་དམར་བ་ཞིག་ཡིན་པར་ཐེ་ཚོམ་མེད། རྒྱ་མཚོ་ལས་ཐར་ཡང༌། གཞུང་དྲང་ཟེར་བའི་ལྷ་མོས་ཁོ་གསོན་པོར་མི་འཇོག་”ཅེས་བཤད།</a:t>
            </a:r>
            <a:endParaRPr lang="en-IN" dirty="0"/>
          </a:p>
        </p:txBody>
      </p:sp>
      <p:sp>
        <p:nvSpPr>
          <p:cNvPr id="5" name="TextBox 4">
            <a:extLst>
              <a:ext uri="{FF2B5EF4-FFF2-40B4-BE49-F238E27FC236}">
                <a16:creationId xmlns:a16="http://schemas.microsoft.com/office/drawing/2014/main" id="{9834DC89-17E4-3544-56A3-FCC2E70EA0A9}"/>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4When the islanders saw the creature hanging from his hand, they said to one another, “Surely this man is a murderer. Although he was saved from the sea, Justice has not allowed him to live.” </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5058"/>
    </mc:Choice>
    <mc:Fallback xmlns="">
      <p:transition spd="slow" advTm="15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E9D646E3-2586-E7D8-3428-CADEB34C1A59}"/>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CE12A07A-E81D-2DB2-9493-F22D40D6FD38}"/>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FD4EB83B-7211-082E-209C-298932A82F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8F8100B-0DCA-E862-2ADC-006FEA0E0E7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5</a:t>
            </a:r>
            <a:r>
              <a:rPr lang="bo-CN" sz="7200" dirty="0">
                <a:solidFill>
                  <a:srgbClr val="121212"/>
                </a:solidFill>
                <a:latin typeface="Arial" panose="020B0604020202020204" pitchFamily="34" charset="0"/>
              </a:rPr>
              <a:t>ཁོང་གིས་སྦྲུལ་དེ་མེའི་ནང་དུ་སྤྲུགས་ནས་ཁོང་ལ་གནོད་པ་ཅི་ཡང་མ་བྱུང༌། </a:t>
            </a:r>
            <a:endParaRPr lang="en-IN" dirty="0"/>
          </a:p>
        </p:txBody>
      </p:sp>
      <p:sp>
        <p:nvSpPr>
          <p:cNvPr id="5" name="TextBox 4">
            <a:extLst>
              <a:ext uri="{FF2B5EF4-FFF2-40B4-BE49-F238E27FC236}">
                <a16:creationId xmlns:a16="http://schemas.microsoft.com/office/drawing/2014/main" id="{C9EE97F3-CD98-17DF-FFBB-22D9E1A38BB3}"/>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5But Paul shook the creature off into the fire and suffered no ill effects. </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5540"/>
    </mc:Choice>
    <mc:Fallback xmlns="">
      <p:transition spd="slow" advTm="5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B85547-131C-5AE0-A9F7-9FD95334DD62}"/>
              </a:ext>
            </a:extLst>
          </p:cNvPr>
          <p:cNvPicPr>
            <a:picLocks noChangeAspect="1"/>
          </p:cNvPicPr>
          <p:nvPr/>
        </p:nvPicPr>
        <p:blipFill>
          <a:blip r:embed="rId2"/>
          <a:stretch>
            <a:fillRect/>
          </a:stretch>
        </p:blipFill>
        <p:spPr>
          <a:xfrm>
            <a:off x="0" y="1"/>
            <a:ext cx="12278788" cy="6858000"/>
          </a:xfrm>
          <a:prstGeom prst="rect">
            <a:avLst/>
          </a:prstGeom>
        </p:spPr>
      </p:pic>
      <p:sp>
        <p:nvSpPr>
          <p:cNvPr id="4" name="TextBox 3">
            <a:extLst>
              <a:ext uri="{FF2B5EF4-FFF2-40B4-BE49-F238E27FC236}">
                <a16:creationId xmlns:a16="http://schemas.microsoft.com/office/drawing/2014/main" id="{A7D174B1-5E6C-4BB6-6941-E8D2BAF0EA4B}"/>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46A8D6C5-E4E9-ECAA-144E-E3A0DF42A88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BB72E4B-44DB-D364-CA51-E930AAC9FCB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6</a:t>
            </a:r>
            <a:r>
              <a:rPr lang="bo-CN" sz="6000" dirty="0">
                <a:solidFill>
                  <a:srgbClr val="121212"/>
                </a:solidFill>
                <a:latin typeface="Arial" panose="020B0604020202020204" pitchFamily="34" charset="0"/>
              </a:rPr>
              <a:t>མི་དེ་ཚོས་ཁོང་གི་སྐུ་གཟུགས་སྐྲང་བའམ་གློ་བུར་དུ་ས་ལ་འགྱེལ་ནས་ཤི་བར་འགྱུར་སྙམ་ཡང༌། ཡུན་རིང་བསྒུགས་ནས་གནོད་པ་ཅིའང་མ་བྱུང་བ་མཐོང་བས་སེམས་བསྒྱུར་ཏེ་ཁོ་ཚོས་ཁོང་ལྷ་ཞིག་ཡིན་པར་བཤད།</a:t>
            </a:r>
            <a:endParaRPr lang="en-IN" dirty="0"/>
          </a:p>
        </p:txBody>
      </p:sp>
      <p:sp>
        <p:nvSpPr>
          <p:cNvPr id="5" name="TextBox 4">
            <a:extLst>
              <a:ext uri="{FF2B5EF4-FFF2-40B4-BE49-F238E27FC236}">
                <a16:creationId xmlns:a16="http://schemas.microsoft.com/office/drawing/2014/main" id="{38872894-4002-44C9-927B-7C6A266280F6}"/>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6The islanders were expecting him to swell up or suddenly drop dead. But after waiting a long time and seeing nothing unusual happen to him, they changed their minds and said he was a god.</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8452"/>
    </mc:Choice>
    <mc:Fallback xmlns="">
      <p:transition spd="slow" advTm="18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4CAF90F-CBB9-2E5A-DE89-14400E3E0911}"/>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57C697B-8BBF-C3A7-ED75-1D3F33FEBF66}"/>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udio 21">
            <a:hlinkClick r:id="" action="ppaction://media"/>
            <a:extLst>
              <a:ext uri="{FF2B5EF4-FFF2-40B4-BE49-F238E27FC236}">
                <a16:creationId xmlns:a16="http://schemas.microsoft.com/office/drawing/2014/main" id="{88D9924C-E66D-EB90-1714-7CFB7D73A8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93FA8FE-0C15-DC3C-E2C2-CC1022BB5DC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7</a:t>
            </a:r>
            <a:r>
              <a:rPr lang="bo-CN" sz="7200" dirty="0">
                <a:solidFill>
                  <a:srgbClr val="121212"/>
                </a:solidFill>
                <a:latin typeface="Arial" panose="020B0604020202020204" pitchFamily="34" charset="0"/>
              </a:rPr>
              <a:t>གླིང་ཕྲན་དེའི་ས་གནས་དཔོན་པོ་པུབ་ལི་ཡུ་ཞེས་ཟེར་མཁན་ཞིག་གི་གཞིས་ཀ་ཉེ་འཁོར་དུ་ཡོད་དེ། ཁོས་ངེད་རྣམས་བསུས་ནས་ཉིན་གསུམ་རིང་སྣེ་ལེན་བྱས།</a:t>
            </a:r>
            <a:endParaRPr lang="en-IN" dirty="0"/>
          </a:p>
        </p:txBody>
      </p:sp>
      <p:sp>
        <p:nvSpPr>
          <p:cNvPr id="5" name="TextBox 4">
            <a:extLst>
              <a:ext uri="{FF2B5EF4-FFF2-40B4-BE49-F238E27FC236}">
                <a16:creationId xmlns:a16="http://schemas.microsoft.com/office/drawing/2014/main" id="{0F808781-04DF-7AF3-99E8-91B007881E68}"/>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7Nearby stood an estate belonging to Publius, the chief official of the island. He welcomed us and entertained us hospitably for three days.</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619"/>
    </mc:Choice>
    <mc:Fallback xmlns="">
      <p:transition spd="slow" advTm="10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E381334-070D-97BA-CB44-0FF97D1C1672}"/>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F6C4467-2471-2E38-0909-85C53E2FDA72}"/>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76F360C1-9720-E832-1563-59CA2BB1D8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3715EFE-C1DE-008F-4315-BFFC323A566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8</a:t>
            </a:r>
            <a:r>
              <a:rPr lang="bo-CN" sz="6000" dirty="0">
                <a:solidFill>
                  <a:srgbClr val="121212"/>
                </a:solidFill>
                <a:latin typeface="Arial" panose="020B0604020202020204" pitchFamily="34" charset="0"/>
              </a:rPr>
              <a:t>སྐབས་དེ་དུས་པུབ་ལི་ཡུ་ཡི་ཕ་ནི་ཚ་བ་རྒྱས་པ་དང་བཤལ་ནད་ཕོག་སྟེ་ཉལ་ཁྲིའི་སྒང་ལ་ལུས་ཡོད། པའུ་ལུ་ཁོའི་རྩར་ཕེབས་ཏེ། སྨོན་ལམ་བཏབ་ནས་ཕྱག་ཁོའི་སྟེང་ལ་བཞག་སྟེ་ནད་ལས་ཐར་བར་མཛད། </a:t>
            </a:r>
            <a:endParaRPr lang="en-IN" dirty="0"/>
          </a:p>
        </p:txBody>
      </p:sp>
      <p:sp>
        <p:nvSpPr>
          <p:cNvPr id="5" name="TextBox 4">
            <a:extLst>
              <a:ext uri="{FF2B5EF4-FFF2-40B4-BE49-F238E27FC236}">
                <a16:creationId xmlns:a16="http://schemas.microsoft.com/office/drawing/2014/main" id="{B5A41C6C-8659-8514-0A8A-C1E3DB8B5F69}"/>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8The father of Publius was sick in bed, suffering from fever and dysentery. Paul went in to see him, and after praying and placing his hands on him, he healed the man. </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4825"/>
    </mc:Choice>
    <mc:Fallback xmlns="">
      <p:transition spd="slow" advTm="14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6873370-1366-7141-F71E-E26ED2A9B4CB}"/>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3306866C-2E84-1DB0-4501-075162E149E1}"/>
              </a:ext>
            </a:extLst>
          </p:cNvPr>
          <p:cNvSpPr txBox="1"/>
          <p:nvPr/>
        </p:nvSpPr>
        <p:spPr>
          <a:xfrm>
            <a:off x="0" y="3429000"/>
            <a:ext cx="3618963" cy="2538309"/>
          </a:xfrm>
          <a:prstGeom prst="rect">
            <a:avLst/>
          </a:prstGeom>
          <a:noFill/>
        </p:spPr>
        <p:txBody>
          <a:bodyPr wrap="square" rtlCol="0">
            <a:noAutofit/>
          </a:bodyPr>
          <a:lstStyle/>
          <a:p>
            <a:pPr algn="ctr"/>
            <a:r>
              <a:rPr lang="en-IN" dirty="0">
                <a:solidFill>
                  <a:schemeClr val="bg1"/>
                </a:solidFill>
              </a:rPr>
              <a:t> </a:t>
            </a:r>
            <a:r>
              <a:rPr lang="bo-CN" sz="6600" b="1" cap="all" dirty="0">
                <a:solidFill>
                  <a:schemeClr val="bg1"/>
                </a:solidFill>
                <a:latin typeface="ArialMT"/>
              </a:rPr>
              <a:t>མཛད་པ 28</a:t>
            </a:r>
          </a:p>
          <a:p>
            <a:r>
              <a:rPr lang="bo-CN" sz="6600" b="1" dirty="0">
                <a:solidFill>
                  <a:schemeClr val="bg1"/>
                </a:solidFill>
                <a:latin typeface="Arial" panose="020B0604020202020204" pitchFamily="34" charset="0"/>
              </a:rPr>
              <a:t>དུག་སྦྲུལ་ཞིག་པའུ་ལུའི་ཕྱག་ལ་འབྱར། </a:t>
            </a:r>
            <a:endParaRPr lang="en-IN" sz="6600" b="1" dirty="0">
              <a:solidFill>
                <a:schemeClr val="bg1"/>
              </a:solidFill>
            </a:endParaRP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89CEF1A-DAC7-5242-F75E-F42BFC1953AE}"/>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0F50393-05FB-AF70-7C03-C1E7488659FB}"/>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341AE5D8-02AB-AACE-5B74-B07CA32816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242D26E-21BA-DFA4-D5E9-55F7D35D87A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9</a:t>
            </a:r>
            <a:r>
              <a:rPr lang="bo-CN" sz="7200" dirty="0">
                <a:solidFill>
                  <a:srgbClr val="121212"/>
                </a:solidFill>
                <a:latin typeface="Arial" panose="020B0604020202020204" pitchFamily="34" charset="0"/>
              </a:rPr>
              <a:t>དེ་ལྟར་བྱུང་བའི་རྗེས་སུ་གླིང་ཕྲན་སྟེང་གི་ནད་པ་གཞན་རྣམས་ཀྱང་ཁོང་གི་མདུན་དུ་ཡོང་ནས་ནད་ལས་ཐར་བར་གྱུར། </a:t>
            </a:r>
            <a:endParaRPr lang="en-IN" dirty="0"/>
          </a:p>
        </p:txBody>
      </p:sp>
      <p:sp>
        <p:nvSpPr>
          <p:cNvPr id="5" name="TextBox 4">
            <a:extLst>
              <a:ext uri="{FF2B5EF4-FFF2-40B4-BE49-F238E27FC236}">
                <a16:creationId xmlns:a16="http://schemas.microsoft.com/office/drawing/2014/main" id="{370F3190-4510-E999-29E0-26BC66B2E83F}"/>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9After this had happened, the rest of the sick on the island came and were cured as well.</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9765"/>
    </mc:Choice>
    <mc:Fallback xmlns="">
      <p:transition spd="slow" advTm="9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592D0A3-F62A-19C3-8A58-6BDC2FC63E1E}"/>
              </a:ext>
            </a:extLst>
          </p:cNvPr>
          <p:cNvPicPr>
            <a:picLocks noChangeAspect="1"/>
          </p:cNvPicPr>
          <p:nvPr/>
        </p:nvPicPr>
        <p:blipFill rotWithShape="1">
          <a:blip r:embed="rId2"/>
          <a:srcRect l="1865" r="745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D236BF3-7053-5844-57FE-8A2014051496}"/>
              </a:ext>
            </a:extLst>
          </p:cNvPr>
          <p:cNvSpPr txBox="1"/>
          <p:nvPr/>
        </p:nvSpPr>
        <p:spPr>
          <a:xfrm>
            <a:off x="9503394" y="25477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4BD5D96E-B57B-D4FD-C1E0-BD0D6E764F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253DA69-1F9E-913F-A6C8-FED3F821F7DB}"/>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10</a:t>
            </a:r>
            <a:r>
              <a:rPr lang="bo-CN" sz="7200" dirty="0">
                <a:solidFill>
                  <a:srgbClr val="121212"/>
                </a:solidFill>
                <a:latin typeface="Arial" panose="020B0604020202020204" pitchFamily="34" charset="0"/>
              </a:rPr>
              <a:t>ཁོ་རྣམས་ཀྱིས་ང་ཚོར་བཀུར་སྟི་མང་པོ་བྱས་པ་དང༌། གྲུ་གཟིངས་ལ་འགྲོ་བའི་སྐབས་ངེད་རྣམས་ལ་མཁོ་བ་ཚང་མ་གྲུ་གཟིངས་ནང་བཞག</a:t>
            </a:r>
            <a:endParaRPr lang="en-IN" dirty="0"/>
          </a:p>
        </p:txBody>
      </p:sp>
      <p:sp>
        <p:nvSpPr>
          <p:cNvPr id="5" name="TextBox 4">
            <a:extLst>
              <a:ext uri="{FF2B5EF4-FFF2-40B4-BE49-F238E27FC236}">
                <a16:creationId xmlns:a16="http://schemas.microsoft.com/office/drawing/2014/main" id="{DFF9B020-7310-CB3C-77BD-836739205C9F}"/>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10The islanders honored us in many ways and supplied our needs when we were ready to sail.</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9564"/>
    </mc:Choice>
    <mc:Fallback xmlns="">
      <p:transition spd="slow" advTm="9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3254DA-3338-559F-7A48-C50ECB2B9231}"/>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E1D6A55B-2964-C544-2257-EC831841CBBE}"/>
              </a:ext>
            </a:extLst>
          </p:cNvPr>
          <p:cNvSpPr txBox="1"/>
          <p:nvPr/>
        </p:nvSpPr>
        <p:spPr>
          <a:xfrm>
            <a:off x="385152" y="267650"/>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p>
          <a:p>
            <a:endPar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6600" b="1" cap="all" dirty="0">
                <a:solidFill>
                  <a:srgbClr val="121212"/>
                </a:solidFill>
                <a:latin typeface="ArialMT"/>
              </a:rPr>
              <a:t>མཛད་པ 28</a:t>
            </a:r>
          </a:p>
          <a:p>
            <a:r>
              <a:rPr lang="bo-CN" sz="6600" b="1" dirty="0">
                <a:solidFill>
                  <a:srgbClr val="121212"/>
                </a:solidFill>
                <a:latin typeface="Arial" panose="020B0604020202020204" pitchFamily="34" charset="0"/>
              </a:rPr>
              <a:t>དུག་སྦྲུལ་ཞིག་པའུ་ལུའི་ཕྱག་ལ་འབྱར། </a:t>
            </a:r>
            <a:endParaRPr lang="en-IN" b="1"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 Snakebite – Acts 28:1-10 </a:t>
            </a:r>
            <a:endParaRPr lang="en-IN" sz="6000" dirty="0"/>
          </a:p>
        </p:txBody>
      </p:sp>
      <p:pic>
        <p:nvPicPr>
          <p:cNvPr id="8" name="Audio 7">
            <a:hlinkClick r:id="" action="ppaction://media"/>
            <a:extLst>
              <a:ext uri="{FF2B5EF4-FFF2-40B4-BE49-F238E27FC236}">
                <a16:creationId xmlns:a16="http://schemas.microsoft.com/office/drawing/2014/main" id="{9EBB848D-01E3-CE35-AC75-EEC5BB50FF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5434"/>
    </mc:Choice>
    <mc:Fallback xmlns="">
      <p:transition spd="slow" advTm="5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08607A-511B-5035-CE56-BF6B4885E6F1}"/>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9EA8651-423F-0186-8051-B95EFD7ACE3D}"/>
              </a:ext>
            </a:extLst>
          </p:cNvPr>
          <p:cNvSpPr txBox="1"/>
          <p:nvPr/>
        </p:nvSpPr>
        <p:spPr>
          <a:xfrm>
            <a:off x="171450" y="2466975"/>
            <a:ext cx="3618963" cy="2538309"/>
          </a:xfrm>
          <a:prstGeom prst="rect">
            <a:avLst/>
          </a:prstGeom>
          <a:noFill/>
        </p:spPr>
        <p:txBody>
          <a:bodyPr wrap="square" rtlCol="0">
            <a:noAutofit/>
          </a:bodyPr>
          <a:lstStyle/>
          <a:p>
            <a:pPr algn="ctr"/>
            <a:r>
              <a:rPr lang="en-IN" dirty="0">
                <a:solidFill>
                  <a:schemeClr val="bg1"/>
                </a:solidFill>
              </a:rPr>
              <a:t> </a:t>
            </a:r>
            <a:r>
              <a:rPr lang="bo-CN" sz="6600" b="1" cap="all" dirty="0">
                <a:solidFill>
                  <a:schemeClr val="bg1"/>
                </a:solidFill>
                <a:latin typeface="ArialMT"/>
              </a:rPr>
              <a:t>མཛད་པ 28</a:t>
            </a:r>
          </a:p>
          <a:p>
            <a:r>
              <a:rPr lang="bo-CN" sz="6600" b="1" dirty="0">
                <a:solidFill>
                  <a:schemeClr val="bg1"/>
                </a:solidFill>
                <a:latin typeface="Arial" panose="020B0604020202020204" pitchFamily="34" charset="0"/>
              </a:rPr>
              <a:t>དུག་སྦྲུལ་ཞིག་པའུ་ལུའི་ཕྱག་ལ་འབྱར། </a:t>
            </a:r>
            <a:endParaRPr lang="en-IN" sz="6600" b="1" dirty="0">
              <a:solidFill>
                <a:schemeClr val="bg1"/>
              </a:solidFill>
            </a:endParaRPr>
          </a:p>
          <a:p>
            <a:endParaRPr lang="en-IN" dirty="0"/>
          </a:p>
        </p:txBody>
      </p:sp>
      <p:sp>
        <p:nvSpPr>
          <p:cNvPr id="5" name="TextBox 2">
            <a:extLst>
              <a:ext uri="{FF2B5EF4-FFF2-40B4-BE49-F238E27FC236}">
                <a16:creationId xmlns:a16="http://schemas.microsoft.com/office/drawing/2014/main" id="{0B21722B-68FF-15C7-5D46-713776C6BBBA}"/>
              </a:ext>
            </a:extLst>
          </p:cNvPr>
          <p:cNvSpPr txBox="1"/>
          <p:nvPr/>
        </p:nvSpPr>
        <p:spPr>
          <a:xfrm>
            <a:off x="360680" y="5868353"/>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39110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udio 28">
            <a:hlinkClick r:id="" action="ppaction://media"/>
            <a:extLst>
              <a:ext uri="{FF2B5EF4-FFF2-40B4-BE49-F238E27FC236}">
                <a16:creationId xmlns:a16="http://schemas.microsoft.com/office/drawing/2014/main" id="{DD0645B7-0599-BC47-ED2E-E5B3E04833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09CCD39-656B-9762-96D7-2E96B3DEB6DE}"/>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a:t>
            </a:r>
            <a:r>
              <a:rPr lang="bo-CN" sz="7200" dirty="0">
                <a:solidFill>
                  <a:srgbClr val="121212"/>
                </a:solidFill>
                <a:latin typeface="Arial" panose="020B0604020202020204" pitchFamily="34" charset="0"/>
              </a:rPr>
              <a:t>ང་ཚོ་ཐར་བར་གྱུར་ནས་ངེད་རྣམས་ཀྱིས་གླིང་ཕྲན་དེའི་མིང་ལ་མེ་ལི་ཊེ་ཞེས་ཟེར་གྱི་ཡོད་པ་ཤེས།</a:t>
            </a:r>
            <a:endParaRPr lang="en-IN" dirty="0"/>
          </a:p>
        </p:txBody>
      </p:sp>
      <p:sp>
        <p:nvSpPr>
          <p:cNvPr id="5" name="TextBox 4">
            <a:extLst>
              <a:ext uri="{FF2B5EF4-FFF2-40B4-BE49-F238E27FC236}">
                <a16:creationId xmlns:a16="http://schemas.microsoft.com/office/drawing/2014/main" id="{9DE1B405-B3AC-3BA7-7A9E-579EAD38557A}"/>
              </a:ext>
            </a:extLst>
          </p:cNvPr>
          <p:cNvSpPr txBox="1"/>
          <p:nvPr/>
        </p:nvSpPr>
        <p:spPr>
          <a:xfrm>
            <a:off x="110836" y="149950"/>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1Once we were safely ashore, we learned that the island was called Malta.</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3631"/>
    </mc:Choice>
    <mc:Fallback xmlns="">
      <p:transition spd="slow" advTm="13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39B68F3-62A0-2C58-98F5-42715F6038FA}"/>
              </a:ext>
            </a:extLst>
          </p:cNvPr>
          <p:cNvPicPr>
            <a:picLocks noChangeAspect="1"/>
          </p:cNvPicPr>
          <p:nvPr/>
        </p:nvPicPr>
        <p:blipFill rotWithShape="1">
          <a:blip r:embed="rId2"/>
          <a:srcRect l="1020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9E720D6-D17A-5C11-B6C8-ABEBC5507CA1}"/>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46BB2114-21CF-74B5-AB65-D6CF9120843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2913CA0-6437-4DE4-7186-27007719E18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a:t>
            </a:r>
            <a:r>
              <a:rPr lang="bo-CN" sz="6600" dirty="0">
                <a:solidFill>
                  <a:srgbClr val="121212"/>
                </a:solidFill>
                <a:latin typeface="Arial" panose="020B0604020202020204" pitchFamily="34" charset="0"/>
              </a:rPr>
              <a:t>གླིང་ཕྲན་སྟེང་གནས་པའི་མི་རྣམས་ཀྱིས་ངེད་རྣམས་ལ་དྲིན་ཆེན་པོ་བྱས། ཆར་པ་བབས་ནས་གནམ་གཤིས་གྲང་མོ་ཆགས་པས་ཁོ་ཚོས་མེ་ཞིག་བཏང་ནས་ང་ཚོ་ཚང་མར་སྣེ་ལེན་བྱས། </a:t>
            </a:r>
            <a:endParaRPr lang="en-IN" dirty="0"/>
          </a:p>
        </p:txBody>
      </p:sp>
      <p:sp>
        <p:nvSpPr>
          <p:cNvPr id="5" name="TextBox 4">
            <a:extLst>
              <a:ext uri="{FF2B5EF4-FFF2-40B4-BE49-F238E27FC236}">
                <a16:creationId xmlns:a16="http://schemas.microsoft.com/office/drawing/2014/main" id="{DBE8103A-2CE1-52E3-47D2-35967BE8581C}"/>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2The islanders showed us extraordinary kindness. They kindled a fire and welcomed all of us because it was raining and cold.</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0110"/>
    </mc:Choice>
    <mc:Fallback xmlns="">
      <p:transition spd="slow" advTm="10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FCFAD5D-0949-987D-66E3-20B2F158F5D6}"/>
              </a:ext>
            </a:extLst>
          </p:cNvPr>
          <p:cNvPicPr>
            <a:picLocks noChangeAspect="1"/>
          </p:cNvPicPr>
          <p:nvPr/>
        </p:nvPicPr>
        <p:blipFill rotWithShape="1">
          <a:blip r:embed="rId2"/>
          <a:srcRect l="4427"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A7BBC7A-A6B5-C5B1-FC91-AB3886C936CC}"/>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Audio 30">
            <a:hlinkClick r:id="" action="ppaction://media"/>
            <a:extLst>
              <a:ext uri="{FF2B5EF4-FFF2-40B4-BE49-F238E27FC236}">
                <a16:creationId xmlns:a16="http://schemas.microsoft.com/office/drawing/2014/main" id="{E98BFD4E-1041-4C53-C396-84D93057BCA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F32E5AB-8BD5-C3CE-AF3F-C6A852F993D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a:t>
            </a:r>
            <a:r>
              <a:rPr lang="bo-CN" sz="7200" dirty="0">
                <a:solidFill>
                  <a:srgbClr val="121212"/>
                </a:solidFill>
                <a:latin typeface="Arial" panose="020B0604020202020204" pitchFamily="34" charset="0"/>
              </a:rPr>
              <a:t>པའུ་ལུས་མེ་ཤིང་ཧྲུག་པོ་བསྒྲུགས་ཏེ་མེར་བུད་པ་དང༌། མེ་ཡིས་བསྐྲད་པའི་དུག་སྦྲུལ་ཞིག་པའུ་ལུའི་ཕྱག་ལ་འབྱར། </a:t>
            </a:r>
            <a:endParaRPr lang="en-IN" dirty="0"/>
          </a:p>
        </p:txBody>
      </p:sp>
      <p:sp>
        <p:nvSpPr>
          <p:cNvPr id="5" name="TextBox 4">
            <a:extLst>
              <a:ext uri="{FF2B5EF4-FFF2-40B4-BE49-F238E27FC236}">
                <a16:creationId xmlns:a16="http://schemas.microsoft.com/office/drawing/2014/main" id="{97CF3826-6971-561D-6EF8-856F48D5E02E}"/>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3Paul gathered a bundle of sticks, and as he laid them on the fire, a viper, driven out by the heat, fastened itself to his hand. </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6865"/>
    </mc:Choice>
    <mc:Fallback xmlns="">
      <p:transition spd="slow" advTm="6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2670</TotalTime>
  <Words>907</Words>
  <Application>Microsoft Office PowerPoint</Application>
  <PresentationFormat>Widescreen</PresentationFormat>
  <Paragraphs>54</Paragraphs>
  <Slides>24</Slides>
  <Notes>1</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56-3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2025-05-07T10:42:52Z</dcterms:modified>
</cp:coreProperties>
</file>