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3DADBD-9C94-42FE-9BCE-63E8DEC4E055}" v="11" dt="2025-05-29T10:03:58.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A3DADBD-9C94-42FE-9BCE-63E8DEC4E055}"/>
    <pc:docChg chg="custSel modSld">
      <pc:chgData name="Alfred Smith" userId="3c60a3631c0db8ad" providerId="LiveId" clId="{2A3DADBD-9C94-42FE-9BCE-63E8DEC4E055}" dt="2025-05-29T10:03:58.369" v="23"/>
      <pc:docMkLst>
        <pc:docMk/>
      </pc:docMkLst>
      <pc:sldChg chg="modSp mod">
        <pc:chgData name="Alfred Smith" userId="3c60a3631c0db8ad" providerId="LiveId" clId="{2A3DADBD-9C94-42FE-9BCE-63E8DEC4E055}" dt="2025-05-29T09:58:25.612" v="1" actId="27636"/>
        <pc:sldMkLst>
          <pc:docMk/>
          <pc:sldMk cId="1499918570" sldId="257"/>
        </pc:sldMkLst>
        <pc:spChg chg="mod">
          <ac:chgData name="Alfred Smith" userId="3c60a3631c0db8ad" providerId="LiveId" clId="{2A3DADBD-9C94-42FE-9BCE-63E8DEC4E055}" dt="2025-05-29T09:58:25.612" v="1" actId="27636"/>
          <ac:spMkLst>
            <pc:docMk/>
            <pc:sldMk cId="1499918570" sldId="257"/>
            <ac:spMk id="7" creationId="{6920D7A1-C06F-BC25-BB1A-70ECF9EB1C55}"/>
          </ac:spMkLst>
        </pc:spChg>
      </pc:sldChg>
      <pc:sldChg chg="modSp">
        <pc:chgData name="Alfred Smith" userId="3c60a3631c0db8ad" providerId="LiveId" clId="{2A3DADBD-9C94-42FE-9BCE-63E8DEC4E055}" dt="2025-05-29T09:59:34.026" v="2"/>
        <pc:sldMkLst>
          <pc:docMk/>
          <pc:sldMk cId="3788111665" sldId="258"/>
        </pc:sldMkLst>
        <pc:spChg chg="mod">
          <ac:chgData name="Alfred Smith" userId="3c60a3631c0db8ad" providerId="LiveId" clId="{2A3DADBD-9C94-42FE-9BCE-63E8DEC4E055}" dt="2025-05-29T09:59:34.026" v="2"/>
          <ac:spMkLst>
            <pc:docMk/>
            <pc:sldMk cId="3788111665" sldId="258"/>
            <ac:spMk id="5" creationId="{3306866C-2E84-1DB0-4501-075162E149E1}"/>
          </ac:spMkLst>
        </pc:spChg>
      </pc:sldChg>
      <pc:sldChg chg="modSp">
        <pc:chgData name="Alfred Smith" userId="3c60a3631c0db8ad" providerId="LiveId" clId="{2A3DADBD-9C94-42FE-9BCE-63E8DEC4E055}" dt="2025-05-29T09:59:34.026" v="2"/>
        <pc:sldMkLst>
          <pc:docMk/>
          <pc:sldMk cId="2346136586" sldId="260"/>
        </pc:sldMkLst>
        <pc:spChg chg="mod">
          <ac:chgData name="Alfred Smith" userId="3c60a3631c0db8ad" providerId="LiveId" clId="{2A3DADBD-9C94-42FE-9BCE-63E8DEC4E055}" dt="2025-05-29T09:59:34.026" v="2"/>
          <ac:spMkLst>
            <pc:docMk/>
            <pc:sldMk cId="2346136586" sldId="260"/>
            <ac:spMk id="3" creationId="{A58184BD-88F1-BA02-40C1-D8403D0EEC0D}"/>
          </ac:spMkLst>
        </pc:spChg>
      </pc:sldChg>
      <pc:sldChg chg="addSp delSp modSp mod">
        <pc:chgData name="Alfred Smith" userId="3c60a3631c0db8ad" providerId="LiveId" clId="{2A3DADBD-9C94-42FE-9BCE-63E8DEC4E055}" dt="2025-05-29T10:00:43.865" v="4"/>
        <pc:sldMkLst>
          <pc:docMk/>
          <pc:sldMk cId="4037329247" sldId="261"/>
        </pc:sldMkLst>
        <pc:spChg chg="del">
          <ac:chgData name="Alfred Smith" userId="3c60a3631c0db8ad" providerId="LiveId" clId="{2A3DADBD-9C94-42FE-9BCE-63E8DEC4E055}" dt="2025-05-29T10:00:43.375" v="3" actId="478"/>
          <ac:spMkLst>
            <pc:docMk/>
            <pc:sldMk cId="4037329247" sldId="261"/>
            <ac:spMk id="2" creationId="{B09CCD39-656B-9762-96D7-2E96B3DEB6DE}"/>
          </ac:spMkLst>
        </pc:spChg>
        <pc:spChg chg="add mod">
          <ac:chgData name="Alfred Smith" userId="3c60a3631c0db8ad" providerId="LiveId" clId="{2A3DADBD-9C94-42FE-9BCE-63E8DEC4E055}" dt="2025-05-29T10:00:43.865" v="4"/>
          <ac:spMkLst>
            <pc:docMk/>
            <pc:sldMk cId="4037329247" sldId="261"/>
            <ac:spMk id="3" creationId="{45FC4E02-3556-7D40-CC9E-066DA7E4C76E}"/>
          </ac:spMkLst>
        </pc:spChg>
        <pc:spChg chg="add mod">
          <ac:chgData name="Alfred Smith" userId="3c60a3631c0db8ad" providerId="LiveId" clId="{2A3DADBD-9C94-42FE-9BCE-63E8DEC4E055}" dt="2025-05-29T10:00:43.865" v="4"/>
          <ac:spMkLst>
            <pc:docMk/>
            <pc:sldMk cId="4037329247" sldId="261"/>
            <ac:spMk id="4" creationId="{55EF4613-3D75-4E7F-65A0-9601372F512B}"/>
          </ac:spMkLst>
        </pc:spChg>
        <pc:spChg chg="del">
          <ac:chgData name="Alfred Smith" userId="3c60a3631c0db8ad" providerId="LiveId" clId="{2A3DADBD-9C94-42FE-9BCE-63E8DEC4E055}" dt="2025-05-29T10:00:43.375" v="3" actId="478"/>
          <ac:spMkLst>
            <pc:docMk/>
            <pc:sldMk cId="4037329247" sldId="261"/>
            <ac:spMk id="5" creationId="{9DE1B405-B3AC-3BA7-7A9E-579EAD38557A}"/>
          </ac:spMkLst>
        </pc:spChg>
      </pc:sldChg>
      <pc:sldChg chg="addSp delSp modSp mod">
        <pc:chgData name="Alfred Smith" userId="3c60a3631c0db8ad" providerId="LiveId" clId="{2A3DADBD-9C94-42FE-9BCE-63E8DEC4E055}" dt="2025-05-29T10:01:21.840" v="6"/>
        <pc:sldMkLst>
          <pc:docMk/>
          <pc:sldMk cId="1909638311" sldId="262"/>
        </pc:sldMkLst>
        <pc:spChg chg="del">
          <ac:chgData name="Alfred Smith" userId="3c60a3631c0db8ad" providerId="LiveId" clId="{2A3DADBD-9C94-42FE-9BCE-63E8DEC4E055}" dt="2025-05-29T10:01:21.266" v="5" actId="478"/>
          <ac:spMkLst>
            <pc:docMk/>
            <pc:sldMk cId="1909638311" sldId="262"/>
            <ac:spMk id="2" creationId="{E2913CA0-6437-4DE4-7186-27007719E183}"/>
          </ac:spMkLst>
        </pc:spChg>
        <pc:spChg chg="add mod">
          <ac:chgData name="Alfred Smith" userId="3c60a3631c0db8ad" providerId="LiveId" clId="{2A3DADBD-9C94-42FE-9BCE-63E8DEC4E055}" dt="2025-05-29T10:01:21.840" v="6"/>
          <ac:spMkLst>
            <pc:docMk/>
            <pc:sldMk cId="1909638311" sldId="262"/>
            <ac:spMk id="3" creationId="{11B77D91-B4D9-D94B-D636-5927F53853C9}"/>
          </ac:spMkLst>
        </pc:spChg>
        <pc:spChg chg="add mod">
          <ac:chgData name="Alfred Smith" userId="3c60a3631c0db8ad" providerId="LiveId" clId="{2A3DADBD-9C94-42FE-9BCE-63E8DEC4E055}" dt="2025-05-29T10:01:21.840" v="6"/>
          <ac:spMkLst>
            <pc:docMk/>
            <pc:sldMk cId="1909638311" sldId="262"/>
            <ac:spMk id="4" creationId="{96B7D10C-5193-9591-80F4-17FFB64EF217}"/>
          </ac:spMkLst>
        </pc:spChg>
        <pc:spChg chg="del">
          <ac:chgData name="Alfred Smith" userId="3c60a3631c0db8ad" providerId="LiveId" clId="{2A3DADBD-9C94-42FE-9BCE-63E8DEC4E055}" dt="2025-05-29T10:01:21.266" v="5" actId="478"/>
          <ac:spMkLst>
            <pc:docMk/>
            <pc:sldMk cId="1909638311" sldId="262"/>
            <ac:spMk id="5" creationId="{DBE8103A-2CE1-52E3-47D2-35967BE8581C}"/>
          </ac:spMkLst>
        </pc:spChg>
      </pc:sldChg>
      <pc:sldChg chg="addSp delSp modSp mod">
        <pc:chgData name="Alfred Smith" userId="3c60a3631c0db8ad" providerId="LiveId" clId="{2A3DADBD-9C94-42FE-9BCE-63E8DEC4E055}" dt="2025-05-29T10:01:44.877" v="8"/>
        <pc:sldMkLst>
          <pc:docMk/>
          <pc:sldMk cId="641208035" sldId="263"/>
        </pc:sldMkLst>
        <pc:spChg chg="del">
          <ac:chgData name="Alfred Smith" userId="3c60a3631c0db8ad" providerId="LiveId" clId="{2A3DADBD-9C94-42FE-9BCE-63E8DEC4E055}" dt="2025-05-29T10:01:44.353" v="7" actId="478"/>
          <ac:spMkLst>
            <pc:docMk/>
            <pc:sldMk cId="641208035" sldId="263"/>
            <ac:spMk id="2" creationId="{6F32E5AB-8BD5-C3CE-AF3F-C6A852F993D4}"/>
          </ac:spMkLst>
        </pc:spChg>
        <pc:spChg chg="add mod">
          <ac:chgData name="Alfred Smith" userId="3c60a3631c0db8ad" providerId="LiveId" clId="{2A3DADBD-9C94-42FE-9BCE-63E8DEC4E055}" dt="2025-05-29T10:01:44.877" v="8"/>
          <ac:spMkLst>
            <pc:docMk/>
            <pc:sldMk cId="641208035" sldId="263"/>
            <ac:spMk id="3" creationId="{13949F0A-57A3-32C0-C2E2-F13991497AF0}"/>
          </ac:spMkLst>
        </pc:spChg>
        <pc:spChg chg="add mod">
          <ac:chgData name="Alfred Smith" userId="3c60a3631c0db8ad" providerId="LiveId" clId="{2A3DADBD-9C94-42FE-9BCE-63E8DEC4E055}" dt="2025-05-29T10:01:44.877" v="8"/>
          <ac:spMkLst>
            <pc:docMk/>
            <pc:sldMk cId="641208035" sldId="263"/>
            <ac:spMk id="4" creationId="{E2456F38-32FA-9EBA-9117-ED1F4313F4C0}"/>
          </ac:spMkLst>
        </pc:spChg>
        <pc:spChg chg="del">
          <ac:chgData name="Alfred Smith" userId="3c60a3631c0db8ad" providerId="LiveId" clId="{2A3DADBD-9C94-42FE-9BCE-63E8DEC4E055}" dt="2025-05-29T10:01:44.353" v="7" actId="478"/>
          <ac:spMkLst>
            <pc:docMk/>
            <pc:sldMk cId="641208035" sldId="263"/>
            <ac:spMk id="5" creationId="{97CF3826-6971-561D-6EF8-856F48D5E02E}"/>
          </ac:spMkLst>
        </pc:spChg>
      </pc:sldChg>
      <pc:sldChg chg="addSp delSp modSp mod">
        <pc:chgData name="Alfred Smith" userId="3c60a3631c0db8ad" providerId="LiveId" clId="{2A3DADBD-9C94-42FE-9BCE-63E8DEC4E055}" dt="2025-05-29T10:02:05.959" v="11"/>
        <pc:sldMkLst>
          <pc:docMk/>
          <pc:sldMk cId="4044745628" sldId="264"/>
        </pc:sldMkLst>
        <pc:spChg chg="del mod">
          <ac:chgData name="Alfred Smith" userId="3c60a3631c0db8ad" providerId="LiveId" clId="{2A3DADBD-9C94-42FE-9BCE-63E8DEC4E055}" dt="2025-05-29T10:02:05.452" v="10" actId="478"/>
          <ac:spMkLst>
            <pc:docMk/>
            <pc:sldMk cId="4044745628" sldId="264"/>
            <ac:spMk id="2" creationId="{5F3AD69C-94A4-949B-2B80-A4A13BB092C2}"/>
          </ac:spMkLst>
        </pc:spChg>
        <pc:spChg chg="add mod">
          <ac:chgData name="Alfred Smith" userId="3c60a3631c0db8ad" providerId="LiveId" clId="{2A3DADBD-9C94-42FE-9BCE-63E8DEC4E055}" dt="2025-05-29T10:02:05.959" v="11"/>
          <ac:spMkLst>
            <pc:docMk/>
            <pc:sldMk cId="4044745628" sldId="264"/>
            <ac:spMk id="3" creationId="{C5A20670-6CF9-CA5C-B3D4-35FA8AFA79DD}"/>
          </ac:spMkLst>
        </pc:spChg>
        <pc:spChg chg="add mod">
          <ac:chgData name="Alfred Smith" userId="3c60a3631c0db8ad" providerId="LiveId" clId="{2A3DADBD-9C94-42FE-9BCE-63E8DEC4E055}" dt="2025-05-29T10:02:05.959" v="11"/>
          <ac:spMkLst>
            <pc:docMk/>
            <pc:sldMk cId="4044745628" sldId="264"/>
            <ac:spMk id="4" creationId="{F0980BC6-CD72-16EA-96B2-C69EFDB8E797}"/>
          </ac:spMkLst>
        </pc:spChg>
        <pc:spChg chg="del mod">
          <ac:chgData name="Alfred Smith" userId="3c60a3631c0db8ad" providerId="LiveId" clId="{2A3DADBD-9C94-42FE-9BCE-63E8DEC4E055}" dt="2025-05-29T10:02:05.452" v="10" actId="478"/>
          <ac:spMkLst>
            <pc:docMk/>
            <pc:sldMk cId="4044745628" sldId="264"/>
            <ac:spMk id="5" creationId="{9834DC89-17E4-3544-56A3-FCC2E70EA0A9}"/>
          </ac:spMkLst>
        </pc:spChg>
      </pc:sldChg>
      <pc:sldChg chg="addSp delSp modSp mod">
        <pc:chgData name="Alfred Smith" userId="3c60a3631c0db8ad" providerId="LiveId" clId="{2A3DADBD-9C94-42FE-9BCE-63E8DEC4E055}" dt="2025-05-29T10:02:23.568" v="13"/>
        <pc:sldMkLst>
          <pc:docMk/>
          <pc:sldMk cId="978260341" sldId="265"/>
        </pc:sldMkLst>
        <pc:spChg chg="del">
          <ac:chgData name="Alfred Smith" userId="3c60a3631c0db8ad" providerId="LiveId" clId="{2A3DADBD-9C94-42FE-9BCE-63E8DEC4E055}" dt="2025-05-29T10:02:23.002" v="12" actId="478"/>
          <ac:spMkLst>
            <pc:docMk/>
            <pc:sldMk cId="978260341" sldId="265"/>
            <ac:spMk id="2" creationId="{F8F8100B-0DCA-E862-2ADC-006FEA0E0E79}"/>
          </ac:spMkLst>
        </pc:spChg>
        <pc:spChg chg="add mod">
          <ac:chgData name="Alfred Smith" userId="3c60a3631c0db8ad" providerId="LiveId" clId="{2A3DADBD-9C94-42FE-9BCE-63E8DEC4E055}" dt="2025-05-29T10:02:23.568" v="13"/>
          <ac:spMkLst>
            <pc:docMk/>
            <pc:sldMk cId="978260341" sldId="265"/>
            <ac:spMk id="3" creationId="{5AA91A61-703B-6733-2B71-72309AFDA117}"/>
          </ac:spMkLst>
        </pc:spChg>
        <pc:spChg chg="add mod">
          <ac:chgData name="Alfred Smith" userId="3c60a3631c0db8ad" providerId="LiveId" clId="{2A3DADBD-9C94-42FE-9BCE-63E8DEC4E055}" dt="2025-05-29T10:02:23.568" v="13"/>
          <ac:spMkLst>
            <pc:docMk/>
            <pc:sldMk cId="978260341" sldId="265"/>
            <ac:spMk id="4" creationId="{4FAD5314-6AAF-D4E9-9723-A9C0D75160B0}"/>
          </ac:spMkLst>
        </pc:spChg>
        <pc:spChg chg="del">
          <ac:chgData name="Alfred Smith" userId="3c60a3631c0db8ad" providerId="LiveId" clId="{2A3DADBD-9C94-42FE-9BCE-63E8DEC4E055}" dt="2025-05-29T10:02:23.002" v="12" actId="478"/>
          <ac:spMkLst>
            <pc:docMk/>
            <pc:sldMk cId="978260341" sldId="265"/>
            <ac:spMk id="5" creationId="{C9EE97F3-CD98-17DF-FFBB-22D9E1A38BB3}"/>
          </ac:spMkLst>
        </pc:spChg>
      </pc:sldChg>
      <pc:sldChg chg="addSp delSp modSp mod">
        <pc:chgData name="Alfred Smith" userId="3c60a3631c0db8ad" providerId="LiveId" clId="{2A3DADBD-9C94-42FE-9BCE-63E8DEC4E055}" dt="2025-05-29T10:02:47.859" v="15"/>
        <pc:sldMkLst>
          <pc:docMk/>
          <pc:sldMk cId="3575870363" sldId="266"/>
        </pc:sldMkLst>
        <pc:spChg chg="del">
          <ac:chgData name="Alfred Smith" userId="3c60a3631c0db8ad" providerId="LiveId" clId="{2A3DADBD-9C94-42FE-9BCE-63E8DEC4E055}" dt="2025-05-29T10:02:47.333" v="14" actId="478"/>
          <ac:spMkLst>
            <pc:docMk/>
            <pc:sldMk cId="3575870363" sldId="266"/>
            <ac:spMk id="2" creationId="{9BB72E4B-44DB-D364-CA51-E930AAC9FCB2}"/>
          </ac:spMkLst>
        </pc:spChg>
        <pc:spChg chg="add mod">
          <ac:chgData name="Alfred Smith" userId="3c60a3631c0db8ad" providerId="LiveId" clId="{2A3DADBD-9C94-42FE-9BCE-63E8DEC4E055}" dt="2025-05-29T10:02:47.859" v="15"/>
          <ac:spMkLst>
            <pc:docMk/>
            <pc:sldMk cId="3575870363" sldId="266"/>
            <ac:spMk id="3" creationId="{5683592D-3F1F-BAC6-6F07-636D1332A1E1}"/>
          </ac:spMkLst>
        </pc:spChg>
        <pc:spChg chg="add mod">
          <ac:chgData name="Alfred Smith" userId="3c60a3631c0db8ad" providerId="LiveId" clId="{2A3DADBD-9C94-42FE-9BCE-63E8DEC4E055}" dt="2025-05-29T10:02:47.859" v="15"/>
          <ac:spMkLst>
            <pc:docMk/>
            <pc:sldMk cId="3575870363" sldId="266"/>
            <ac:spMk id="4" creationId="{D8840808-3B9E-8A95-9DA8-33B4B1DF34E1}"/>
          </ac:spMkLst>
        </pc:spChg>
        <pc:spChg chg="del">
          <ac:chgData name="Alfred Smith" userId="3c60a3631c0db8ad" providerId="LiveId" clId="{2A3DADBD-9C94-42FE-9BCE-63E8DEC4E055}" dt="2025-05-29T10:02:47.333" v="14" actId="478"/>
          <ac:spMkLst>
            <pc:docMk/>
            <pc:sldMk cId="3575870363" sldId="266"/>
            <ac:spMk id="5" creationId="{38872894-4002-44C9-927B-7C6A266280F6}"/>
          </ac:spMkLst>
        </pc:spChg>
      </pc:sldChg>
      <pc:sldChg chg="addSp delSp modSp mod">
        <pc:chgData name="Alfred Smith" userId="3c60a3631c0db8ad" providerId="LiveId" clId="{2A3DADBD-9C94-42FE-9BCE-63E8DEC4E055}" dt="2025-05-29T10:03:06.925" v="17"/>
        <pc:sldMkLst>
          <pc:docMk/>
          <pc:sldMk cId="4017137865" sldId="267"/>
        </pc:sldMkLst>
        <pc:spChg chg="del">
          <ac:chgData name="Alfred Smith" userId="3c60a3631c0db8ad" providerId="LiveId" clId="{2A3DADBD-9C94-42FE-9BCE-63E8DEC4E055}" dt="2025-05-29T10:03:06.439" v="16" actId="478"/>
          <ac:spMkLst>
            <pc:docMk/>
            <pc:sldMk cId="4017137865" sldId="267"/>
            <ac:spMk id="2" creationId="{A93FA8FE-0C15-DC3C-E2C2-CC1022BB5DCD}"/>
          </ac:spMkLst>
        </pc:spChg>
        <pc:spChg chg="add mod">
          <ac:chgData name="Alfred Smith" userId="3c60a3631c0db8ad" providerId="LiveId" clId="{2A3DADBD-9C94-42FE-9BCE-63E8DEC4E055}" dt="2025-05-29T10:03:06.925" v="17"/>
          <ac:spMkLst>
            <pc:docMk/>
            <pc:sldMk cId="4017137865" sldId="267"/>
            <ac:spMk id="3" creationId="{2CB5D152-4FA2-F092-AF20-FC5E60A1B350}"/>
          </ac:spMkLst>
        </pc:spChg>
        <pc:spChg chg="add mod">
          <ac:chgData name="Alfred Smith" userId="3c60a3631c0db8ad" providerId="LiveId" clId="{2A3DADBD-9C94-42FE-9BCE-63E8DEC4E055}" dt="2025-05-29T10:03:06.925" v="17"/>
          <ac:spMkLst>
            <pc:docMk/>
            <pc:sldMk cId="4017137865" sldId="267"/>
            <ac:spMk id="4" creationId="{86CF2E56-3227-C5C5-8936-95DFDD531BCE}"/>
          </ac:spMkLst>
        </pc:spChg>
        <pc:spChg chg="del">
          <ac:chgData name="Alfred Smith" userId="3c60a3631c0db8ad" providerId="LiveId" clId="{2A3DADBD-9C94-42FE-9BCE-63E8DEC4E055}" dt="2025-05-29T10:03:06.439" v="16" actId="478"/>
          <ac:spMkLst>
            <pc:docMk/>
            <pc:sldMk cId="4017137865" sldId="267"/>
            <ac:spMk id="5" creationId="{0F808781-04DF-7AF3-99E8-91B007881E68}"/>
          </ac:spMkLst>
        </pc:spChg>
      </pc:sldChg>
      <pc:sldChg chg="addSp delSp modSp mod">
        <pc:chgData name="Alfred Smith" userId="3c60a3631c0db8ad" providerId="LiveId" clId="{2A3DADBD-9C94-42FE-9BCE-63E8DEC4E055}" dt="2025-05-29T10:03:22.770" v="19"/>
        <pc:sldMkLst>
          <pc:docMk/>
          <pc:sldMk cId="3137811553" sldId="268"/>
        </pc:sldMkLst>
        <pc:spChg chg="del">
          <ac:chgData name="Alfred Smith" userId="3c60a3631c0db8ad" providerId="LiveId" clId="{2A3DADBD-9C94-42FE-9BCE-63E8DEC4E055}" dt="2025-05-29T10:03:22.294" v="18" actId="478"/>
          <ac:spMkLst>
            <pc:docMk/>
            <pc:sldMk cId="3137811553" sldId="268"/>
            <ac:spMk id="2" creationId="{F3715EFE-C1DE-008F-4315-BFFC323A5661}"/>
          </ac:spMkLst>
        </pc:spChg>
        <pc:spChg chg="add mod">
          <ac:chgData name="Alfred Smith" userId="3c60a3631c0db8ad" providerId="LiveId" clId="{2A3DADBD-9C94-42FE-9BCE-63E8DEC4E055}" dt="2025-05-29T10:03:22.770" v="19"/>
          <ac:spMkLst>
            <pc:docMk/>
            <pc:sldMk cId="3137811553" sldId="268"/>
            <ac:spMk id="3" creationId="{039077ED-6FC8-092A-5896-BC5AAD9C4BAF}"/>
          </ac:spMkLst>
        </pc:spChg>
        <pc:spChg chg="add mod">
          <ac:chgData name="Alfred Smith" userId="3c60a3631c0db8ad" providerId="LiveId" clId="{2A3DADBD-9C94-42FE-9BCE-63E8DEC4E055}" dt="2025-05-29T10:03:22.770" v="19"/>
          <ac:spMkLst>
            <pc:docMk/>
            <pc:sldMk cId="3137811553" sldId="268"/>
            <ac:spMk id="4" creationId="{93B8054E-F39B-2535-1375-E15CC950032A}"/>
          </ac:spMkLst>
        </pc:spChg>
        <pc:spChg chg="del">
          <ac:chgData name="Alfred Smith" userId="3c60a3631c0db8ad" providerId="LiveId" clId="{2A3DADBD-9C94-42FE-9BCE-63E8DEC4E055}" dt="2025-05-29T10:03:22.294" v="18" actId="478"/>
          <ac:spMkLst>
            <pc:docMk/>
            <pc:sldMk cId="3137811553" sldId="268"/>
            <ac:spMk id="5" creationId="{B5A41C6C-8659-8514-0A8A-C1E3DB8B5F69}"/>
          </ac:spMkLst>
        </pc:spChg>
      </pc:sldChg>
      <pc:sldChg chg="addSp delSp modSp mod">
        <pc:chgData name="Alfred Smith" userId="3c60a3631c0db8ad" providerId="LiveId" clId="{2A3DADBD-9C94-42FE-9BCE-63E8DEC4E055}" dt="2025-05-29T10:03:39.634" v="21"/>
        <pc:sldMkLst>
          <pc:docMk/>
          <pc:sldMk cId="100491716" sldId="269"/>
        </pc:sldMkLst>
        <pc:spChg chg="del">
          <ac:chgData name="Alfred Smith" userId="3c60a3631c0db8ad" providerId="LiveId" clId="{2A3DADBD-9C94-42FE-9BCE-63E8DEC4E055}" dt="2025-05-29T10:03:39.132" v="20" actId="478"/>
          <ac:spMkLst>
            <pc:docMk/>
            <pc:sldMk cId="100491716" sldId="269"/>
            <ac:spMk id="2" creationId="{7242D26E-21BA-DFA4-D5E9-55F7D35D87A6}"/>
          </ac:spMkLst>
        </pc:spChg>
        <pc:spChg chg="add mod">
          <ac:chgData name="Alfred Smith" userId="3c60a3631c0db8ad" providerId="LiveId" clId="{2A3DADBD-9C94-42FE-9BCE-63E8DEC4E055}" dt="2025-05-29T10:03:39.634" v="21"/>
          <ac:spMkLst>
            <pc:docMk/>
            <pc:sldMk cId="100491716" sldId="269"/>
            <ac:spMk id="3" creationId="{90BC8AAA-02F2-3095-CC0A-7C3A41515296}"/>
          </ac:spMkLst>
        </pc:spChg>
        <pc:spChg chg="add mod">
          <ac:chgData name="Alfred Smith" userId="3c60a3631c0db8ad" providerId="LiveId" clId="{2A3DADBD-9C94-42FE-9BCE-63E8DEC4E055}" dt="2025-05-29T10:03:39.634" v="21"/>
          <ac:spMkLst>
            <pc:docMk/>
            <pc:sldMk cId="100491716" sldId="269"/>
            <ac:spMk id="4" creationId="{F7F78BF3-7B6E-9C7B-48A9-3E5B1B76520B}"/>
          </ac:spMkLst>
        </pc:spChg>
        <pc:spChg chg="del">
          <ac:chgData name="Alfred Smith" userId="3c60a3631c0db8ad" providerId="LiveId" clId="{2A3DADBD-9C94-42FE-9BCE-63E8DEC4E055}" dt="2025-05-29T10:03:39.132" v="20" actId="478"/>
          <ac:spMkLst>
            <pc:docMk/>
            <pc:sldMk cId="100491716" sldId="269"/>
            <ac:spMk id="5" creationId="{370F3190-4510-E999-29E0-26BC66B2E83F}"/>
          </ac:spMkLst>
        </pc:spChg>
      </pc:sldChg>
      <pc:sldChg chg="modSp">
        <pc:chgData name="Alfred Smith" userId="3c60a3631c0db8ad" providerId="LiveId" clId="{2A3DADBD-9C94-42FE-9BCE-63E8DEC4E055}" dt="2025-05-29T09:59:34.026" v="2"/>
        <pc:sldMkLst>
          <pc:docMk/>
          <pc:sldMk cId="939110669" sldId="271"/>
        </pc:sldMkLst>
        <pc:spChg chg="mod">
          <ac:chgData name="Alfred Smith" userId="3c60a3631c0db8ad" providerId="LiveId" clId="{2A3DADBD-9C94-42FE-9BCE-63E8DEC4E055}" dt="2025-05-29T09:59:34.026" v="2"/>
          <ac:spMkLst>
            <pc:docMk/>
            <pc:sldMk cId="939110669" sldId="271"/>
            <ac:spMk id="4" creationId="{A9EA8651-423F-0186-8051-B95EFD7ACE3D}"/>
          </ac:spMkLst>
        </pc:spChg>
      </pc:sldChg>
      <pc:sldChg chg="modSp">
        <pc:chgData name="Alfred Smith" userId="3c60a3631c0db8ad" providerId="LiveId" clId="{2A3DADBD-9C94-42FE-9BCE-63E8DEC4E055}" dt="2025-05-29T09:59:34.026" v="2"/>
        <pc:sldMkLst>
          <pc:docMk/>
          <pc:sldMk cId="4024569785" sldId="272"/>
        </pc:sldMkLst>
        <pc:spChg chg="mod">
          <ac:chgData name="Alfred Smith" userId="3c60a3631c0db8ad" providerId="LiveId" clId="{2A3DADBD-9C94-42FE-9BCE-63E8DEC4E055}" dt="2025-05-29T09:59:34.026" v="2"/>
          <ac:spMkLst>
            <pc:docMk/>
            <pc:sldMk cId="4024569785" sldId="272"/>
            <ac:spMk id="4" creationId="{C9E720D6-D17A-5C11-B6C8-ABEBC5507CA1}"/>
          </ac:spMkLst>
        </pc:spChg>
      </pc:sldChg>
      <pc:sldChg chg="modSp">
        <pc:chgData name="Alfred Smith" userId="3c60a3631c0db8ad" providerId="LiveId" clId="{2A3DADBD-9C94-42FE-9BCE-63E8DEC4E055}" dt="2025-05-29T09:59:34.026" v="2"/>
        <pc:sldMkLst>
          <pc:docMk/>
          <pc:sldMk cId="487179600" sldId="273"/>
        </pc:sldMkLst>
        <pc:spChg chg="mod">
          <ac:chgData name="Alfred Smith" userId="3c60a3631c0db8ad" providerId="LiveId" clId="{2A3DADBD-9C94-42FE-9BCE-63E8DEC4E055}" dt="2025-05-29T09:59:34.026" v="2"/>
          <ac:spMkLst>
            <pc:docMk/>
            <pc:sldMk cId="487179600" sldId="273"/>
            <ac:spMk id="4" creationId="{0A7BBC7A-A6B5-C5B1-FC91-AB3886C936CC}"/>
          </ac:spMkLst>
        </pc:spChg>
      </pc:sldChg>
      <pc:sldChg chg="modSp">
        <pc:chgData name="Alfred Smith" userId="3c60a3631c0db8ad" providerId="LiveId" clId="{2A3DADBD-9C94-42FE-9BCE-63E8DEC4E055}" dt="2025-05-29T09:59:34.026" v="2"/>
        <pc:sldMkLst>
          <pc:docMk/>
          <pc:sldMk cId="2168401200" sldId="274"/>
        </pc:sldMkLst>
        <pc:spChg chg="mod">
          <ac:chgData name="Alfred Smith" userId="3c60a3631c0db8ad" providerId="LiveId" clId="{2A3DADBD-9C94-42FE-9BCE-63E8DEC4E055}" dt="2025-05-29T09:59:34.026" v="2"/>
          <ac:spMkLst>
            <pc:docMk/>
            <pc:sldMk cId="2168401200" sldId="274"/>
            <ac:spMk id="4" creationId="{5BC7E9AA-79E9-BADF-3D3A-AA5D81FE13D5}"/>
          </ac:spMkLst>
        </pc:spChg>
      </pc:sldChg>
      <pc:sldChg chg="modSp">
        <pc:chgData name="Alfred Smith" userId="3c60a3631c0db8ad" providerId="LiveId" clId="{2A3DADBD-9C94-42FE-9BCE-63E8DEC4E055}" dt="2025-05-29T09:59:34.026" v="2"/>
        <pc:sldMkLst>
          <pc:docMk/>
          <pc:sldMk cId="2996969115" sldId="275"/>
        </pc:sldMkLst>
        <pc:spChg chg="mod">
          <ac:chgData name="Alfred Smith" userId="3c60a3631c0db8ad" providerId="LiveId" clId="{2A3DADBD-9C94-42FE-9BCE-63E8DEC4E055}" dt="2025-05-29T09:59:34.026" v="2"/>
          <ac:spMkLst>
            <pc:docMk/>
            <pc:sldMk cId="2996969115" sldId="275"/>
            <ac:spMk id="6" creationId="{CE12A07A-E81D-2DB2-9493-F22D40D6FD38}"/>
          </ac:spMkLst>
        </pc:spChg>
      </pc:sldChg>
      <pc:sldChg chg="modSp">
        <pc:chgData name="Alfred Smith" userId="3c60a3631c0db8ad" providerId="LiveId" clId="{2A3DADBD-9C94-42FE-9BCE-63E8DEC4E055}" dt="2025-05-29T09:59:34.026" v="2"/>
        <pc:sldMkLst>
          <pc:docMk/>
          <pc:sldMk cId="2390376940" sldId="276"/>
        </pc:sldMkLst>
        <pc:spChg chg="mod">
          <ac:chgData name="Alfred Smith" userId="3c60a3631c0db8ad" providerId="LiveId" clId="{2A3DADBD-9C94-42FE-9BCE-63E8DEC4E055}" dt="2025-05-29T09:59:34.026" v="2"/>
          <ac:spMkLst>
            <pc:docMk/>
            <pc:sldMk cId="2390376940" sldId="276"/>
            <ac:spMk id="4" creationId="{A7D174B1-5E6C-4BB6-6941-E8D2BAF0EA4B}"/>
          </ac:spMkLst>
        </pc:spChg>
      </pc:sldChg>
      <pc:sldChg chg="modSp">
        <pc:chgData name="Alfred Smith" userId="3c60a3631c0db8ad" providerId="LiveId" clId="{2A3DADBD-9C94-42FE-9BCE-63E8DEC4E055}" dt="2025-05-29T09:59:34.026" v="2"/>
        <pc:sldMkLst>
          <pc:docMk/>
          <pc:sldMk cId="4265919077" sldId="277"/>
        </pc:sldMkLst>
        <pc:spChg chg="mod">
          <ac:chgData name="Alfred Smith" userId="3c60a3631c0db8ad" providerId="LiveId" clId="{2A3DADBD-9C94-42FE-9BCE-63E8DEC4E055}" dt="2025-05-29T09:59:34.026" v="2"/>
          <ac:spMkLst>
            <pc:docMk/>
            <pc:sldMk cId="4265919077" sldId="277"/>
            <ac:spMk id="4" creationId="{C57C697B-8BBF-C3A7-ED75-1D3F33FEBF66}"/>
          </ac:spMkLst>
        </pc:spChg>
      </pc:sldChg>
      <pc:sldChg chg="modSp">
        <pc:chgData name="Alfred Smith" userId="3c60a3631c0db8ad" providerId="LiveId" clId="{2A3DADBD-9C94-42FE-9BCE-63E8DEC4E055}" dt="2025-05-29T09:59:34.026" v="2"/>
        <pc:sldMkLst>
          <pc:docMk/>
          <pc:sldMk cId="210266664" sldId="278"/>
        </pc:sldMkLst>
        <pc:spChg chg="mod">
          <ac:chgData name="Alfred Smith" userId="3c60a3631c0db8ad" providerId="LiveId" clId="{2A3DADBD-9C94-42FE-9BCE-63E8DEC4E055}" dt="2025-05-29T09:59:34.026" v="2"/>
          <ac:spMkLst>
            <pc:docMk/>
            <pc:sldMk cId="210266664" sldId="278"/>
            <ac:spMk id="4" creationId="{0F6C4467-2471-2E38-0909-85C53E2FDA72}"/>
          </ac:spMkLst>
        </pc:spChg>
      </pc:sldChg>
      <pc:sldChg chg="modSp">
        <pc:chgData name="Alfred Smith" userId="3c60a3631c0db8ad" providerId="LiveId" clId="{2A3DADBD-9C94-42FE-9BCE-63E8DEC4E055}" dt="2025-05-29T09:59:34.026" v="2"/>
        <pc:sldMkLst>
          <pc:docMk/>
          <pc:sldMk cId="888433145" sldId="279"/>
        </pc:sldMkLst>
        <pc:spChg chg="mod">
          <ac:chgData name="Alfred Smith" userId="3c60a3631c0db8ad" providerId="LiveId" clId="{2A3DADBD-9C94-42FE-9BCE-63E8DEC4E055}" dt="2025-05-29T09:59:34.026" v="2"/>
          <ac:spMkLst>
            <pc:docMk/>
            <pc:sldMk cId="888433145" sldId="279"/>
            <ac:spMk id="4" creationId="{50F50393-05FB-AF70-7C03-C1E7488659FB}"/>
          </ac:spMkLst>
        </pc:spChg>
      </pc:sldChg>
      <pc:sldChg chg="modSp">
        <pc:chgData name="Alfred Smith" userId="3c60a3631c0db8ad" providerId="LiveId" clId="{2A3DADBD-9C94-42FE-9BCE-63E8DEC4E055}" dt="2025-05-29T09:59:34.026" v="2"/>
        <pc:sldMkLst>
          <pc:docMk/>
          <pc:sldMk cId="791300187" sldId="280"/>
        </pc:sldMkLst>
        <pc:spChg chg="mod">
          <ac:chgData name="Alfred Smith" userId="3c60a3631c0db8ad" providerId="LiveId" clId="{2A3DADBD-9C94-42FE-9BCE-63E8DEC4E055}" dt="2025-05-29T09:59:34.026" v="2"/>
          <ac:spMkLst>
            <pc:docMk/>
            <pc:sldMk cId="791300187" sldId="280"/>
            <ac:spMk id="4" creationId="{BD236BF3-7053-5844-57FE-8A2014051496}"/>
          </ac:spMkLst>
        </pc:spChg>
      </pc:sldChg>
      <pc:sldChg chg="addSp delSp modSp mod">
        <pc:chgData name="Alfred Smith" userId="3c60a3631c0db8ad" providerId="LiveId" clId="{2A3DADBD-9C94-42FE-9BCE-63E8DEC4E055}" dt="2025-05-29T10:03:58.369" v="23"/>
        <pc:sldMkLst>
          <pc:docMk/>
          <pc:sldMk cId="1922139011" sldId="281"/>
        </pc:sldMkLst>
        <pc:spChg chg="del">
          <ac:chgData name="Alfred Smith" userId="3c60a3631c0db8ad" providerId="LiveId" clId="{2A3DADBD-9C94-42FE-9BCE-63E8DEC4E055}" dt="2025-05-29T10:03:57.870" v="22" actId="478"/>
          <ac:spMkLst>
            <pc:docMk/>
            <pc:sldMk cId="1922139011" sldId="281"/>
            <ac:spMk id="2" creationId="{6253DA69-1F9E-913F-A6C8-FED3F821F7DB}"/>
          </ac:spMkLst>
        </pc:spChg>
        <pc:spChg chg="add mod">
          <ac:chgData name="Alfred Smith" userId="3c60a3631c0db8ad" providerId="LiveId" clId="{2A3DADBD-9C94-42FE-9BCE-63E8DEC4E055}" dt="2025-05-29T10:03:58.369" v="23"/>
          <ac:spMkLst>
            <pc:docMk/>
            <pc:sldMk cId="1922139011" sldId="281"/>
            <ac:spMk id="3" creationId="{C7285241-C501-377D-47D5-5EC459D259C8}"/>
          </ac:spMkLst>
        </pc:spChg>
        <pc:spChg chg="add mod">
          <ac:chgData name="Alfred Smith" userId="3c60a3631c0db8ad" providerId="LiveId" clId="{2A3DADBD-9C94-42FE-9BCE-63E8DEC4E055}" dt="2025-05-29T10:03:58.369" v="23"/>
          <ac:spMkLst>
            <pc:docMk/>
            <pc:sldMk cId="1922139011" sldId="281"/>
            <ac:spMk id="4" creationId="{D077815D-DC86-A95D-DED6-C1957BB75EDA}"/>
          </ac:spMkLst>
        </pc:spChg>
        <pc:spChg chg="del">
          <ac:chgData name="Alfred Smith" userId="3c60a3631c0db8ad" providerId="LiveId" clId="{2A3DADBD-9C94-42FE-9BCE-63E8DEC4E055}" dt="2025-05-29T10:03:57.870" v="22" actId="478"/>
          <ac:spMkLst>
            <pc:docMk/>
            <pc:sldMk cId="1922139011" sldId="281"/>
            <ac:spMk id="5" creationId="{DFF9B020-7310-CB3C-77BD-836739205C9F}"/>
          </ac:spMkLst>
        </pc:spChg>
      </pc:sldChg>
      <pc:sldChg chg="modSp">
        <pc:chgData name="Alfred Smith" userId="3c60a3631c0db8ad" providerId="LiveId" clId="{2A3DADBD-9C94-42FE-9BCE-63E8DEC4E055}" dt="2025-05-29T09:59:34.026" v="2"/>
        <pc:sldMkLst>
          <pc:docMk/>
          <pc:sldMk cId="1126511635" sldId="282"/>
        </pc:sldMkLst>
        <pc:spChg chg="mod">
          <ac:chgData name="Alfred Smith" userId="3c60a3631c0db8ad" providerId="LiveId" clId="{2A3DADBD-9C94-42FE-9BCE-63E8DEC4E055}" dt="2025-05-29T09:59:34.026" v="2"/>
          <ac:spMkLst>
            <pc:docMk/>
            <pc:sldMk cId="1126511635" sldId="282"/>
            <ac:spMk id="3" creationId="{E1D6A55B-2964-C544-2257-EC831841CBBE}"/>
          </ac:spMkLst>
        </pc:spChg>
      </pc:sldChg>
    </pc:docChg>
  </pc:docChgLst>
  <pc:docChgLst>
    <pc:chgData name="Alfred Smith" userId="3c60a3631c0db8ad" providerId="LiveId" clId="{F788A12D-1A03-462E-A808-86F7E14532D7}"/>
    <pc:docChg chg="custSel modSld">
      <pc:chgData name="Alfred Smith" userId="3c60a3631c0db8ad" providerId="LiveId" clId="{F788A12D-1A03-462E-A808-86F7E14532D7}" dt="2025-05-07T10:42:52.343" v="28"/>
      <pc:docMkLst>
        <pc:docMk/>
      </pc:docMkLst>
      <pc:sldChg chg="addSp delSp modSp mod">
        <pc:chgData name="Alfred Smith" userId="3c60a3631c0db8ad" providerId="LiveId" clId="{F788A12D-1A03-462E-A808-86F7E14532D7}" dt="2025-05-07T10:39:22.311" v="4"/>
        <pc:sldMkLst>
          <pc:docMk/>
          <pc:sldMk cId="1499918570" sldId="257"/>
        </pc:sldMkLst>
        <pc:spChg chg="add mod">
          <ac:chgData name="Alfred Smith" userId="3c60a3631c0db8ad" providerId="LiveId" clId="{F788A12D-1A03-462E-A808-86F7E14532D7}" dt="2025-05-07T10:39:22.311" v="4"/>
          <ac:spMkLst>
            <pc:docMk/>
            <pc:sldMk cId="1499918570" sldId="257"/>
            <ac:spMk id="7" creationId="{6920D7A1-C06F-BC25-BB1A-70ECF9EB1C55}"/>
          </ac:spMkLst>
        </pc:spChg>
      </pc:sldChg>
      <pc:sldChg chg="modSp">
        <pc:chgData name="Alfred Smith" userId="3c60a3631c0db8ad" providerId="LiveId" clId="{F788A12D-1A03-462E-A808-86F7E14532D7}" dt="2025-05-07T10:40:17.513" v="5"/>
        <pc:sldMkLst>
          <pc:docMk/>
          <pc:sldMk cId="3788111665" sldId="258"/>
        </pc:sldMkLst>
        <pc:spChg chg="mod">
          <ac:chgData name="Alfred Smith" userId="3c60a3631c0db8ad" providerId="LiveId" clId="{F788A12D-1A03-462E-A808-86F7E14532D7}" dt="2025-05-07T10:40:17.513" v="5"/>
          <ac:spMkLst>
            <pc:docMk/>
            <pc:sldMk cId="3788111665" sldId="258"/>
            <ac:spMk id="5" creationId="{3306866C-2E84-1DB0-4501-075162E149E1}"/>
          </ac:spMkLst>
        </pc:spChg>
      </pc:sldChg>
      <pc:sldChg chg="modSp">
        <pc:chgData name="Alfred Smith" userId="3c60a3631c0db8ad" providerId="LiveId" clId="{F788A12D-1A03-462E-A808-86F7E14532D7}" dt="2025-05-07T10:40:17.513" v="5"/>
        <pc:sldMkLst>
          <pc:docMk/>
          <pc:sldMk cId="2346136586" sldId="260"/>
        </pc:sldMkLst>
        <pc:spChg chg="mod">
          <ac:chgData name="Alfred Smith" userId="3c60a3631c0db8ad" providerId="LiveId" clId="{F788A12D-1A03-462E-A808-86F7E14532D7}" dt="2025-05-07T10:40:17.513" v="5"/>
          <ac:spMkLst>
            <pc:docMk/>
            <pc:sldMk cId="2346136586" sldId="260"/>
            <ac:spMk id="3" creationId="{A58184BD-88F1-BA02-40C1-D8403D0EEC0D}"/>
          </ac:spMkLst>
        </pc:spChg>
      </pc:sldChg>
      <pc:sldChg chg="addSp delSp modSp mod">
        <pc:chgData name="Alfred Smith" userId="3c60a3631c0db8ad" providerId="LiveId" clId="{F788A12D-1A03-462E-A808-86F7E14532D7}" dt="2025-05-07T10:40:52.516" v="9"/>
        <pc:sldMkLst>
          <pc:docMk/>
          <pc:sldMk cId="4037329247" sldId="261"/>
        </pc:sldMkLst>
      </pc:sldChg>
      <pc:sldChg chg="addSp delSp modSp mod">
        <pc:chgData name="Alfred Smith" userId="3c60a3631c0db8ad" providerId="LiveId" clId="{F788A12D-1A03-462E-A808-86F7E14532D7}" dt="2025-05-07T10:41:01.676" v="11"/>
        <pc:sldMkLst>
          <pc:docMk/>
          <pc:sldMk cId="1909638311" sldId="262"/>
        </pc:sldMkLst>
      </pc:sldChg>
      <pc:sldChg chg="addSp delSp modSp mod">
        <pc:chgData name="Alfred Smith" userId="3c60a3631c0db8ad" providerId="LiveId" clId="{F788A12D-1A03-462E-A808-86F7E14532D7}" dt="2025-05-07T10:41:17.679" v="13"/>
        <pc:sldMkLst>
          <pc:docMk/>
          <pc:sldMk cId="641208035" sldId="263"/>
        </pc:sldMkLst>
      </pc:sldChg>
      <pc:sldChg chg="addSp delSp modSp mod">
        <pc:chgData name="Alfred Smith" userId="3c60a3631c0db8ad" providerId="LiveId" clId="{F788A12D-1A03-462E-A808-86F7E14532D7}" dt="2025-05-07T10:41:40.660" v="16" actId="20577"/>
        <pc:sldMkLst>
          <pc:docMk/>
          <pc:sldMk cId="4044745628" sldId="264"/>
        </pc:sldMkLst>
      </pc:sldChg>
      <pc:sldChg chg="addSp delSp modSp mod">
        <pc:chgData name="Alfred Smith" userId="3c60a3631c0db8ad" providerId="LiveId" clId="{F788A12D-1A03-462E-A808-86F7E14532D7}" dt="2025-05-07T10:41:57.222" v="18"/>
        <pc:sldMkLst>
          <pc:docMk/>
          <pc:sldMk cId="978260341" sldId="265"/>
        </pc:sldMkLst>
      </pc:sldChg>
      <pc:sldChg chg="addSp delSp modSp mod">
        <pc:chgData name="Alfred Smith" userId="3c60a3631c0db8ad" providerId="LiveId" clId="{F788A12D-1A03-462E-A808-86F7E14532D7}" dt="2025-05-07T10:42:11.213" v="20"/>
        <pc:sldMkLst>
          <pc:docMk/>
          <pc:sldMk cId="3575870363" sldId="266"/>
        </pc:sldMkLst>
      </pc:sldChg>
      <pc:sldChg chg="addSp delSp modSp mod">
        <pc:chgData name="Alfred Smith" userId="3c60a3631c0db8ad" providerId="LiveId" clId="{F788A12D-1A03-462E-A808-86F7E14532D7}" dt="2025-05-07T10:42:22.712" v="22"/>
        <pc:sldMkLst>
          <pc:docMk/>
          <pc:sldMk cId="4017137865" sldId="267"/>
        </pc:sldMkLst>
      </pc:sldChg>
      <pc:sldChg chg="addSp delSp modSp mod">
        <pc:chgData name="Alfred Smith" userId="3c60a3631c0db8ad" providerId="LiveId" clId="{F788A12D-1A03-462E-A808-86F7E14532D7}" dt="2025-05-07T10:42:31.994" v="24"/>
        <pc:sldMkLst>
          <pc:docMk/>
          <pc:sldMk cId="3137811553" sldId="268"/>
        </pc:sldMkLst>
      </pc:sldChg>
      <pc:sldChg chg="addSp delSp modSp mod">
        <pc:chgData name="Alfred Smith" userId="3c60a3631c0db8ad" providerId="LiveId" clId="{F788A12D-1A03-462E-A808-86F7E14532D7}" dt="2025-05-07T10:42:40.867" v="26"/>
        <pc:sldMkLst>
          <pc:docMk/>
          <pc:sldMk cId="100491716" sldId="269"/>
        </pc:sldMkLst>
      </pc:sldChg>
      <pc:sldChg chg="addSp delSp modSp mod">
        <pc:chgData name="Alfred Smith" userId="3c60a3631c0db8ad" providerId="LiveId" clId="{F788A12D-1A03-462E-A808-86F7E14532D7}" dt="2025-05-07T10:40:34.460" v="7"/>
        <pc:sldMkLst>
          <pc:docMk/>
          <pc:sldMk cId="939110669" sldId="271"/>
        </pc:sldMkLst>
        <pc:spChg chg="add mod">
          <ac:chgData name="Alfred Smith" userId="3c60a3631c0db8ad" providerId="LiveId" clId="{F788A12D-1A03-462E-A808-86F7E14532D7}" dt="2025-05-07T10:40:34.460" v="7"/>
          <ac:spMkLst>
            <pc:docMk/>
            <pc:sldMk cId="939110669" sldId="271"/>
            <ac:spMk id="4" creationId="{A9EA8651-423F-0186-8051-B95EFD7ACE3D}"/>
          </ac:spMkLst>
        </pc:spChg>
        <pc:spChg chg="add mod">
          <ac:chgData name="Alfred Smith" userId="3c60a3631c0db8ad" providerId="LiveId" clId="{F788A12D-1A03-462E-A808-86F7E14532D7}" dt="2025-05-07T10:40:34.460" v="7"/>
          <ac:spMkLst>
            <pc:docMk/>
            <pc:sldMk cId="939110669" sldId="271"/>
            <ac:spMk id="5" creationId="{0B21722B-68FF-15C7-5D46-713776C6BBBA}"/>
          </ac:spMkLst>
        </pc:spChg>
      </pc:sldChg>
      <pc:sldChg chg="modSp">
        <pc:chgData name="Alfred Smith" userId="3c60a3631c0db8ad" providerId="LiveId" clId="{F788A12D-1A03-462E-A808-86F7E14532D7}" dt="2025-05-07T10:40:17.513" v="5"/>
        <pc:sldMkLst>
          <pc:docMk/>
          <pc:sldMk cId="4024569785" sldId="272"/>
        </pc:sldMkLst>
        <pc:spChg chg="mod">
          <ac:chgData name="Alfred Smith" userId="3c60a3631c0db8ad" providerId="LiveId" clId="{F788A12D-1A03-462E-A808-86F7E14532D7}" dt="2025-05-07T10:40:17.513" v="5"/>
          <ac:spMkLst>
            <pc:docMk/>
            <pc:sldMk cId="4024569785" sldId="272"/>
            <ac:spMk id="4" creationId="{C9E720D6-D17A-5C11-B6C8-ABEBC5507CA1}"/>
          </ac:spMkLst>
        </pc:spChg>
      </pc:sldChg>
      <pc:sldChg chg="modSp">
        <pc:chgData name="Alfred Smith" userId="3c60a3631c0db8ad" providerId="LiveId" clId="{F788A12D-1A03-462E-A808-86F7E14532D7}" dt="2025-05-07T10:40:17.513" v="5"/>
        <pc:sldMkLst>
          <pc:docMk/>
          <pc:sldMk cId="487179600" sldId="273"/>
        </pc:sldMkLst>
        <pc:spChg chg="mod">
          <ac:chgData name="Alfred Smith" userId="3c60a3631c0db8ad" providerId="LiveId" clId="{F788A12D-1A03-462E-A808-86F7E14532D7}" dt="2025-05-07T10:40:17.513" v="5"/>
          <ac:spMkLst>
            <pc:docMk/>
            <pc:sldMk cId="487179600" sldId="273"/>
            <ac:spMk id="4" creationId="{0A7BBC7A-A6B5-C5B1-FC91-AB3886C936CC}"/>
          </ac:spMkLst>
        </pc:spChg>
      </pc:sldChg>
      <pc:sldChg chg="modSp">
        <pc:chgData name="Alfred Smith" userId="3c60a3631c0db8ad" providerId="LiveId" clId="{F788A12D-1A03-462E-A808-86F7E14532D7}" dt="2025-05-07T10:40:17.513" v="5"/>
        <pc:sldMkLst>
          <pc:docMk/>
          <pc:sldMk cId="2168401200" sldId="274"/>
        </pc:sldMkLst>
        <pc:spChg chg="mod">
          <ac:chgData name="Alfred Smith" userId="3c60a3631c0db8ad" providerId="LiveId" clId="{F788A12D-1A03-462E-A808-86F7E14532D7}" dt="2025-05-07T10:40:17.513" v="5"/>
          <ac:spMkLst>
            <pc:docMk/>
            <pc:sldMk cId="2168401200" sldId="274"/>
            <ac:spMk id="4" creationId="{5BC7E9AA-79E9-BADF-3D3A-AA5D81FE13D5}"/>
          </ac:spMkLst>
        </pc:spChg>
      </pc:sldChg>
      <pc:sldChg chg="modSp">
        <pc:chgData name="Alfred Smith" userId="3c60a3631c0db8ad" providerId="LiveId" clId="{F788A12D-1A03-462E-A808-86F7E14532D7}" dt="2025-05-07T10:40:17.513" v="5"/>
        <pc:sldMkLst>
          <pc:docMk/>
          <pc:sldMk cId="2996969115" sldId="275"/>
        </pc:sldMkLst>
        <pc:spChg chg="mod">
          <ac:chgData name="Alfred Smith" userId="3c60a3631c0db8ad" providerId="LiveId" clId="{F788A12D-1A03-462E-A808-86F7E14532D7}" dt="2025-05-07T10:40:17.513" v="5"/>
          <ac:spMkLst>
            <pc:docMk/>
            <pc:sldMk cId="2996969115" sldId="275"/>
            <ac:spMk id="6" creationId="{CE12A07A-E81D-2DB2-9493-F22D40D6FD38}"/>
          </ac:spMkLst>
        </pc:spChg>
      </pc:sldChg>
      <pc:sldChg chg="modSp">
        <pc:chgData name="Alfred Smith" userId="3c60a3631c0db8ad" providerId="LiveId" clId="{F788A12D-1A03-462E-A808-86F7E14532D7}" dt="2025-05-07T10:40:17.513" v="5"/>
        <pc:sldMkLst>
          <pc:docMk/>
          <pc:sldMk cId="2390376940" sldId="276"/>
        </pc:sldMkLst>
        <pc:spChg chg="mod">
          <ac:chgData name="Alfred Smith" userId="3c60a3631c0db8ad" providerId="LiveId" clId="{F788A12D-1A03-462E-A808-86F7E14532D7}" dt="2025-05-07T10:40:17.513" v="5"/>
          <ac:spMkLst>
            <pc:docMk/>
            <pc:sldMk cId="2390376940" sldId="276"/>
            <ac:spMk id="4" creationId="{A7D174B1-5E6C-4BB6-6941-E8D2BAF0EA4B}"/>
          </ac:spMkLst>
        </pc:spChg>
      </pc:sldChg>
      <pc:sldChg chg="modSp">
        <pc:chgData name="Alfred Smith" userId="3c60a3631c0db8ad" providerId="LiveId" clId="{F788A12D-1A03-462E-A808-86F7E14532D7}" dt="2025-05-07T10:40:17.513" v="5"/>
        <pc:sldMkLst>
          <pc:docMk/>
          <pc:sldMk cId="4265919077" sldId="277"/>
        </pc:sldMkLst>
        <pc:spChg chg="mod">
          <ac:chgData name="Alfred Smith" userId="3c60a3631c0db8ad" providerId="LiveId" clId="{F788A12D-1A03-462E-A808-86F7E14532D7}" dt="2025-05-07T10:40:17.513" v="5"/>
          <ac:spMkLst>
            <pc:docMk/>
            <pc:sldMk cId="4265919077" sldId="277"/>
            <ac:spMk id="4" creationId="{C57C697B-8BBF-C3A7-ED75-1D3F33FEBF66}"/>
          </ac:spMkLst>
        </pc:spChg>
      </pc:sldChg>
      <pc:sldChg chg="modSp">
        <pc:chgData name="Alfred Smith" userId="3c60a3631c0db8ad" providerId="LiveId" clId="{F788A12D-1A03-462E-A808-86F7E14532D7}" dt="2025-05-07T10:40:17.513" v="5"/>
        <pc:sldMkLst>
          <pc:docMk/>
          <pc:sldMk cId="210266664" sldId="278"/>
        </pc:sldMkLst>
        <pc:spChg chg="mod">
          <ac:chgData name="Alfred Smith" userId="3c60a3631c0db8ad" providerId="LiveId" clId="{F788A12D-1A03-462E-A808-86F7E14532D7}" dt="2025-05-07T10:40:17.513" v="5"/>
          <ac:spMkLst>
            <pc:docMk/>
            <pc:sldMk cId="210266664" sldId="278"/>
            <ac:spMk id="4" creationId="{0F6C4467-2471-2E38-0909-85C53E2FDA72}"/>
          </ac:spMkLst>
        </pc:spChg>
      </pc:sldChg>
      <pc:sldChg chg="modSp">
        <pc:chgData name="Alfred Smith" userId="3c60a3631c0db8ad" providerId="LiveId" clId="{F788A12D-1A03-462E-A808-86F7E14532D7}" dt="2025-05-07T10:40:17.513" v="5"/>
        <pc:sldMkLst>
          <pc:docMk/>
          <pc:sldMk cId="888433145" sldId="279"/>
        </pc:sldMkLst>
        <pc:spChg chg="mod">
          <ac:chgData name="Alfred Smith" userId="3c60a3631c0db8ad" providerId="LiveId" clId="{F788A12D-1A03-462E-A808-86F7E14532D7}" dt="2025-05-07T10:40:17.513" v="5"/>
          <ac:spMkLst>
            <pc:docMk/>
            <pc:sldMk cId="888433145" sldId="279"/>
            <ac:spMk id="4" creationId="{50F50393-05FB-AF70-7C03-C1E7488659FB}"/>
          </ac:spMkLst>
        </pc:spChg>
      </pc:sldChg>
      <pc:sldChg chg="modSp">
        <pc:chgData name="Alfred Smith" userId="3c60a3631c0db8ad" providerId="LiveId" clId="{F788A12D-1A03-462E-A808-86F7E14532D7}" dt="2025-05-07T10:40:17.513" v="5"/>
        <pc:sldMkLst>
          <pc:docMk/>
          <pc:sldMk cId="791300187" sldId="280"/>
        </pc:sldMkLst>
        <pc:spChg chg="mod">
          <ac:chgData name="Alfred Smith" userId="3c60a3631c0db8ad" providerId="LiveId" clId="{F788A12D-1A03-462E-A808-86F7E14532D7}" dt="2025-05-07T10:40:17.513" v="5"/>
          <ac:spMkLst>
            <pc:docMk/>
            <pc:sldMk cId="791300187" sldId="280"/>
            <ac:spMk id="4" creationId="{BD236BF3-7053-5844-57FE-8A2014051496}"/>
          </ac:spMkLst>
        </pc:spChg>
      </pc:sldChg>
      <pc:sldChg chg="addSp delSp modSp mod">
        <pc:chgData name="Alfred Smith" userId="3c60a3631c0db8ad" providerId="LiveId" clId="{F788A12D-1A03-462E-A808-86F7E14532D7}" dt="2025-05-07T10:42:52.343" v="28"/>
        <pc:sldMkLst>
          <pc:docMk/>
          <pc:sldMk cId="1922139011" sldId="281"/>
        </pc:sldMkLst>
        <pc:spChg chg="add mod">
          <ac:chgData name="Alfred Smith" userId="3c60a3631c0db8ad" providerId="LiveId" clId="{F788A12D-1A03-462E-A808-86F7E14532D7}" dt="2025-05-07T10:42:52.343" v="28"/>
          <ac:spMkLst>
            <pc:docMk/>
            <pc:sldMk cId="1922139011" sldId="281"/>
            <ac:spMk id="2" creationId="{6253DA69-1F9E-913F-A6C8-FED3F821F7DB}"/>
          </ac:spMkLst>
        </pc:spChg>
        <pc:spChg chg="add mod">
          <ac:chgData name="Alfred Smith" userId="3c60a3631c0db8ad" providerId="LiveId" clId="{F788A12D-1A03-462E-A808-86F7E14532D7}" dt="2025-05-07T10:42:52.343" v="28"/>
          <ac:spMkLst>
            <pc:docMk/>
            <pc:sldMk cId="1922139011" sldId="281"/>
            <ac:spMk id="5" creationId="{DFF9B020-7310-CB3C-77BD-836739205C9F}"/>
          </ac:spMkLst>
        </pc:spChg>
      </pc:sldChg>
      <pc:sldChg chg="modSp">
        <pc:chgData name="Alfred Smith" userId="3c60a3631c0db8ad" providerId="LiveId" clId="{F788A12D-1A03-462E-A808-86F7E14532D7}" dt="2025-05-07T10:40:17.513" v="5"/>
        <pc:sldMkLst>
          <pc:docMk/>
          <pc:sldMk cId="1126511635" sldId="282"/>
        </pc:sldMkLst>
        <pc:spChg chg="mod">
          <ac:chgData name="Alfred Smith" userId="3c60a3631c0db8ad" providerId="LiveId" clId="{F788A12D-1A03-462E-A808-86F7E14532D7}" dt="2025-05-07T10:40:17.513" v="5"/>
          <ac:spMkLst>
            <pc:docMk/>
            <pc:sldMk cId="1126511635" sldId="282"/>
            <ac:spMk id="3" creationId="{E1D6A55B-2964-C544-2257-EC831841CBBE}"/>
          </ac:spMkLst>
        </pc:spChg>
      </pc:sldChg>
    </pc:docChg>
  </pc:docChgLst>
  <pc:docChgLst>
    <pc:chgData name="Leonie Smith" userId="fed1330f33f5650e" providerId="LiveId" clId="{B02B52C0-C01E-4B4D-B14E-55CBE7FBB819}"/>
    <pc:docChg chg="custSel modSld">
      <pc:chgData name="Leonie Smith" userId="fed1330f33f5650e" providerId="LiveId" clId="{B02B52C0-C01E-4B4D-B14E-55CBE7FBB819}" dt="2023-07-10T10:08:50.080" v="75"/>
      <pc:docMkLst>
        <pc:docMk/>
      </pc:docMkLst>
      <pc:sldChg chg="addSp modSp modNotesTx">
        <pc:chgData name="Leonie Smith" userId="fed1330f33f5650e" providerId="LiveId" clId="{B02B52C0-C01E-4B4D-B14E-55CBE7FBB819}" dt="2023-05-22T06:32:46.753" v="70" actId="5793"/>
        <pc:sldMkLst>
          <pc:docMk/>
          <pc:sldMk cId="1499918570" sldId="257"/>
        </pc:sldMkLst>
      </pc:sldChg>
      <pc:sldChg chg="modSp mod">
        <pc:chgData name="Leonie Smith" userId="fed1330f33f5650e" providerId="LiveId" clId="{B02B52C0-C01E-4B4D-B14E-55CBE7FBB819}" dt="2023-07-10T10:08:28.252" v="73" actId="1076"/>
        <pc:sldMkLst>
          <pc:docMk/>
          <pc:sldMk cId="3788111665" sldId="258"/>
        </pc:sldMkLst>
      </pc:sldChg>
      <pc:sldChg chg="addSp modSp mod">
        <pc:chgData name="Leonie Smith" userId="fed1330f33f5650e" providerId="LiveId" clId="{B02B52C0-C01E-4B4D-B14E-55CBE7FBB819}" dt="2023-05-18T08:01:13.719" v="5"/>
        <pc:sldMkLst>
          <pc:docMk/>
          <pc:sldMk cId="2346136586" sldId="260"/>
        </pc:sldMkLst>
      </pc:sldChg>
      <pc:sldChg chg="addSp delSp modSp mod modTransition modAnim">
        <pc:chgData name="Leonie Smith" userId="fed1330f33f5650e" providerId="LiveId" clId="{B02B52C0-C01E-4B4D-B14E-55CBE7FBB819}" dt="2023-05-18T08:04:28.632" v="21"/>
        <pc:sldMkLst>
          <pc:docMk/>
          <pc:sldMk cId="4037329247" sldId="261"/>
        </pc:sldMkLst>
      </pc:sldChg>
      <pc:sldChg chg="addSp delSp modSp mod modTransition modAnim">
        <pc:chgData name="Leonie Smith" userId="fed1330f33f5650e" providerId="LiveId" clId="{B02B52C0-C01E-4B4D-B14E-55CBE7FBB819}" dt="2023-05-18T08:06:45.318" v="28"/>
        <pc:sldMkLst>
          <pc:docMk/>
          <pc:sldMk cId="1909638311" sldId="262"/>
        </pc:sldMkLst>
      </pc:sldChg>
      <pc:sldChg chg="addSp delSp modSp mod modTransition modAnim">
        <pc:chgData name="Leonie Smith" userId="fed1330f33f5650e" providerId="LiveId" clId="{B02B52C0-C01E-4B4D-B14E-55CBE7FBB819}" dt="2023-05-18T08:10:15.121" v="41"/>
        <pc:sldMkLst>
          <pc:docMk/>
          <pc:sldMk cId="641208035" sldId="263"/>
        </pc:sldMkLst>
      </pc:sldChg>
      <pc:sldChg chg="addSp delSp modSp mod modTransition modAnim">
        <pc:chgData name="Leonie Smith" userId="fed1330f33f5650e" providerId="LiveId" clId="{B02B52C0-C01E-4B4D-B14E-55CBE7FBB819}" dt="2023-05-18T08:25:33.606" v="66"/>
        <pc:sldMkLst>
          <pc:docMk/>
          <pc:sldMk cId="4044745628" sldId="264"/>
        </pc:sldMkLst>
      </pc:sldChg>
      <pc:sldChg chg="addSp modSp">
        <pc:chgData name="Leonie Smith" userId="fed1330f33f5650e" providerId="LiveId" clId="{B02B52C0-C01E-4B4D-B14E-55CBE7FBB819}" dt="2023-05-18T08:13:26.203" v="43"/>
        <pc:sldMkLst>
          <pc:docMk/>
          <pc:sldMk cId="978260341" sldId="265"/>
        </pc:sldMkLst>
      </pc:sldChg>
      <pc:sldChg chg="addSp delSp modSp mod modTransition modAnim">
        <pc:chgData name="Leonie Smith" userId="fed1330f33f5650e" providerId="LiveId" clId="{B02B52C0-C01E-4B4D-B14E-55CBE7FBB819}" dt="2023-05-18T08:15:15.123" v="47"/>
        <pc:sldMkLst>
          <pc:docMk/>
          <pc:sldMk cId="3575870363" sldId="266"/>
        </pc:sldMkLst>
      </pc:sldChg>
      <pc:sldChg chg="addSp delSp modSp mod modTransition modAnim">
        <pc:chgData name="Leonie Smith" userId="fed1330f33f5650e" providerId="LiveId" clId="{B02B52C0-C01E-4B4D-B14E-55CBE7FBB819}" dt="2023-05-18T08:17:54.337" v="57"/>
        <pc:sldMkLst>
          <pc:docMk/>
          <pc:sldMk cId="4017137865" sldId="267"/>
        </pc:sldMkLst>
      </pc:sldChg>
      <pc:sldChg chg="addSp delSp modSp mod modTransition modAnim">
        <pc:chgData name="Leonie Smith" userId="fed1330f33f5650e" providerId="LiveId" clId="{B02B52C0-C01E-4B4D-B14E-55CBE7FBB819}" dt="2023-05-18T08:20:46.881" v="61"/>
        <pc:sldMkLst>
          <pc:docMk/>
          <pc:sldMk cId="3137811553" sldId="268"/>
        </pc:sldMkLst>
      </pc:sldChg>
      <pc:sldChg chg="addSp modSp">
        <pc:chgData name="Leonie Smith" userId="fed1330f33f5650e" providerId="LiveId" clId="{B02B52C0-C01E-4B4D-B14E-55CBE7FBB819}" dt="2023-05-18T08:21:49.840" v="62"/>
        <pc:sldMkLst>
          <pc:docMk/>
          <pc:sldMk cId="100491716" sldId="269"/>
        </pc:sldMkLst>
      </pc:sldChg>
      <pc:sldChg chg="addSp delSp modSp mod">
        <pc:chgData name="Leonie Smith" userId="fed1330f33f5650e" providerId="LiveId" clId="{B02B52C0-C01E-4B4D-B14E-55CBE7FBB819}" dt="2023-07-10T10:08:50.080" v="75"/>
        <pc:sldMkLst>
          <pc:docMk/>
          <pc:sldMk cId="939110669" sldId="271"/>
        </pc:sldMkLst>
      </pc:sldChg>
      <pc:sldChg chg="addSp modSp">
        <pc:chgData name="Leonie Smith" userId="fed1330f33f5650e" providerId="LiveId" clId="{B02B52C0-C01E-4B4D-B14E-55CBE7FBB819}" dt="2023-05-18T08:22:42.592" v="63"/>
        <pc:sldMkLst>
          <pc:docMk/>
          <pc:sldMk cId="1922139011"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56 </a:t>
            </a:r>
            <a:r>
              <a:rPr lang="en-US" sz="1200" b="1" i="0" u="none" strike="noStrike" baseline="0" dirty="0">
                <a:latin typeface="TimesNewRomanPS-BoldMT"/>
              </a:rPr>
              <a:t>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56-3</a:t>
            </a:r>
          </a:p>
        </p:txBody>
      </p:sp>
      <p:pic>
        <p:nvPicPr>
          <p:cNvPr id="10" name="Audio 9">
            <a:hlinkClick r:id="" action="ppaction://media"/>
            <a:extLst>
              <a:ext uri="{FF2B5EF4-FFF2-40B4-BE49-F238E27FC236}">
                <a16:creationId xmlns:a16="http://schemas.microsoft.com/office/drawing/2014/main" id="{1EA4D64B-2FBA-5C60-F6E5-36E93F80D9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6920D7A1-C06F-BC25-BB1A-70ECF9EB1C5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55"/>
    </mc:Choice>
    <mc:Fallback xmlns="">
      <p:transition spd="slow" advTm="3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BE9995-8EC8-A537-4E8A-528C1A213AE1}"/>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BC7E9AA-79E9-BADF-3D3A-AA5D81FE13D5}"/>
              </a:ext>
            </a:extLst>
          </p:cNvPr>
          <p:cNvSpPr txBox="1"/>
          <p:nvPr/>
        </p:nvSpPr>
        <p:spPr>
          <a:xfrm>
            <a:off x="720003" y="580556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7B2AAEAA-C4CA-3014-0235-7FE96B984F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5A20670-6CF9-CA5C-B3D4-35FA8AFA79D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4ཡུལ་མི་རྣམས་ཀྱིས་དུག་སྦྲུལ་དེ་ཁོང་གི་ཕྱག་ནས་མར་དཔྱངས་ཡོད་པ་མཐོང་སྟེ་ཕན་ཚུན་ན༌རེ། མི་འདི་ནི་ལག་དམར་ཞིག་ཡིན་པར་གདོན་མི་ཟ༌སྟེ། ཁོ་རང་རྒྱ་མཚོ་ལས་ཐར་ནའང་བདེན་ལུགས་ཀྱིས་ཁོ་རང་གསོན་དུ་མི་འཇུག་ཅེས་སྨྲས་སོ།། </a:t>
            </a:r>
            <a:endParaRPr lang="en-IN" dirty="0"/>
          </a:p>
        </p:txBody>
      </p:sp>
      <p:sp>
        <p:nvSpPr>
          <p:cNvPr id="4" name="TextBox 3">
            <a:extLst>
              <a:ext uri="{FF2B5EF4-FFF2-40B4-BE49-F238E27FC236}">
                <a16:creationId xmlns:a16="http://schemas.microsoft.com/office/drawing/2014/main" id="{F0980BC6-CD72-16EA-96B2-C69EFDB8E79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4When the islanders saw the creature hanging from his hand, they said to one another, “Surely this man is a murderer. Although he was saved from the sea, </a:t>
            </a:r>
            <a:r>
              <a:rPr lang="en-US" sz="4400">
                <a:solidFill>
                  <a:srgbClr val="777A7B"/>
                </a:solidFill>
                <a:latin typeface="Arial" panose="020B0604020202020204" pitchFamily="34" charset="0"/>
              </a:rPr>
              <a:t>Justice has </a:t>
            </a:r>
            <a:r>
              <a:rPr lang="en-US" sz="4400" dirty="0">
                <a:solidFill>
                  <a:srgbClr val="777A7B"/>
                </a:solidFill>
                <a:latin typeface="Arial" panose="020B0604020202020204" pitchFamily="34" charset="0"/>
              </a:rPr>
              <a:t>not allowed him to live.”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058"/>
    </mc:Choice>
    <mc:Fallback xmlns="">
      <p:transition spd="slow" advTm="15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9D646E3-2586-E7D8-3428-CADEB34C1A5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12A07A-E81D-2DB2-9493-F22D40D6FD3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D4EB83B-7211-082E-209C-298932A82F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AA91A61-703B-6733-2B71-72309AFDA11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5འོན༌ཀྱང༌། ཕོལ་ལོལ་གྱིས་དུག་སྦྲུལ་དེ་མེའི་ནང་དུ་གཡུགས་ཤིང་རང་ལ་གནོད་པ་ཅི་ཡང་མ་བྱུང༌བ་རེད།</a:t>
            </a:r>
            <a:endParaRPr lang="en-IN" dirty="0"/>
          </a:p>
        </p:txBody>
      </p:sp>
      <p:sp>
        <p:nvSpPr>
          <p:cNvPr id="4" name="TextBox 3">
            <a:extLst>
              <a:ext uri="{FF2B5EF4-FFF2-40B4-BE49-F238E27FC236}">
                <a16:creationId xmlns:a16="http://schemas.microsoft.com/office/drawing/2014/main" id="{4FAD5314-6AAF-D4E9-9723-A9C0D75160B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5But Paul shook the creature off into the fire and suffered no ill effects.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540"/>
    </mc:Choice>
    <mc:Fallback xmlns="">
      <p:transition spd="slow" advTm="5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85547-131C-5AE0-A9F7-9FD95334DD62}"/>
              </a:ext>
            </a:extLst>
          </p:cNvPr>
          <p:cNvPicPr>
            <a:picLocks noChangeAspect="1"/>
          </p:cNvPicPr>
          <p:nvPr/>
        </p:nvPicPr>
        <p:blipFill>
          <a:blip r:embed="rId2"/>
          <a:stretch>
            <a:fillRect/>
          </a:stretch>
        </p:blipFill>
        <p:spPr>
          <a:xfrm>
            <a:off x="0" y="1"/>
            <a:ext cx="12278788" cy="6858000"/>
          </a:xfrm>
          <a:prstGeom prst="rect">
            <a:avLst/>
          </a:prstGeom>
        </p:spPr>
      </p:pic>
      <p:sp>
        <p:nvSpPr>
          <p:cNvPr id="4" name="TextBox 3">
            <a:extLst>
              <a:ext uri="{FF2B5EF4-FFF2-40B4-BE49-F238E27FC236}">
                <a16:creationId xmlns:a16="http://schemas.microsoft.com/office/drawing/2014/main" id="{A7D174B1-5E6C-4BB6-6941-E8D2BAF0EA4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6A8D6C5-E4E9-ECAA-144E-E3A0DF42A8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683592D-3F1F-BAC6-6F07-636D1332A1E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6ཡུལ་མི་རྣམས་ཀྱིས་ཁོང་གི་ལུས་པོ་སྐྲངས༌པའམ། ཡང་ན་གློ་བུར་ས་ལ་འགྱེལ་ནས་འཆི་ངེས་པར་སྙམ༌ཞིང༌། ཡུན་རིང་ལ་བལྟས་ཀྱང་ཁོང་ལ་གནོད་པ་ཅི་ཡང་མེད་པ་མཐོང༌རྗེས། བློ་འགྱུར་ནས་ཁོང་ནི་ལྷ་ཞིག་རེད་ཅེས་སྨྲས་སོ།། </a:t>
            </a:r>
            <a:endParaRPr lang="en-IN" dirty="0"/>
          </a:p>
        </p:txBody>
      </p:sp>
      <p:sp>
        <p:nvSpPr>
          <p:cNvPr id="4" name="TextBox 3">
            <a:extLst>
              <a:ext uri="{FF2B5EF4-FFF2-40B4-BE49-F238E27FC236}">
                <a16:creationId xmlns:a16="http://schemas.microsoft.com/office/drawing/2014/main" id="{D8840808-3B9E-8A95-9DA8-33B4B1DF34E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6The islanders were expecting him to swell up or suddenly drop dead. But after waiting a long time and seeing nothing unusual happen to him, they changed their minds and said he was a god.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452"/>
    </mc:Choice>
    <mc:Fallback xmlns="">
      <p:transition spd="slow" advTm="18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CAF90F-CBB9-2E5A-DE89-14400E3E0911}"/>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57C697B-8BBF-C3A7-ED75-1D3F33FEBF6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88D9924C-E66D-EB90-1714-7CFB7D73A8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CB5D152-4FA2-F092-AF20-FC5E60A1B35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7གནས་དེ་དང་ཐག་མི་རིང་བའི་སར། གླིང་ཕྲན་འདིའི་འགོ་དཔོན་ཕུབ་ལེ་ཨོ་བྱ་བའི་ས་ཞིང་ཞིག་ཡོད༌ཅིང༌། ཁོས་ངེད་ཅག་བསུས་ཏེ་ཉིན་གསུམ་ལ་སྣེ་ལེན་གཟབ་རྒྱས་བྱས། </a:t>
            </a:r>
            <a:endParaRPr lang="en-IN" dirty="0"/>
          </a:p>
        </p:txBody>
      </p:sp>
      <p:sp>
        <p:nvSpPr>
          <p:cNvPr id="4" name="TextBox 3">
            <a:extLst>
              <a:ext uri="{FF2B5EF4-FFF2-40B4-BE49-F238E27FC236}">
                <a16:creationId xmlns:a16="http://schemas.microsoft.com/office/drawing/2014/main" id="{86CF2E56-3227-C5C5-8936-95DFDD531BC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7Nearby stood an estate belonging to Publius, the chief official of the island. He welcomed us and entertained us hospitably for three days.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619"/>
    </mc:Choice>
    <mc:Fallback xmlns="">
      <p:transition spd="slow" advTm="10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381334-070D-97BA-CB44-0FF97D1C1672}"/>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F6C4467-2471-2E38-0909-85C53E2FDA7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76F360C1-9720-E832-1563-59CA2BB1D8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39077ED-6FC8-092A-5896-BC5AAD9C4BA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8དུས༌དེར། ཕུབ་ལེ་ཨོ་ཡི་ཕ་ལ་ཚ་ནད་དང་བཤལ་ནད་བྱུང་སྟེ་ཉལ་ཡོད༌པས། ཕོལ་ལོལ་ཁྱིམ་ནང་དུ་ཕེབས་ནས་དཀོན་མཆོག་ལ་གསོལ་བ་བཏབ༌ཅིང༌། ཁོའི་ལུས་ལ་ཕྱག་ཟུང་བཞག་སྟེ་ནད་གསོས་སོ།།</a:t>
            </a:r>
            <a:endParaRPr lang="en-IN" dirty="0"/>
          </a:p>
        </p:txBody>
      </p:sp>
      <p:sp>
        <p:nvSpPr>
          <p:cNvPr id="4" name="TextBox 3">
            <a:extLst>
              <a:ext uri="{FF2B5EF4-FFF2-40B4-BE49-F238E27FC236}">
                <a16:creationId xmlns:a16="http://schemas.microsoft.com/office/drawing/2014/main" id="{93B8054E-F39B-2535-1375-E15CC950032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8The father of Publius was sick in bed, suffering from fever and dysentery. Paul went in to see him, and after praying and placing his hands on him, he healed the man.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825"/>
    </mc:Choice>
    <mc:Fallback xmlns="">
      <p:transition spd="slow" advTm="14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873370-1366-7141-F71E-E26ED2A9B4CB}"/>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306866C-2E84-1DB0-4501-075162E149E1}"/>
              </a:ext>
            </a:extLst>
          </p:cNvPr>
          <p:cNvSpPr txBox="1"/>
          <p:nvPr/>
        </p:nvSpPr>
        <p:spPr>
          <a:xfrm>
            <a:off x="0" y="3429000"/>
            <a:ext cx="3618963" cy="2538309"/>
          </a:xfrm>
          <a:prstGeom prst="rect">
            <a:avLst/>
          </a:prstGeom>
          <a:noFill/>
        </p:spPr>
        <p:txBody>
          <a:bodyPr wrap="square" rtlCol="0">
            <a:noAutofit/>
          </a:bodyPr>
          <a:lstStyle/>
          <a:p>
            <a:pPr algn="ctr"/>
            <a:r>
              <a:rPr lang="en-IN" dirty="0">
                <a:solidFill>
                  <a:schemeClr val="bg1"/>
                </a:solidFill>
              </a:rPr>
              <a:t> </a:t>
            </a:r>
            <a:r>
              <a:rPr lang="bo-CN" sz="6600" b="1" cap="all" dirty="0">
                <a:solidFill>
                  <a:schemeClr val="bg1"/>
                </a:solidFill>
                <a:latin typeface="ArialMT"/>
              </a:rPr>
              <a:t>མཛད་འཕྲིན 28</a:t>
            </a:r>
          </a:p>
          <a:p>
            <a:r>
              <a:rPr lang="bo-CN" sz="6600" b="1" dirty="0">
                <a:solidFill>
                  <a:schemeClr val="bg1"/>
                </a:solidFill>
                <a:latin typeface="Arial" panose="020B0604020202020204" pitchFamily="34" charset="0"/>
              </a:rPr>
              <a:t>དུག་སྦྲུལ་ཞིག་པའུ་ལུའི་ཕྱག་ལ་འབྱར། </a:t>
            </a:r>
            <a:endParaRPr lang="en-IN" sz="6600" b="1" dirty="0">
              <a:solidFill>
                <a:schemeClr val="bg1"/>
              </a:solidFill>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CEF1A-DAC7-5242-F75E-F42BFC1953AE}"/>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0F50393-05FB-AF70-7C03-C1E7488659F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41AE5D8-02AB-AACE-5B74-B07CA32816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0BC8AAA-02F2-3095-CC0A-7C3A4151529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9དེ་ནས་གླིང་ཕྲན་སྟེང་གི་ནད་པ་གཞན་རྣམས་ཀྱང་ཡོང་བ་དང་ནད་ལས་ཐར་བ་རེད། </a:t>
            </a:r>
            <a:endParaRPr lang="en-IN" dirty="0"/>
          </a:p>
        </p:txBody>
      </p:sp>
      <p:sp>
        <p:nvSpPr>
          <p:cNvPr id="4" name="TextBox 3">
            <a:extLst>
              <a:ext uri="{FF2B5EF4-FFF2-40B4-BE49-F238E27FC236}">
                <a16:creationId xmlns:a16="http://schemas.microsoft.com/office/drawing/2014/main" id="{F7F78BF3-7B6E-9C7B-48A9-3E5B1B76520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9After this had happened, the rest of the sick on the island came and were cured as well.</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765"/>
    </mc:Choice>
    <mc:Fallback xmlns="">
      <p:transition spd="slow" advTm="9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92D0A3-F62A-19C3-8A58-6BDC2FC63E1E}"/>
              </a:ext>
            </a:extLst>
          </p:cNvPr>
          <p:cNvPicPr>
            <a:picLocks noChangeAspect="1"/>
          </p:cNvPicPr>
          <p:nvPr/>
        </p:nvPicPr>
        <p:blipFill rotWithShape="1">
          <a:blip r:embed="rId2"/>
          <a:srcRect l="1865" r="745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D236BF3-7053-5844-57FE-8A2014051496}"/>
              </a:ext>
            </a:extLst>
          </p:cNvPr>
          <p:cNvSpPr txBox="1"/>
          <p:nvPr/>
        </p:nvSpPr>
        <p:spPr>
          <a:xfrm>
            <a:off x="9503394" y="2547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BD5D96E-B57B-D4FD-C1E0-BD0D6E764F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7285241-C501-377D-47D5-5EC459D259C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10མི་དེ་རྣམས་ཀྱིས་གང་ཅིའི་ཐད་ནས་ངེད་ཅག་ལ་གུས་པ་བྱས་ཤིང༌། གྲུ་གཟིངས་སྐྱོད་རན་པའི་དུས་སུའང་ངེད་ཅག་ལ་མཁོ་བ་ཐམས་ཅད་གྲུའི་ནང་དུ་བསྐྱལ་ཡོང༌ངོ༌།།</a:t>
            </a:r>
            <a:endParaRPr lang="en-IN" dirty="0"/>
          </a:p>
        </p:txBody>
      </p:sp>
      <p:sp>
        <p:nvSpPr>
          <p:cNvPr id="4" name="TextBox 3">
            <a:extLst>
              <a:ext uri="{FF2B5EF4-FFF2-40B4-BE49-F238E27FC236}">
                <a16:creationId xmlns:a16="http://schemas.microsoft.com/office/drawing/2014/main" id="{D077815D-DC86-A95D-DED6-C1957BB75EDA}"/>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10The </a:t>
            </a:r>
            <a:r>
              <a:rPr lang="en-US" sz="4800" dirty="0">
                <a:solidFill>
                  <a:srgbClr val="777A7B"/>
                </a:solidFill>
                <a:latin typeface="Arial" panose="020B0604020202020204" pitchFamily="34" charset="0"/>
              </a:rPr>
              <a:t>islanders honored us in many ways and supplied our needs when we were ready to sail.</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564"/>
    </mc:Choice>
    <mc:Fallback xmlns="">
      <p:transition spd="slow" advTm="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254DA-3338-559F-7A48-C50ECB2B923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1D6A55B-2964-C544-2257-EC831841CBBE}"/>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a:p>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6600" b="1" cap="all" dirty="0">
                <a:solidFill>
                  <a:srgbClr val="121212"/>
                </a:solidFill>
                <a:latin typeface="ArialMT"/>
              </a:rPr>
              <a:t>མཛད་འཕྲིན 28</a:t>
            </a:r>
          </a:p>
          <a:p>
            <a:r>
              <a:rPr lang="bo-CN" sz="6600" b="1" dirty="0">
                <a:solidFill>
                  <a:srgbClr val="121212"/>
                </a:solidFill>
                <a:latin typeface="Arial" panose="020B0604020202020204" pitchFamily="34" charset="0"/>
              </a:rPr>
              <a:t>དུག་སྦྲུལ་ཞིག་པའུ་ལུའི་ཕྱག་ལ་འབྱར། </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 Snakebite – Acts 28:1-10 </a:t>
            </a:r>
            <a:endParaRPr lang="en-IN" sz="6000" dirty="0"/>
          </a:p>
        </p:txBody>
      </p:sp>
      <p:pic>
        <p:nvPicPr>
          <p:cNvPr id="8" name="Audio 7">
            <a:hlinkClick r:id="" action="ppaction://media"/>
            <a:extLst>
              <a:ext uri="{FF2B5EF4-FFF2-40B4-BE49-F238E27FC236}">
                <a16:creationId xmlns:a16="http://schemas.microsoft.com/office/drawing/2014/main" id="{9EBB848D-01E3-CE35-AC75-EEC5BB50FF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434"/>
    </mc:Choice>
    <mc:Fallback xmlns="">
      <p:transition spd="slow" advTm="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8607A-511B-5035-CE56-BF6B4885E6F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9EA8651-423F-0186-8051-B95EFD7ACE3D}"/>
              </a:ext>
            </a:extLst>
          </p:cNvPr>
          <p:cNvSpPr txBox="1"/>
          <p:nvPr/>
        </p:nvSpPr>
        <p:spPr>
          <a:xfrm>
            <a:off x="171450" y="2466975"/>
            <a:ext cx="3618963" cy="2538309"/>
          </a:xfrm>
          <a:prstGeom prst="rect">
            <a:avLst/>
          </a:prstGeom>
          <a:noFill/>
        </p:spPr>
        <p:txBody>
          <a:bodyPr wrap="square" rtlCol="0">
            <a:noAutofit/>
          </a:bodyPr>
          <a:lstStyle/>
          <a:p>
            <a:pPr algn="ctr"/>
            <a:r>
              <a:rPr lang="en-IN" dirty="0">
                <a:solidFill>
                  <a:schemeClr val="bg1"/>
                </a:solidFill>
              </a:rPr>
              <a:t> </a:t>
            </a:r>
            <a:r>
              <a:rPr lang="bo-CN" sz="6600" b="1" cap="all" dirty="0">
                <a:solidFill>
                  <a:schemeClr val="bg1"/>
                </a:solidFill>
                <a:latin typeface="ArialMT"/>
              </a:rPr>
              <a:t>མཛད་འཕྲིན 28</a:t>
            </a:r>
          </a:p>
          <a:p>
            <a:r>
              <a:rPr lang="bo-CN" sz="6600" b="1" dirty="0">
                <a:solidFill>
                  <a:schemeClr val="bg1"/>
                </a:solidFill>
                <a:latin typeface="Arial" panose="020B0604020202020204" pitchFamily="34" charset="0"/>
              </a:rPr>
              <a:t>དུག་སྦྲུལ་ཞིག་པའུ་ལུའི་ཕྱག་ལ་འབྱར། </a:t>
            </a:r>
            <a:endParaRPr lang="en-IN" sz="6600" b="1" dirty="0">
              <a:solidFill>
                <a:schemeClr val="bg1"/>
              </a:solidFill>
            </a:endParaRPr>
          </a:p>
          <a:p>
            <a:endParaRPr lang="en-IN" dirty="0"/>
          </a:p>
        </p:txBody>
      </p:sp>
      <p:sp>
        <p:nvSpPr>
          <p:cNvPr id="5" name="TextBox 2">
            <a:extLst>
              <a:ext uri="{FF2B5EF4-FFF2-40B4-BE49-F238E27FC236}">
                <a16:creationId xmlns:a16="http://schemas.microsoft.com/office/drawing/2014/main" id="{0B21722B-68FF-15C7-5D46-713776C6BBBA}"/>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DD0645B7-0599-BC47-ED2E-E5B3E04833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5FC4E02-3556-7D40-CC9E-066DA7E4C76E}"/>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1ངེད་རྣམས་ཉེན་ཁ་ལས་ཐར་བ་དང་ད་གཟོད་གླིང་ཕྲན་དེའི་མིང་ལ་མཱལ་ཏ་ཞེས་ཟེར་བ་ཤེས་སོ།།</a:t>
            </a:r>
            <a:endParaRPr lang="en-IN" dirty="0"/>
          </a:p>
        </p:txBody>
      </p:sp>
      <p:sp>
        <p:nvSpPr>
          <p:cNvPr id="4" name="TextBox 3">
            <a:extLst>
              <a:ext uri="{FF2B5EF4-FFF2-40B4-BE49-F238E27FC236}">
                <a16:creationId xmlns:a16="http://schemas.microsoft.com/office/drawing/2014/main" id="{55EF4613-3D75-4E7F-65A0-9601372F512B}"/>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1Once we were safely ashore, we learned that the island was called Malta.</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631"/>
    </mc:Choice>
    <mc:Fallback xmlns="">
      <p:transition spd="slow" advTm="13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9B68F3-62A0-2C58-98F5-42715F6038FA}"/>
              </a:ext>
            </a:extLst>
          </p:cNvPr>
          <p:cNvPicPr>
            <a:picLocks noChangeAspect="1"/>
          </p:cNvPicPr>
          <p:nvPr/>
        </p:nvPicPr>
        <p:blipFill rotWithShape="1">
          <a:blip r:embed="rId2"/>
          <a:srcRect l="1020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9E720D6-D17A-5C11-B6C8-ABEBC5507CA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46BB2114-21CF-74B5-AB65-D6CF912084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1B77D91-B4D9-D94B-D636-5927F53853C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2གླིང་ཕྲན་དེའི་ཡུལ་མི་རྣམས་ཀྱིས་ངེད་ཅག་ལ་དགའ་བསུ་ཆེན་པོ༌བྱས་ཤིང་། དུས༌དེར། ཆར་བ་བབས་པ་དང་གནམ་གཤིས་ཀྱང་འཁྱགས་པས་མི་དེ་རྣམས་ཀྱིས་མེ་སྦར་ནས་ངེད་ཅག་ལ་སྣེ་ལེན་བྱས་སོ།། </a:t>
            </a:r>
            <a:endParaRPr lang="en-IN" sz="1600" dirty="0"/>
          </a:p>
        </p:txBody>
      </p:sp>
      <p:sp>
        <p:nvSpPr>
          <p:cNvPr id="4" name="TextBox 3">
            <a:extLst>
              <a:ext uri="{FF2B5EF4-FFF2-40B4-BE49-F238E27FC236}">
                <a16:creationId xmlns:a16="http://schemas.microsoft.com/office/drawing/2014/main" id="{96B7D10C-5193-9591-80F4-17FFB64EF21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2The islanders showed us extraordinary kindness. They kindled a fire and welcomed all of us because it was raining and cold.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CFAD5D-0949-987D-66E3-20B2F158F5D6}"/>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A7BBC7A-A6B5-C5B1-FC91-AB3886C936C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E98BFD4E-1041-4C53-C396-84D93057BC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3949F0A-57A3-32C0-C2E2-F13991497AF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3སྐབས༌དེར། ཕོལ་ལོལ་གྱིས་མེ་ཤིང་ཕོན་པོ་ཞིག་བླངས་ནས་མེའི་སྟེང་དུ་བཞག་པ་དང་། དུག་སྦྲུལ་ཞིག་ཚ་བས་མ་བཟོད་པར་ཕྱིར་ཐོན་ཏེ་ཁོང་གི་ཕྱག་ལ་སོ་བཏབ་ནས་འབྱར་བ་རེད། </a:t>
            </a:r>
            <a:endParaRPr lang="en-IN" sz="1600" dirty="0"/>
          </a:p>
        </p:txBody>
      </p:sp>
      <p:sp>
        <p:nvSpPr>
          <p:cNvPr id="4" name="TextBox 3">
            <a:extLst>
              <a:ext uri="{FF2B5EF4-FFF2-40B4-BE49-F238E27FC236}">
                <a16:creationId xmlns:a16="http://schemas.microsoft.com/office/drawing/2014/main" id="{E2456F38-32FA-9EBA-9117-ED1F4313F4C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3Paul gathered a bundle of sticks, and as he laid them on the fire, a viper, driven out by the heat, fastened itself to his hand.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865"/>
    </mc:Choice>
    <mc:Fallback xmlns="">
      <p:transition spd="slow" advTm="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2675</TotalTime>
  <Words>967</Words>
  <Application>Microsoft Office PowerPoint</Application>
  <PresentationFormat>Widescreen</PresentationFormat>
  <Paragraphs>55</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2025-05-29T10:04:06Z</dcterms:modified>
</cp:coreProperties>
</file>