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7" r:id="rId2"/>
    <p:sldId id="258" r:id="rId3"/>
    <p:sldId id="260" r:id="rId4"/>
    <p:sldId id="271" r:id="rId5"/>
    <p:sldId id="263" r:id="rId6"/>
    <p:sldId id="274" r:id="rId7"/>
    <p:sldId id="264" r:id="rId8"/>
    <p:sldId id="275" r:id="rId9"/>
    <p:sldId id="265" r:id="rId10"/>
    <p:sldId id="276" r:id="rId11"/>
    <p:sldId id="266" r:id="rId12"/>
    <p:sldId id="277" r:id="rId13"/>
    <p:sldId id="267" r:id="rId14"/>
    <p:sldId id="278" r:id="rId15"/>
    <p:sldId id="268" r:id="rId16"/>
    <p:sldId id="279" r:id="rId17"/>
    <p:sldId id="269" r:id="rId18"/>
    <p:sldId id="280" r:id="rId19"/>
    <p:sldId id="281" r:id="rId20"/>
    <p:sldId id="284" r:id="rId21"/>
    <p:sldId id="283" r:id="rId22"/>
    <p:sldId id="282" r:id="rId23"/>
    <p:sldId id="285" r:id="rId24"/>
    <p:sldId id="286" r:id="rId25"/>
    <p:sldId id="287" r:id="rId26"/>
    <p:sldId id="288" r:id="rId27"/>
    <p:sldId id="289" r:id="rId28"/>
    <p:sldId id="290" r:id="rId29"/>
    <p:sldId id="291" r:id="rId30"/>
    <p:sldId id="292" r:id="rId31"/>
    <p:sldId id="293" r:id="rId32"/>
    <p:sldId id="294" r:id="rId33"/>
    <p:sldId id="295" r:id="rId34"/>
    <p:sldId id="296" r:id="rId35"/>
    <p:sldId id="297" r:id="rId36"/>
    <p:sldId id="298" r:id="rId37"/>
    <p:sldId id="299" r:id="rId38"/>
    <p:sldId id="302" r:id="rId39"/>
    <p:sldId id="301" r:id="rId40"/>
    <p:sldId id="300"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F9EA3A-A23E-41D0-99AF-D5DAD8EAC9D5}" v="19" dt="2025-05-07T10:54:22.6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60" d="100"/>
          <a:sy n="60" d="100"/>
        </p:scale>
        <p:origin x="96" y="10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E6F9EA3A-A23E-41D0-99AF-D5DAD8EAC9D5}"/>
    <pc:docChg chg="undo custSel modSld">
      <pc:chgData name="Alfred Smith" userId="3c60a3631c0db8ad" providerId="LiveId" clId="{E6F9EA3A-A23E-41D0-99AF-D5DAD8EAC9D5}" dt="2025-05-07T10:54:22.692" v="40"/>
      <pc:docMkLst>
        <pc:docMk/>
      </pc:docMkLst>
      <pc:sldChg chg="addSp delSp modSp mod">
        <pc:chgData name="Alfred Smith" userId="3c60a3631c0db8ad" providerId="LiveId" clId="{E6F9EA3A-A23E-41D0-99AF-D5DAD8EAC9D5}" dt="2025-05-07T10:44:04.864" v="3"/>
        <pc:sldMkLst>
          <pc:docMk/>
          <pc:sldMk cId="1499918570" sldId="257"/>
        </pc:sldMkLst>
        <pc:spChg chg="del">
          <ac:chgData name="Alfred Smith" userId="3c60a3631c0db8ad" providerId="LiveId" clId="{E6F9EA3A-A23E-41D0-99AF-D5DAD8EAC9D5}" dt="2025-05-07T10:44:01.625" v="0" actId="478"/>
          <ac:spMkLst>
            <pc:docMk/>
            <pc:sldMk cId="1499918570" sldId="257"/>
            <ac:spMk id="3" creationId="{0228937D-0D81-2DA1-1C55-FD99B23FE1AE}"/>
          </ac:spMkLst>
        </pc:spChg>
        <pc:spChg chg="add del mod">
          <ac:chgData name="Alfred Smith" userId="3c60a3631c0db8ad" providerId="LiveId" clId="{E6F9EA3A-A23E-41D0-99AF-D5DAD8EAC9D5}" dt="2025-05-07T10:44:03.975" v="2" actId="478"/>
          <ac:spMkLst>
            <pc:docMk/>
            <pc:sldMk cId="1499918570" sldId="257"/>
            <ac:spMk id="5" creationId="{0CFFB81F-54A1-35CB-9206-4A868B55D28A}"/>
          </ac:spMkLst>
        </pc:spChg>
        <pc:spChg chg="add mod">
          <ac:chgData name="Alfred Smith" userId="3c60a3631c0db8ad" providerId="LiveId" clId="{E6F9EA3A-A23E-41D0-99AF-D5DAD8EAC9D5}" dt="2025-05-07T10:44:04.864" v="3"/>
          <ac:spMkLst>
            <pc:docMk/>
            <pc:sldMk cId="1499918570" sldId="257"/>
            <ac:spMk id="6" creationId="{1386195A-0FBF-7071-7E7E-EC14541CE4BC}"/>
          </ac:spMkLst>
        </pc:spChg>
      </pc:sldChg>
      <pc:sldChg chg="modSp">
        <pc:chgData name="Alfred Smith" userId="3c60a3631c0db8ad" providerId="LiveId" clId="{E6F9EA3A-A23E-41D0-99AF-D5DAD8EAC9D5}" dt="2025-05-07T10:44:28.347" v="4"/>
        <pc:sldMkLst>
          <pc:docMk/>
          <pc:sldMk cId="3788111665" sldId="258"/>
        </pc:sldMkLst>
        <pc:spChg chg="mod">
          <ac:chgData name="Alfred Smith" userId="3c60a3631c0db8ad" providerId="LiveId" clId="{E6F9EA3A-A23E-41D0-99AF-D5DAD8EAC9D5}" dt="2025-05-07T10:44:28.347" v="4"/>
          <ac:spMkLst>
            <pc:docMk/>
            <pc:sldMk cId="3788111665" sldId="258"/>
            <ac:spMk id="5" creationId="{B315A9DA-AAA1-7FBE-6101-825718EB9073}"/>
          </ac:spMkLst>
        </pc:spChg>
      </pc:sldChg>
      <pc:sldChg chg="modSp">
        <pc:chgData name="Alfred Smith" userId="3c60a3631c0db8ad" providerId="LiveId" clId="{E6F9EA3A-A23E-41D0-99AF-D5DAD8EAC9D5}" dt="2025-05-07T10:44:28.347" v="4"/>
        <pc:sldMkLst>
          <pc:docMk/>
          <pc:sldMk cId="2346136586" sldId="260"/>
        </pc:sldMkLst>
        <pc:spChg chg="mod">
          <ac:chgData name="Alfred Smith" userId="3c60a3631c0db8ad" providerId="LiveId" clId="{E6F9EA3A-A23E-41D0-99AF-D5DAD8EAC9D5}" dt="2025-05-07T10:44:28.347" v="4"/>
          <ac:spMkLst>
            <pc:docMk/>
            <pc:sldMk cId="2346136586" sldId="260"/>
            <ac:spMk id="3" creationId="{A58184BD-88F1-BA02-40C1-D8403D0EEC0D}"/>
          </ac:spMkLst>
        </pc:spChg>
      </pc:sldChg>
      <pc:sldChg chg="addSp delSp modSp mod">
        <pc:chgData name="Alfred Smith" userId="3c60a3631c0db8ad" providerId="LiveId" clId="{E6F9EA3A-A23E-41D0-99AF-D5DAD8EAC9D5}" dt="2025-05-07T10:45:19.356" v="7"/>
        <pc:sldMkLst>
          <pc:docMk/>
          <pc:sldMk cId="4044745628" sldId="264"/>
        </pc:sldMkLst>
        <pc:spChg chg="add mod">
          <ac:chgData name="Alfred Smith" userId="3c60a3631c0db8ad" providerId="LiveId" clId="{E6F9EA3A-A23E-41D0-99AF-D5DAD8EAC9D5}" dt="2025-05-07T10:45:19.356" v="7"/>
          <ac:spMkLst>
            <pc:docMk/>
            <pc:sldMk cId="4044745628" sldId="264"/>
            <ac:spMk id="2" creationId="{641BDB09-1672-7F6E-0B0D-842BD6A21D31}"/>
          </ac:spMkLst>
        </pc:spChg>
        <pc:spChg chg="del">
          <ac:chgData name="Alfred Smith" userId="3c60a3631c0db8ad" providerId="LiveId" clId="{E6F9EA3A-A23E-41D0-99AF-D5DAD8EAC9D5}" dt="2025-05-07T10:45:19.323" v="6" actId="478"/>
          <ac:spMkLst>
            <pc:docMk/>
            <pc:sldMk cId="4044745628" sldId="264"/>
            <ac:spMk id="3" creationId="{A58184BD-88F1-BA02-40C1-D8403D0EEC0D}"/>
          </ac:spMkLst>
        </pc:spChg>
        <pc:spChg chg="del">
          <ac:chgData name="Alfred Smith" userId="3c60a3631c0db8ad" providerId="LiveId" clId="{E6F9EA3A-A23E-41D0-99AF-D5DAD8EAC9D5}" dt="2025-05-07T10:45:19.323" v="6" actId="478"/>
          <ac:spMkLst>
            <pc:docMk/>
            <pc:sldMk cId="4044745628" sldId="264"/>
            <ac:spMk id="4" creationId="{EE2AC625-9141-A801-F431-DD5F79396320}"/>
          </ac:spMkLst>
        </pc:spChg>
        <pc:spChg chg="add mod">
          <ac:chgData name="Alfred Smith" userId="3c60a3631c0db8ad" providerId="LiveId" clId="{E6F9EA3A-A23E-41D0-99AF-D5DAD8EAC9D5}" dt="2025-05-07T10:45:19.356" v="7"/>
          <ac:spMkLst>
            <pc:docMk/>
            <pc:sldMk cId="4044745628" sldId="264"/>
            <ac:spMk id="5" creationId="{FC219BC4-A71A-C68F-D411-1602D0ECCE93}"/>
          </ac:spMkLst>
        </pc:spChg>
      </pc:sldChg>
      <pc:sldChg chg="addSp delSp modSp mod">
        <pc:chgData name="Alfred Smith" userId="3c60a3631c0db8ad" providerId="LiveId" clId="{E6F9EA3A-A23E-41D0-99AF-D5DAD8EAC9D5}" dt="2025-05-07T10:46:23.152" v="11" actId="478"/>
        <pc:sldMkLst>
          <pc:docMk/>
          <pc:sldMk cId="3575870363" sldId="266"/>
        </pc:sldMkLst>
        <pc:spChg chg="add mod">
          <ac:chgData name="Alfred Smith" userId="3c60a3631c0db8ad" providerId="LiveId" clId="{E6F9EA3A-A23E-41D0-99AF-D5DAD8EAC9D5}" dt="2025-05-07T10:45:31.400" v="10"/>
          <ac:spMkLst>
            <pc:docMk/>
            <pc:sldMk cId="3575870363" sldId="266"/>
            <ac:spMk id="2" creationId="{9F33CC0F-CA85-A16F-FFDC-B1144FDA4F7D}"/>
          </ac:spMkLst>
        </pc:spChg>
        <pc:spChg chg="add del mod">
          <ac:chgData name="Alfred Smith" userId="3c60a3631c0db8ad" providerId="LiveId" clId="{E6F9EA3A-A23E-41D0-99AF-D5DAD8EAC9D5}" dt="2025-05-07T10:46:23.152" v="11" actId="478"/>
          <ac:spMkLst>
            <pc:docMk/>
            <pc:sldMk cId="3575870363" sldId="266"/>
            <ac:spMk id="3" creationId="{A58184BD-88F1-BA02-40C1-D8403D0EEC0D}"/>
          </ac:spMkLst>
        </pc:spChg>
        <pc:spChg chg="add del mod">
          <ac:chgData name="Alfred Smith" userId="3c60a3631c0db8ad" providerId="LiveId" clId="{E6F9EA3A-A23E-41D0-99AF-D5DAD8EAC9D5}" dt="2025-05-07T10:46:23.152" v="11" actId="478"/>
          <ac:spMkLst>
            <pc:docMk/>
            <pc:sldMk cId="3575870363" sldId="266"/>
            <ac:spMk id="4" creationId="{EE2AC625-9141-A801-F431-DD5F79396320}"/>
          </ac:spMkLst>
        </pc:spChg>
        <pc:spChg chg="add mod">
          <ac:chgData name="Alfred Smith" userId="3c60a3631c0db8ad" providerId="LiveId" clId="{E6F9EA3A-A23E-41D0-99AF-D5DAD8EAC9D5}" dt="2025-05-07T10:45:31.400" v="10"/>
          <ac:spMkLst>
            <pc:docMk/>
            <pc:sldMk cId="3575870363" sldId="266"/>
            <ac:spMk id="5" creationId="{CABE490B-4407-403E-0C7A-6C41E335C12F}"/>
          </ac:spMkLst>
        </pc:spChg>
      </pc:sldChg>
      <pc:sldChg chg="modSp mod">
        <pc:chgData name="Alfred Smith" userId="3c60a3631c0db8ad" providerId="LiveId" clId="{E6F9EA3A-A23E-41D0-99AF-D5DAD8EAC9D5}" dt="2025-05-07T10:50:21.458" v="12"/>
        <pc:sldMkLst>
          <pc:docMk/>
          <pc:sldMk cId="4017137865" sldId="267"/>
        </pc:sldMkLst>
        <pc:spChg chg="mod">
          <ac:chgData name="Alfred Smith" userId="3c60a3631c0db8ad" providerId="LiveId" clId="{E6F9EA3A-A23E-41D0-99AF-D5DAD8EAC9D5}" dt="2025-05-07T10:50:21.458" v="12"/>
          <ac:spMkLst>
            <pc:docMk/>
            <pc:sldMk cId="4017137865" sldId="267"/>
            <ac:spMk id="4" creationId="{EE2AC625-9141-A801-F431-DD5F79396320}"/>
          </ac:spMkLst>
        </pc:spChg>
      </pc:sldChg>
      <pc:sldChg chg="addSp delSp modSp mod">
        <pc:chgData name="Alfred Smith" userId="3c60a3631c0db8ad" providerId="LiveId" clId="{E6F9EA3A-A23E-41D0-99AF-D5DAD8EAC9D5}" dt="2025-05-07T10:50:44.295" v="16"/>
        <pc:sldMkLst>
          <pc:docMk/>
          <pc:sldMk cId="3137811553" sldId="268"/>
        </pc:sldMkLst>
        <pc:spChg chg="del">
          <ac:chgData name="Alfred Smith" userId="3c60a3631c0db8ad" providerId="LiveId" clId="{E6F9EA3A-A23E-41D0-99AF-D5DAD8EAC9D5}" dt="2025-05-07T10:50:36.937" v="13" actId="478"/>
          <ac:spMkLst>
            <pc:docMk/>
            <pc:sldMk cId="3137811553" sldId="268"/>
            <ac:spMk id="3" creationId="{A58184BD-88F1-BA02-40C1-D8403D0EEC0D}"/>
          </ac:spMkLst>
        </pc:spChg>
        <pc:spChg chg="del">
          <ac:chgData name="Alfred Smith" userId="3c60a3631c0db8ad" providerId="LiveId" clId="{E6F9EA3A-A23E-41D0-99AF-D5DAD8EAC9D5}" dt="2025-05-07T10:50:36.937" v="13" actId="478"/>
          <ac:spMkLst>
            <pc:docMk/>
            <pc:sldMk cId="3137811553" sldId="268"/>
            <ac:spMk id="4" creationId="{EE2AC625-9141-A801-F431-DD5F79396320}"/>
          </ac:spMkLst>
        </pc:spChg>
        <pc:spChg chg="add del">
          <ac:chgData name="Alfred Smith" userId="3c60a3631c0db8ad" providerId="LiveId" clId="{E6F9EA3A-A23E-41D0-99AF-D5DAD8EAC9D5}" dt="2025-05-07T10:50:39.741" v="15" actId="22"/>
          <ac:spMkLst>
            <pc:docMk/>
            <pc:sldMk cId="3137811553" sldId="268"/>
            <ac:spMk id="5" creationId="{EE888F11-D824-1A93-03A9-3285B46500B9}"/>
          </ac:spMkLst>
        </pc:spChg>
        <pc:spChg chg="add mod">
          <ac:chgData name="Alfred Smith" userId="3c60a3631c0db8ad" providerId="LiveId" clId="{E6F9EA3A-A23E-41D0-99AF-D5DAD8EAC9D5}" dt="2025-05-07T10:50:44.295" v="16"/>
          <ac:spMkLst>
            <pc:docMk/>
            <pc:sldMk cId="3137811553" sldId="268"/>
            <ac:spMk id="6" creationId="{DC4D5961-E07D-7F3C-A20B-B7569C51B9C3}"/>
          </ac:spMkLst>
        </pc:spChg>
        <pc:spChg chg="add mod">
          <ac:chgData name="Alfred Smith" userId="3c60a3631c0db8ad" providerId="LiveId" clId="{E6F9EA3A-A23E-41D0-99AF-D5DAD8EAC9D5}" dt="2025-05-07T10:50:44.295" v="16"/>
          <ac:spMkLst>
            <pc:docMk/>
            <pc:sldMk cId="3137811553" sldId="268"/>
            <ac:spMk id="7" creationId="{9B0668FF-CE8C-CA84-93C5-4EE821B20805}"/>
          </ac:spMkLst>
        </pc:spChg>
      </pc:sldChg>
      <pc:sldChg chg="addSp delSp modSp mod">
        <pc:chgData name="Alfred Smith" userId="3c60a3631c0db8ad" providerId="LiveId" clId="{E6F9EA3A-A23E-41D0-99AF-D5DAD8EAC9D5}" dt="2025-05-07T10:50:54.230" v="18"/>
        <pc:sldMkLst>
          <pc:docMk/>
          <pc:sldMk cId="100491716" sldId="269"/>
        </pc:sldMkLst>
        <pc:spChg chg="add mod">
          <ac:chgData name="Alfred Smith" userId="3c60a3631c0db8ad" providerId="LiveId" clId="{E6F9EA3A-A23E-41D0-99AF-D5DAD8EAC9D5}" dt="2025-05-07T10:50:54.230" v="18"/>
          <ac:spMkLst>
            <pc:docMk/>
            <pc:sldMk cId="100491716" sldId="269"/>
            <ac:spMk id="2" creationId="{8564AD65-E3AE-BB4D-89CE-B4BE79D6CA15}"/>
          </ac:spMkLst>
        </pc:spChg>
        <pc:spChg chg="del">
          <ac:chgData name="Alfred Smith" userId="3c60a3631c0db8ad" providerId="LiveId" clId="{E6F9EA3A-A23E-41D0-99AF-D5DAD8EAC9D5}" dt="2025-05-07T10:50:53.671" v="17" actId="478"/>
          <ac:spMkLst>
            <pc:docMk/>
            <pc:sldMk cId="100491716" sldId="269"/>
            <ac:spMk id="3" creationId="{A58184BD-88F1-BA02-40C1-D8403D0EEC0D}"/>
          </ac:spMkLst>
        </pc:spChg>
        <pc:spChg chg="del">
          <ac:chgData name="Alfred Smith" userId="3c60a3631c0db8ad" providerId="LiveId" clId="{E6F9EA3A-A23E-41D0-99AF-D5DAD8EAC9D5}" dt="2025-05-07T10:50:53.671" v="17" actId="478"/>
          <ac:spMkLst>
            <pc:docMk/>
            <pc:sldMk cId="100491716" sldId="269"/>
            <ac:spMk id="4" creationId="{EE2AC625-9141-A801-F431-DD5F79396320}"/>
          </ac:spMkLst>
        </pc:spChg>
        <pc:spChg chg="add mod">
          <ac:chgData name="Alfred Smith" userId="3c60a3631c0db8ad" providerId="LiveId" clId="{E6F9EA3A-A23E-41D0-99AF-D5DAD8EAC9D5}" dt="2025-05-07T10:50:54.230" v="18"/>
          <ac:spMkLst>
            <pc:docMk/>
            <pc:sldMk cId="100491716" sldId="269"/>
            <ac:spMk id="5" creationId="{A1C35E3C-5593-B9BF-0141-E48DAFB843CC}"/>
          </ac:spMkLst>
        </pc:spChg>
      </pc:sldChg>
      <pc:sldChg chg="addSp modSp">
        <pc:chgData name="Alfred Smith" userId="3c60a3631c0db8ad" providerId="LiveId" clId="{E6F9EA3A-A23E-41D0-99AF-D5DAD8EAC9D5}" dt="2025-05-07T10:45:03.318" v="5"/>
        <pc:sldMkLst>
          <pc:docMk/>
          <pc:sldMk cId="939110669" sldId="271"/>
        </pc:sldMkLst>
        <pc:spChg chg="add mod">
          <ac:chgData name="Alfred Smith" userId="3c60a3631c0db8ad" providerId="LiveId" clId="{E6F9EA3A-A23E-41D0-99AF-D5DAD8EAC9D5}" dt="2025-05-07T10:45:03.318" v="5"/>
          <ac:spMkLst>
            <pc:docMk/>
            <pc:sldMk cId="939110669" sldId="271"/>
            <ac:spMk id="2" creationId="{123C0F03-3CDB-4366-FFFE-C0F04735073D}"/>
          </ac:spMkLst>
        </pc:spChg>
        <pc:spChg chg="mod">
          <ac:chgData name="Alfred Smith" userId="3c60a3631c0db8ad" providerId="LiveId" clId="{E6F9EA3A-A23E-41D0-99AF-D5DAD8EAC9D5}" dt="2025-05-07T10:44:28.347" v="4"/>
          <ac:spMkLst>
            <pc:docMk/>
            <pc:sldMk cId="939110669" sldId="271"/>
            <ac:spMk id="4" creationId="{ACF62FD2-666C-2B4E-C1BA-0B1F98570E56}"/>
          </ac:spMkLst>
        </pc:spChg>
      </pc:sldChg>
      <pc:sldChg chg="modSp">
        <pc:chgData name="Alfred Smith" userId="3c60a3631c0db8ad" providerId="LiveId" clId="{E6F9EA3A-A23E-41D0-99AF-D5DAD8EAC9D5}" dt="2025-05-07T10:44:28.347" v="4"/>
        <pc:sldMkLst>
          <pc:docMk/>
          <pc:sldMk cId="2996969115" sldId="275"/>
        </pc:sldMkLst>
        <pc:spChg chg="mod">
          <ac:chgData name="Alfred Smith" userId="3c60a3631c0db8ad" providerId="LiveId" clId="{E6F9EA3A-A23E-41D0-99AF-D5DAD8EAC9D5}" dt="2025-05-07T10:44:28.347" v="4"/>
          <ac:spMkLst>
            <pc:docMk/>
            <pc:sldMk cId="2996969115" sldId="275"/>
            <ac:spMk id="4" creationId="{52C859BF-08F1-FBE8-8869-9B0257833BD3}"/>
          </ac:spMkLst>
        </pc:spChg>
      </pc:sldChg>
      <pc:sldChg chg="modSp">
        <pc:chgData name="Alfred Smith" userId="3c60a3631c0db8ad" providerId="LiveId" clId="{E6F9EA3A-A23E-41D0-99AF-D5DAD8EAC9D5}" dt="2025-05-07T10:44:28.347" v="4"/>
        <pc:sldMkLst>
          <pc:docMk/>
          <pc:sldMk cId="2390376940" sldId="276"/>
        </pc:sldMkLst>
        <pc:spChg chg="mod">
          <ac:chgData name="Alfred Smith" userId="3c60a3631c0db8ad" providerId="LiveId" clId="{E6F9EA3A-A23E-41D0-99AF-D5DAD8EAC9D5}" dt="2025-05-07T10:44:28.347" v="4"/>
          <ac:spMkLst>
            <pc:docMk/>
            <pc:sldMk cId="2390376940" sldId="276"/>
            <ac:spMk id="4" creationId="{A295245D-3BEA-34B6-5996-DCDBD6D8CFF0}"/>
          </ac:spMkLst>
        </pc:spChg>
      </pc:sldChg>
      <pc:sldChg chg="modSp">
        <pc:chgData name="Alfred Smith" userId="3c60a3631c0db8ad" providerId="LiveId" clId="{E6F9EA3A-A23E-41D0-99AF-D5DAD8EAC9D5}" dt="2025-05-07T10:44:28.347" v="4"/>
        <pc:sldMkLst>
          <pc:docMk/>
          <pc:sldMk cId="4265919077" sldId="277"/>
        </pc:sldMkLst>
        <pc:spChg chg="mod">
          <ac:chgData name="Alfred Smith" userId="3c60a3631c0db8ad" providerId="LiveId" clId="{E6F9EA3A-A23E-41D0-99AF-D5DAD8EAC9D5}" dt="2025-05-07T10:44:28.347" v="4"/>
          <ac:spMkLst>
            <pc:docMk/>
            <pc:sldMk cId="4265919077" sldId="277"/>
            <ac:spMk id="4" creationId="{CB5A74D4-4AEC-88F7-B91D-DED609B83804}"/>
          </ac:spMkLst>
        </pc:spChg>
      </pc:sldChg>
      <pc:sldChg chg="modSp">
        <pc:chgData name="Alfred Smith" userId="3c60a3631c0db8ad" providerId="LiveId" clId="{E6F9EA3A-A23E-41D0-99AF-D5DAD8EAC9D5}" dt="2025-05-07T10:44:28.347" v="4"/>
        <pc:sldMkLst>
          <pc:docMk/>
          <pc:sldMk cId="210266664" sldId="278"/>
        </pc:sldMkLst>
        <pc:spChg chg="mod">
          <ac:chgData name="Alfred Smith" userId="3c60a3631c0db8ad" providerId="LiveId" clId="{E6F9EA3A-A23E-41D0-99AF-D5DAD8EAC9D5}" dt="2025-05-07T10:44:28.347" v="4"/>
          <ac:spMkLst>
            <pc:docMk/>
            <pc:sldMk cId="210266664" sldId="278"/>
            <ac:spMk id="4" creationId="{3D10E30C-F225-7953-C7C7-0C802D2680AC}"/>
          </ac:spMkLst>
        </pc:spChg>
      </pc:sldChg>
      <pc:sldChg chg="modSp">
        <pc:chgData name="Alfred Smith" userId="3c60a3631c0db8ad" providerId="LiveId" clId="{E6F9EA3A-A23E-41D0-99AF-D5DAD8EAC9D5}" dt="2025-05-07T10:44:28.347" v="4"/>
        <pc:sldMkLst>
          <pc:docMk/>
          <pc:sldMk cId="888433145" sldId="279"/>
        </pc:sldMkLst>
        <pc:spChg chg="mod">
          <ac:chgData name="Alfred Smith" userId="3c60a3631c0db8ad" providerId="LiveId" clId="{E6F9EA3A-A23E-41D0-99AF-D5DAD8EAC9D5}" dt="2025-05-07T10:44:28.347" v="4"/>
          <ac:spMkLst>
            <pc:docMk/>
            <pc:sldMk cId="888433145" sldId="279"/>
            <ac:spMk id="4" creationId="{C44282DD-108A-0CC2-FC3D-CE507A30A6E6}"/>
          </ac:spMkLst>
        </pc:spChg>
      </pc:sldChg>
      <pc:sldChg chg="modSp">
        <pc:chgData name="Alfred Smith" userId="3c60a3631c0db8ad" providerId="LiveId" clId="{E6F9EA3A-A23E-41D0-99AF-D5DAD8EAC9D5}" dt="2025-05-07T10:44:28.347" v="4"/>
        <pc:sldMkLst>
          <pc:docMk/>
          <pc:sldMk cId="791300187" sldId="280"/>
        </pc:sldMkLst>
        <pc:spChg chg="mod">
          <ac:chgData name="Alfred Smith" userId="3c60a3631c0db8ad" providerId="LiveId" clId="{E6F9EA3A-A23E-41D0-99AF-D5DAD8EAC9D5}" dt="2025-05-07T10:44:28.347" v="4"/>
          <ac:spMkLst>
            <pc:docMk/>
            <pc:sldMk cId="791300187" sldId="280"/>
            <ac:spMk id="4" creationId="{72E028CD-E88A-00F8-95BE-EDABD56F2375}"/>
          </ac:spMkLst>
        </pc:spChg>
      </pc:sldChg>
      <pc:sldChg chg="addSp delSp modSp mod">
        <pc:chgData name="Alfred Smith" userId="3c60a3631c0db8ad" providerId="LiveId" clId="{E6F9EA3A-A23E-41D0-99AF-D5DAD8EAC9D5}" dt="2025-05-07T10:51:07.194" v="20"/>
        <pc:sldMkLst>
          <pc:docMk/>
          <pc:sldMk cId="1922139011" sldId="281"/>
        </pc:sldMkLst>
        <pc:spChg chg="add mod">
          <ac:chgData name="Alfred Smith" userId="3c60a3631c0db8ad" providerId="LiveId" clId="{E6F9EA3A-A23E-41D0-99AF-D5DAD8EAC9D5}" dt="2025-05-07T10:51:07.194" v="20"/>
          <ac:spMkLst>
            <pc:docMk/>
            <pc:sldMk cId="1922139011" sldId="281"/>
            <ac:spMk id="2" creationId="{ADA6B9FC-49DA-DC1B-B452-03645535841A}"/>
          </ac:spMkLst>
        </pc:spChg>
        <pc:spChg chg="del">
          <ac:chgData name="Alfred Smith" userId="3c60a3631c0db8ad" providerId="LiveId" clId="{E6F9EA3A-A23E-41D0-99AF-D5DAD8EAC9D5}" dt="2025-05-07T10:51:06.646" v="19" actId="478"/>
          <ac:spMkLst>
            <pc:docMk/>
            <pc:sldMk cId="1922139011" sldId="281"/>
            <ac:spMk id="3" creationId="{A58184BD-88F1-BA02-40C1-D8403D0EEC0D}"/>
          </ac:spMkLst>
        </pc:spChg>
        <pc:spChg chg="del">
          <ac:chgData name="Alfred Smith" userId="3c60a3631c0db8ad" providerId="LiveId" clId="{E6F9EA3A-A23E-41D0-99AF-D5DAD8EAC9D5}" dt="2025-05-07T10:51:06.646" v="19" actId="478"/>
          <ac:spMkLst>
            <pc:docMk/>
            <pc:sldMk cId="1922139011" sldId="281"/>
            <ac:spMk id="4" creationId="{EE2AC625-9141-A801-F431-DD5F79396320}"/>
          </ac:spMkLst>
        </pc:spChg>
        <pc:spChg chg="add mod">
          <ac:chgData name="Alfred Smith" userId="3c60a3631c0db8ad" providerId="LiveId" clId="{E6F9EA3A-A23E-41D0-99AF-D5DAD8EAC9D5}" dt="2025-05-07T10:51:07.194" v="20"/>
          <ac:spMkLst>
            <pc:docMk/>
            <pc:sldMk cId="1922139011" sldId="281"/>
            <ac:spMk id="5" creationId="{AFC4EAC7-4F91-9EE1-CA68-348CB8917F20}"/>
          </ac:spMkLst>
        </pc:spChg>
      </pc:sldChg>
      <pc:sldChg chg="modSp">
        <pc:chgData name="Alfred Smith" userId="3c60a3631c0db8ad" providerId="LiveId" clId="{E6F9EA3A-A23E-41D0-99AF-D5DAD8EAC9D5}" dt="2025-05-07T10:44:28.347" v="4"/>
        <pc:sldMkLst>
          <pc:docMk/>
          <pc:sldMk cId="1126511635" sldId="282"/>
        </pc:sldMkLst>
        <pc:spChg chg="mod">
          <ac:chgData name="Alfred Smith" userId="3c60a3631c0db8ad" providerId="LiveId" clId="{E6F9EA3A-A23E-41D0-99AF-D5DAD8EAC9D5}" dt="2025-05-07T10:44:28.347" v="4"/>
          <ac:spMkLst>
            <pc:docMk/>
            <pc:sldMk cId="1126511635" sldId="282"/>
            <ac:spMk id="4" creationId="{D6558FE6-229C-49B3-5AD5-D935EE2C6D73}"/>
          </ac:spMkLst>
        </pc:spChg>
      </pc:sldChg>
      <pc:sldChg chg="addSp delSp modSp mod">
        <pc:chgData name="Alfred Smith" userId="3c60a3631c0db8ad" providerId="LiveId" clId="{E6F9EA3A-A23E-41D0-99AF-D5DAD8EAC9D5}" dt="2025-05-07T10:51:28.431" v="22"/>
        <pc:sldMkLst>
          <pc:docMk/>
          <pc:sldMk cId="3166251957" sldId="283"/>
        </pc:sldMkLst>
        <pc:spChg chg="add mod">
          <ac:chgData name="Alfred Smith" userId="3c60a3631c0db8ad" providerId="LiveId" clId="{E6F9EA3A-A23E-41D0-99AF-D5DAD8EAC9D5}" dt="2025-05-07T10:51:28.431" v="22"/>
          <ac:spMkLst>
            <pc:docMk/>
            <pc:sldMk cId="3166251957" sldId="283"/>
            <ac:spMk id="2" creationId="{A416A075-13D5-D7F1-BF51-EAEC0C181EE4}"/>
          </ac:spMkLst>
        </pc:spChg>
        <pc:spChg chg="del">
          <ac:chgData name="Alfred Smith" userId="3c60a3631c0db8ad" providerId="LiveId" clId="{E6F9EA3A-A23E-41D0-99AF-D5DAD8EAC9D5}" dt="2025-05-07T10:51:27.917" v="21" actId="478"/>
          <ac:spMkLst>
            <pc:docMk/>
            <pc:sldMk cId="3166251957" sldId="283"/>
            <ac:spMk id="3" creationId="{A58184BD-88F1-BA02-40C1-D8403D0EEC0D}"/>
          </ac:spMkLst>
        </pc:spChg>
        <pc:spChg chg="del">
          <ac:chgData name="Alfred Smith" userId="3c60a3631c0db8ad" providerId="LiveId" clId="{E6F9EA3A-A23E-41D0-99AF-D5DAD8EAC9D5}" dt="2025-05-07T10:51:27.917" v="21" actId="478"/>
          <ac:spMkLst>
            <pc:docMk/>
            <pc:sldMk cId="3166251957" sldId="283"/>
            <ac:spMk id="4" creationId="{EE2AC625-9141-A801-F431-DD5F79396320}"/>
          </ac:spMkLst>
        </pc:spChg>
        <pc:spChg chg="add mod">
          <ac:chgData name="Alfred Smith" userId="3c60a3631c0db8ad" providerId="LiveId" clId="{E6F9EA3A-A23E-41D0-99AF-D5DAD8EAC9D5}" dt="2025-05-07T10:51:28.431" v="22"/>
          <ac:spMkLst>
            <pc:docMk/>
            <pc:sldMk cId="3166251957" sldId="283"/>
            <ac:spMk id="5" creationId="{57AC756A-66AA-4034-C321-9FBBCB607F7C}"/>
          </ac:spMkLst>
        </pc:spChg>
      </pc:sldChg>
      <pc:sldChg chg="modSp">
        <pc:chgData name="Alfred Smith" userId="3c60a3631c0db8ad" providerId="LiveId" clId="{E6F9EA3A-A23E-41D0-99AF-D5DAD8EAC9D5}" dt="2025-05-07T10:44:28.347" v="4"/>
        <pc:sldMkLst>
          <pc:docMk/>
          <pc:sldMk cId="3922583308" sldId="284"/>
        </pc:sldMkLst>
        <pc:spChg chg="mod">
          <ac:chgData name="Alfred Smith" userId="3c60a3631c0db8ad" providerId="LiveId" clId="{E6F9EA3A-A23E-41D0-99AF-D5DAD8EAC9D5}" dt="2025-05-07T10:44:28.347" v="4"/>
          <ac:spMkLst>
            <pc:docMk/>
            <pc:sldMk cId="3922583308" sldId="284"/>
            <ac:spMk id="4" creationId="{344259D9-8096-AE22-9ADF-56497626177B}"/>
          </ac:spMkLst>
        </pc:spChg>
      </pc:sldChg>
      <pc:sldChg chg="addSp delSp modSp mod">
        <pc:chgData name="Alfred Smith" userId="3c60a3631c0db8ad" providerId="LiveId" clId="{E6F9EA3A-A23E-41D0-99AF-D5DAD8EAC9D5}" dt="2025-05-07T10:51:37.837" v="24"/>
        <pc:sldMkLst>
          <pc:docMk/>
          <pc:sldMk cId="1522780631" sldId="285"/>
        </pc:sldMkLst>
        <pc:spChg chg="add mod">
          <ac:chgData name="Alfred Smith" userId="3c60a3631c0db8ad" providerId="LiveId" clId="{E6F9EA3A-A23E-41D0-99AF-D5DAD8EAC9D5}" dt="2025-05-07T10:51:37.837" v="24"/>
          <ac:spMkLst>
            <pc:docMk/>
            <pc:sldMk cId="1522780631" sldId="285"/>
            <ac:spMk id="2" creationId="{64F5D6A9-131A-BEA2-22FD-0337A2B78DF5}"/>
          </ac:spMkLst>
        </pc:spChg>
        <pc:spChg chg="del">
          <ac:chgData name="Alfred Smith" userId="3c60a3631c0db8ad" providerId="LiveId" clId="{E6F9EA3A-A23E-41D0-99AF-D5DAD8EAC9D5}" dt="2025-05-07T10:51:37.333" v="23" actId="478"/>
          <ac:spMkLst>
            <pc:docMk/>
            <pc:sldMk cId="1522780631" sldId="285"/>
            <ac:spMk id="3" creationId="{A58184BD-88F1-BA02-40C1-D8403D0EEC0D}"/>
          </ac:spMkLst>
        </pc:spChg>
        <pc:spChg chg="del">
          <ac:chgData name="Alfred Smith" userId="3c60a3631c0db8ad" providerId="LiveId" clId="{E6F9EA3A-A23E-41D0-99AF-D5DAD8EAC9D5}" dt="2025-05-07T10:51:37.333" v="23" actId="478"/>
          <ac:spMkLst>
            <pc:docMk/>
            <pc:sldMk cId="1522780631" sldId="285"/>
            <ac:spMk id="4" creationId="{EE2AC625-9141-A801-F431-DD5F79396320}"/>
          </ac:spMkLst>
        </pc:spChg>
        <pc:spChg chg="add mod">
          <ac:chgData name="Alfred Smith" userId="3c60a3631c0db8ad" providerId="LiveId" clId="{E6F9EA3A-A23E-41D0-99AF-D5DAD8EAC9D5}" dt="2025-05-07T10:51:37.837" v="24"/>
          <ac:spMkLst>
            <pc:docMk/>
            <pc:sldMk cId="1522780631" sldId="285"/>
            <ac:spMk id="5" creationId="{E8A75DCA-E387-E0BE-A814-662FE139EAA3}"/>
          </ac:spMkLst>
        </pc:spChg>
      </pc:sldChg>
      <pc:sldChg chg="modSp">
        <pc:chgData name="Alfred Smith" userId="3c60a3631c0db8ad" providerId="LiveId" clId="{E6F9EA3A-A23E-41D0-99AF-D5DAD8EAC9D5}" dt="2025-05-07T10:44:28.347" v="4"/>
        <pc:sldMkLst>
          <pc:docMk/>
          <pc:sldMk cId="1850742486" sldId="286"/>
        </pc:sldMkLst>
        <pc:spChg chg="mod">
          <ac:chgData name="Alfred Smith" userId="3c60a3631c0db8ad" providerId="LiveId" clId="{E6F9EA3A-A23E-41D0-99AF-D5DAD8EAC9D5}" dt="2025-05-07T10:44:28.347" v="4"/>
          <ac:spMkLst>
            <pc:docMk/>
            <pc:sldMk cId="1850742486" sldId="286"/>
            <ac:spMk id="4" creationId="{586BC53C-91EB-18D0-2940-D8BDD5F5A6FF}"/>
          </ac:spMkLst>
        </pc:spChg>
      </pc:sldChg>
      <pc:sldChg chg="addSp delSp modSp mod">
        <pc:chgData name="Alfred Smith" userId="3c60a3631c0db8ad" providerId="LiveId" clId="{E6F9EA3A-A23E-41D0-99AF-D5DAD8EAC9D5}" dt="2025-05-07T10:51:52.027" v="26"/>
        <pc:sldMkLst>
          <pc:docMk/>
          <pc:sldMk cId="2332778949" sldId="287"/>
        </pc:sldMkLst>
        <pc:spChg chg="add mod">
          <ac:chgData name="Alfred Smith" userId="3c60a3631c0db8ad" providerId="LiveId" clId="{E6F9EA3A-A23E-41D0-99AF-D5DAD8EAC9D5}" dt="2025-05-07T10:51:52.027" v="26"/>
          <ac:spMkLst>
            <pc:docMk/>
            <pc:sldMk cId="2332778949" sldId="287"/>
            <ac:spMk id="2" creationId="{9CA0A6C0-DAFA-51C7-00E9-B1E81E841F9E}"/>
          </ac:spMkLst>
        </pc:spChg>
        <pc:spChg chg="del">
          <ac:chgData name="Alfred Smith" userId="3c60a3631c0db8ad" providerId="LiveId" clId="{E6F9EA3A-A23E-41D0-99AF-D5DAD8EAC9D5}" dt="2025-05-07T10:51:51.514" v="25" actId="478"/>
          <ac:spMkLst>
            <pc:docMk/>
            <pc:sldMk cId="2332778949" sldId="287"/>
            <ac:spMk id="3" creationId="{A58184BD-88F1-BA02-40C1-D8403D0EEC0D}"/>
          </ac:spMkLst>
        </pc:spChg>
        <pc:spChg chg="del">
          <ac:chgData name="Alfred Smith" userId="3c60a3631c0db8ad" providerId="LiveId" clId="{E6F9EA3A-A23E-41D0-99AF-D5DAD8EAC9D5}" dt="2025-05-07T10:51:51.514" v="25" actId="478"/>
          <ac:spMkLst>
            <pc:docMk/>
            <pc:sldMk cId="2332778949" sldId="287"/>
            <ac:spMk id="4" creationId="{EE2AC625-9141-A801-F431-DD5F79396320}"/>
          </ac:spMkLst>
        </pc:spChg>
        <pc:spChg chg="add mod">
          <ac:chgData name="Alfred Smith" userId="3c60a3631c0db8ad" providerId="LiveId" clId="{E6F9EA3A-A23E-41D0-99AF-D5DAD8EAC9D5}" dt="2025-05-07T10:51:52.027" v="26"/>
          <ac:spMkLst>
            <pc:docMk/>
            <pc:sldMk cId="2332778949" sldId="287"/>
            <ac:spMk id="5" creationId="{DACE0AD5-9711-54B4-AA36-32B5B23333A9}"/>
          </ac:spMkLst>
        </pc:spChg>
      </pc:sldChg>
      <pc:sldChg chg="modSp">
        <pc:chgData name="Alfred Smith" userId="3c60a3631c0db8ad" providerId="LiveId" clId="{E6F9EA3A-A23E-41D0-99AF-D5DAD8EAC9D5}" dt="2025-05-07T10:44:28.347" v="4"/>
        <pc:sldMkLst>
          <pc:docMk/>
          <pc:sldMk cId="1828872212" sldId="288"/>
        </pc:sldMkLst>
        <pc:spChg chg="mod">
          <ac:chgData name="Alfred Smith" userId="3c60a3631c0db8ad" providerId="LiveId" clId="{E6F9EA3A-A23E-41D0-99AF-D5DAD8EAC9D5}" dt="2025-05-07T10:44:28.347" v="4"/>
          <ac:spMkLst>
            <pc:docMk/>
            <pc:sldMk cId="1828872212" sldId="288"/>
            <ac:spMk id="4" creationId="{1F9DF1FC-E284-D7B2-BD6F-13E5732D6BDB}"/>
          </ac:spMkLst>
        </pc:spChg>
      </pc:sldChg>
      <pc:sldChg chg="addSp delSp modSp mod">
        <pc:chgData name="Alfred Smith" userId="3c60a3631c0db8ad" providerId="LiveId" clId="{E6F9EA3A-A23E-41D0-99AF-D5DAD8EAC9D5}" dt="2025-05-07T10:52:01.373" v="28"/>
        <pc:sldMkLst>
          <pc:docMk/>
          <pc:sldMk cId="3153919605" sldId="289"/>
        </pc:sldMkLst>
        <pc:spChg chg="add mod">
          <ac:chgData name="Alfred Smith" userId="3c60a3631c0db8ad" providerId="LiveId" clId="{E6F9EA3A-A23E-41D0-99AF-D5DAD8EAC9D5}" dt="2025-05-07T10:52:01.373" v="28"/>
          <ac:spMkLst>
            <pc:docMk/>
            <pc:sldMk cId="3153919605" sldId="289"/>
            <ac:spMk id="2" creationId="{3D8B50F0-070F-188A-EE20-ED7D8058E1C1}"/>
          </ac:spMkLst>
        </pc:spChg>
        <pc:spChg chg="del">
          <ac:chgData name="Alfred Smith" userId="3c60a3631c0db8ad" providerId="LiveId" clId="{E6F9EA3A-A23E-41D0-99AF-D5DAD8EAC9D5}" dt="2025-05-07T10:52:00.813" v="27" actId="478"/>
          <ac:spMkLst>
            <pc:docMk/>
            <pc:sldMk cId="3153919605" sldId="289"/>
            <ac:spMk id="3" creationId="{A58184BD-88F1-BA02-40C1-D8403D0EEC0D}"/>
          </ac:spMkLst>
        </pc:spChg>
        <pc:spChg chg="del">
          <ac:chgData name="Alfred Smith" userId="3c60a3631c0db8ad" providerId="LiveId" clId="{E6F9EA3A-A23E-41D0-99AF-D5DAD8EAC9D5}" dt="2025-05-07T10:52:00.813" v="27" actId="478"/>
          <ac:spMkLst>
            <pc:docMk/>
            <pc:sldMk cId="3153919605" sldId="289"/>
            <ac:spMk id="4" creationId="{EE2AC625-9141-A801-F431-DD5F79396320}"/>
          </ac:spMkLst>
        </pc:spChg>
        <pc:spChg chg="add mod">
          <ac:chgData name="Alfred Smith" userId="3c60a3631c0db8ad" providerId="LiveId" clId="{E6F9EA3A-A23E-41D0-99AF-D5DAD8EAC9D5}" dt="2025-05-07T10:52:01.373" v="28"/>
          <ac:spMkLst>
            <pc:docMk/>
            <pc:sldMk cId="3153919605" sldId="289"/>
            <ac:spMk id="5" creationId="{2FDBC09E-708B-0F76-E9B4-150967B8B9DA}"/>
          </ac:spMkLst>
        </pc:spChg>
      </pc:sldChg>
      <pc:sldChg chg="modSp">
        <pc:chgData name="Alfred Smith" userId="3c60a3631c0db8ad" providerId="LiveId" clId="{E6F9EA3A-A23E-41D0-99AF-D5DAD8EAC9D5}" dt="2025-05-07T10:44:28.347" v="4"/>
        <pc:sldMkLst>
          <pc:docMk/>
          <pc:sldMk cId="1292473336" sldId="290"/>
        </pc:sldMkLst>
        <pc:spChg chg="mod">
          <ac:chgData name="Alfred Smith" userId="3c60a3631c0db8ad" providerId="LiveId" clId="{E6F9EA3A-A23E-41D0-99AF-D5DAD8EAC9D5}" dt="2025-05-07T10:44:28.347" v="4"/>
          <ac:spMkLst>
            <pc:docMk/>
            <pc:sldMk cId="1292473336" sldId="290"/>
            <ac:spMk id="4" creationId="{475CBEFD-49FE-5FE8-13D1-4FE5FA7A7C85}"/>
          </ac:spMkLst>
        </pc:spChg>
      </pc:sldChg>
      <pc:sldChg chg="addSp delSp modSp mod">
        <pc:chgData name="Alfred Smith" userId="3c60a3631c0db8ad" providerId="LiveId" clId="{E6F9EA3A-A23E-41D0-99AF-D5DAD8EAC9D5}" dt="2025-05-07T10:53:21.125" v="30"/>
        <pc:sldMkLst>
          <pc:docMk/>
          <pc:sldMk cId="1878919862" sldId="291"/>
        </pc:sldMkLst>
        <pc:spChg chg="add mod">
          <ac:chgData name="Alfred Smith" userId="3c60a3631c0db8ad" providerId="LiveId" clId="{E6F9EA3A-A23E-41D0-99AF-D5DAD8EAC9D5}" dt="2025-05-07T10:53:21.125" v="30"/>
          <ac:spMkLst>
            <pc:docMk/>
            <pc:sldMk cId="1878919862" sldId="291"/>
            <ac:spMk id="2" creationId="{00E525FE-F2FF-B985-2A99-ABF64B9C1DA7}"/>
          </ac:spMkLst>
        </pc:spChg>
        <pc:spChg chg="del">
          <ac:chgData name="Alfred Smith" userId="3c60a3631c0db8ad" providerId="LiveId" clId="{E6F9EA3A-A23E-41D0-99AF-D5DAD8EAC9D5}" dt="2025-05-07T10:53:19.730" v="29" actId="478"/>
          <ac:spMkLst>
            <pc:docMk/>
            <pc:sldMk cId="1878919862" sldId="291"/>
            <ac:spMk id="3" creationId="{A58184BD-88F1-BA02-40C1-D8403D0EEC0D}"/>
          </ac:spMkLst>
        </pc:spChg>
        <pc:spChg chg="del">
          <ac:chgData name="Alfred Smith" userId="3c60a3631c0db8ad" providerId="LiveId" clId="{E6F9EA3A-A23E-41D0-99AF-D5DAD8EAC9D5}" dt="2025-05-07T10:53:19.730" v="29" actId="478"/>
          <ac:spMkLst>
            <pc:docMk/>
            <pc:sldMk cId="1878919862" sldId="291"/>
            <ac:spMk id="4" creationId="{EE2AC625-9141-A801-F431-DD5F79396320}"/>
          </ac:spMkLst>
        </pc:spChg>
        <pc:spChg chg="add mod">
          <ac:chgData name="Alfred Smith" userId="3c60a3631c0db8ad" providerId="LiveId" clId="{E6F9EA3A-A23E-41D0-99AF-D5DAD8EAC9D5}" dt="2025-05-07T10:53:21.125" v="30"/>
          <ac:spMkLst>
            <pc:docMk/>
            <pc:sldMk cId="1878919862" sldId="291"/>
            <ac:spMk id="5" creationId="{73BD4D18-C21F-7A4E-A916-2A9CFF4C74D0}"/>
          </ac:spMkLst>
        </pc:spChg>
      </pc:sldChg>
      <pc:sldChg chg="modSp">
        <pc:chgData name="Alfred Smith" userId="3c60a3631c0db8ad" providerId="LiveId" clId="{E6F9EA3A-A23E-41D0-99AF-D5DAD8EAC9D5}" dt="2025-05-07T10:44:28.347" v="4"/>
        <pc:sldMkLst>
          <pc:docMk/>
          <pc:sldMk cId="1014080634" sldId="292"/>
        </pc:sldMkLst>
        <pc:spChg chg="mod">
          <ac:chgData name="Alfred Smith" userId="3c60a3631c0db8ad" providerId="LiveId" clId="{E6F9EA3A-A23E-41D0-99AF-D5DAD8EAC9D5}" dt="2025-05-07T10:44:28.347" v="4"/>
          <ac:spMkLst>
            <pc:docMk/>
            <pc:sldMk cId="1014080634" sldId="292"/>
            <ac:spMk id="4" creationId="{FCD565C8-3DE9-47EA-8F25-4DB2B8544BC3}"/>
          </ac:spMkLst>
        </pc:spChg>
      </pc:sldChg>
      <pc:sldChg chg="addSp delSp modSp mod">
        <pc:chgData name="Alfred Smith" userId="3c60a3631c0db8ad" providerId="LiveId" clId="{E6F9EA3A-A23E-41D0-99AF-D5DAD8EAC9D5}" dt="2025-05-07T10:53:40.315" v="32"/>
        <pc:sldMkLst>
          <pc:docMk/>
          <pc:sldMk cId="2219299321" sldId="293"/>
        </pc:sldMkLst>
        <pc:spChg chg="add mod">
          <ac:chgData name="Alfred Smith" userId="3c60a3631c0db8ad" providerId="LiveId" clId="{E6F9EA3A-A23E-41D0-99AF-D5DAD8EAC9D5}" dt="2025-05-07T10:53:40.315" v="32"/>
          <ac:spMkLst>
            <pc:docMk/>
            <pc:sldMk cId="2219299321" sldId="293"/>
            <ac:spMk id="2" creationId="{06A92EF2-7B3B-F9F8-8082-8C092090F281}"/>
          </ac:spMkLst>
        </pc:spChg>
        <pc:spChg chg="del">
          <ac:chgData name="Alfred Smith" userId="3c60a3631c0db8ad" providerId="LiveId" clId="{E6F9EA3A-A23E-41D0-99AF-D5DAD8EAC9D5}" dt="2025-05-07T10:53:39.771" v="31" actId="478"/>
          <ac:spMkLst>
            <pc:docMk/>
            <pc:sldMk cId="2219299321" sldId="293"/>
            <ac:spMk id="3" creationId="{A58184BD-88F1-BA02-40C1-D8403D0EEC0D}"/>
          </ac:spMkLst>
        </pc:spChg>
        <pc:spChg chg="del">
          <ac:chgData name="Alfred Smith" userId="3c60a3631c0db8ad" providerId="LiveId" clId="{E6F9EA3A-A23E-41D0-99AF-D5DAD8EAC9D5}" dt="2025-05-07T10:53:39.771" v="31" actId="478"/>
          <ac:spMkLst>
            <pc:docMk/>
            <pc:sldMk cId="2219299321" sldId="293"/>
            <ac:spMk id="4" creationId="{EE2AC625-9141-A801-F431-DD5F79396320}"/>
          </ac:spMkLst>
        </pc:spChg>
        <pc:spChg chg="add mod">
          <ac:chgData name="Alfred Smith" userId="3c60a3631c0db8ad" providerId="LiveId" clId="{E6F9EA3A-A23E-41D0-99AF-D5DAD8EAC9D5}" dt="2025-05-07T10:53:40.315" v="32"/>
          <ac:spMkLst>
            <pc:docMk/>
            <pc:sldMk cId="2219299321" sldId="293"/>
            <ac:spMk id="5" creationId="{092AB197-105D-5424-E355-7340EF601B52}"/>
          </ac:spMkLst>
        </pc:spChg>
      </pc:sldChg>
      <pc:sldChg chg="modSp">
        <pc:chgData name="Alfred Smith" userId="3c60a3631c0db8ad" providerId="LiveId" clId="{E6F9EA3A-A23E-41D0-99AF-D5DAD8EAC9D5}" dt="2025-05-07T10:44:28.347" v="4"/>
        <pc:sldMkLst>
          <pc:docMk/>
          <pc:sldMk cId="2859407553" sldId="294"/>
        </pc:sldMkLst>
        <pc:spChg chg="mod">
          <ac:chgData name="Alfred Smith" userId="3c60a3631c0db8ad" providerId="LiveId" clId="{E6F9EA3A-A23E-41D0-99AF-D5DAD8EAC9D5}" dt="2025-05-07T10:44:28.347" v="4"/>
          <ac:spMkLst>
            <pc:docMk/>
            <pc:sldMk cId="2859407553" sldId="294"/>
            <ac:spMk id="4" creationId="{B79E9FC8-D4C2-DC07-11C4-9E6C6EFB2C05}"/>
          </ac:spMkLst>
        </pc:spChg>
      </pc:sldChg>
      <pc:sldChg chg="addSp delSp modSp mod">
        <pc:chgData name="Alfred Smith" userId="3c60a3631c0db8ad" providerId="LiveId" clId="{E6F9EA3A-A23E-41D0-99AF-D5DAD8EAC9D5}" dt="2025-05-07T10:53:49.394" v="34"/>
        <pc:sldMkLst>
          <pc:docMk/>
          <pc:sldMk cId="3279066978" sldId="295"/>
        </pc:sldMkLst>
        <pc:spChg chg="add mod">
          <ac:chgData name="Alfred Smith" userId="3c60a3631c0db8ad" providerId="LiveId" clId="{E6F9EA3A-A23E-41D0-99AF-D5DAD8EAC9D5}" dt="2025-05-07T10:53:49.394" v="34"/>
          <ac:spMkLst>
            <pc:docMk/>
            <pc:sldMk cId="3279066978" sldId="295"/>
            <ac:spMk id="2" creationId="{71822733-94C8-A69A-EE8F-71755E7D40FA}"/>
          </ac:spMkLst>
        </pc:spChg>
        <pc:spChg chg="del">
          <ac:chgData name="Alfred Smith" userId="3c60a3631c0db8ad" providerId="LiveId" clId="{E6F9EA3A-A23E-41D0-99AF-D5DAD8EAC9D5}" dt="2025-05-07T10:53:48.624" v="33" actId="478"/>
          <ac:spMkLst>
            <pc:docMk/>
            <pc:sldMk cId="3279066978" sldId="295"/>
            <ac:spMk id="3" creationId="{A58184BD-88F1-BA02-40C1-D8403D0EEC0D}"/>
          </ac:spMkLst>
        </pc:spChg>
        <pc:spChg chg="del">
          <ac:chgData name="Alfred Smith" userId="3c60a3631c0db8ad" providerId="LiveId" clId="{E6F9EA3A-A23E-41D0-99AF-D5DAD8EAC9D5}" dt="2025-05-07T10:53:48.624" v="33" actId="478"/>
          <ac:spMkLst>
            <pc:docMk/>
            <pc:sldMk cId="3279066978" sldId="295"/>
            <ac:spMk id="4" creationId="{EE2AC625-9141-A801-F431-DD5F79396320}"/>
          </ac:spMkLst>
        </pc:spChg>
        <pc:spChg chg="add mod">
          <ac:chgData name="Alfred Smith" userId="3c60a3631c0db8ad" providerId="LiveId" clId="{E6F9EA3A-A23E-41D0-99AF-D5DAD8EAC9D5}" dt="2025-05-07T10:53:49.394" v="34"/>
          <ac:spMkLst>
            <pc:docMk/>
            <pc:sldMk cId="3279066978" sldId="295"/>
            <ac:spMk id="5" creationId="{AC296327-B599-2725-8804-E05CB5C02A6B}"/>
          </ac:spMkLst>
        </pc:spChg>
      </pc:sldChg>
      <pc:sldChg chg="modSp">
        <pc:chgData name="Alfred Smith" userId="3c60a3631c0db8ad" providerId="LiveId" clId="{E6F9EA3A-A23E-41D0-99AF-D5DAD8EAC9D5}" dt="2025-05-07T10:44:28.347" v="4"/>
        <pc:sldMkLst>
          <pc:docMk/>
          <pc:sldMk cId="47807235" sldId="296"/>
        </pc:sldMkLst>
        <pc:spChg chg="mod">
          <ac:chgData name="Alfred Smith" userId="3c60a3631c0db8ad" providerId="LiveId" clId="{E6F9EA3A-A23E-41D0-99AF-D5DAD8EAC9D5}" dt="2025-05-07T10:44:28.347" v="4"/>
          <ac:spMkLst>
            <pc:docMk/>
            <pc:sldMk cId="47807235" sldId="296"/>
            <ac:spMk id="4" creationId="{852F807E-48B0-73D1-5874-278A0BD8A659}"/>
          </ac:spMkLst>
        </pc:spChg>
      </pc:sldChg>
      <pc:sldChg chg="addSp delSp modSp mod">
        <pc:chgData name="Alfred Smith" userId="3c60a3631c0db8ad" providerId="LiveId" clId="{E6F9EA3A-A23E-41D0-99AF-D5DAD8EAC9D5}" dt="2025-05-07T10:53:57.457" v="36"/>
        <pc:sldMkLst>
          <pc:docMk/>
          <pc:sldMk cId="3636060961" sldId="297"/>
        </pc:sldMkLst>
        <pc:spChg chg="add mod">
          <ac:chgData name="Alfred Smith" userId="3c60a3631c0db8ad" providerId="LiveId" clId="{E6F9EA3A-A23E-41D0-99AF-D5DAD8EAC9D5}" dt="2025-05-07T10:53:57.457" v="36"/>
          <ac:spMkLst>
            <pc:docMk/>
            <pc:sldMk cId="3636060961" sldId="297"/>
            <ac:spMk id="2" creationId="{DFB7F98F-4735-9FA2-214C-8E64C0CF8FE3}"/>
          </ac:spMkLst>
        </pc:spChg>
        <pc:spChg chg="del">
          <ac:chgData name="Alfred Smith" userId="3c60a3631c0db8ad" providerId="LiveId" clId="{E6F9EA3A-A23E-41D0-99AF-D5DAD8EAC9D5}" dt="2025-05-07T10:53:56.909" v="35" actId="478"/>
          <ac:spMkLst>
            <pc:docMk/>
            <pc:sldMk cId="3636060961" sldId="297"/>
            <ac:spMk id="3" creationId="{A58184BD-88F1-BA02-40C1-D8403D0EEC0D}"/>
          </ac:spMkLst>
        </pc:spChg>
        <pc:spChg chg="del">
          <ac:chgData name="Alfred Smith" userId="3c60a3631c0db8ad" providerId="LiveId" clId="{E6F9EA3A-A23E-41D0-99AF-D5DAD8EAC9D5}" dt="2025-05-07T10:53:56.909" v="35" actId="478"/>
          <ac:spMkLst>
            <pc:docMk/>
            <pc:sldMk cId="3636060961" sldId="297"/>
            <ac:spMk id="4" creationId="{EE2AC625-9141-A801-F431-DD5F79396320}"/>
          </ac:spMkLst>
        </pc:spChg>
        <pc:spChg chg="add mod">
          <ac:chgData name="Alfred Smith" userId="3c60a3631c0db8ad" providerId="LiveId" clId="{E6F9EA3A-A23E-41D0-99AF-D5DAD8EAC9D5}" dt="2025-05-07T10:53:57.457" v="36"/>
          <ac:spMkLst>
            <pc:docMk/>
            <pc:sldMk cId="3636060961" sldId="297"/>
            <ac:spMk id="5" creationId="{39E14837-9CCD-7A69-2C05-AA1F9F470895}"/>
          </ac:spMkLst>
        </pc:spChg>
      </pc:sldChg>
      <pc:sldChg chg="modSp">
        <pc:chgData name="Alfred Smith" userId="3c60a3631c0db8ad" providerId="LiveId" clId="{E6F9EA3A-A23E-41D0-99AF-D5DAD8EAC9D5}" dt="2025-05-07T10:44:28.347" v="4"/>
        <pc:sldMkLst>
          <pc:docMk/>
          <pc:sldMk cId="1920476595" sldId="298"/>
        </pc:sldMkLst>
        <pc:spChg chg="mod">
          <ac:chgData name="Alfred Smith" userId="3c60a3631c0db8ad" providerId="LiveId" clId="{E6F9EA3A-A23E-41D0-99AF-D5DAD8EAC9D5}" dt="2025-05-07T10:44:28.347" v="4"/>
          <ac:spMkLst>
            <pc:docMk/>
            <pc:sldMk cId="1920476595" sldId="298"/>
            <ac:spMk id="4" creationId="{EC2CEFBB-2D56-EE5F-7E1B-FDB8F71E9E5F}"/>
          </ac:spMkLst>
        </pc:spChg>
      </pc:sldChg>
      <pc:sldChg chg="addSp delSp modSp mod">
        <pc:chgData name="Alfred Smith" userId="3c60a3631c0db8ad" providerId="LiveId" clId="{E6F9EA3A-A23E-41D0-99AF-D5DAD8EAC9D5}" dt="2025-05-07T10:54:10.856" v="38"/>
        <pc:sldMkLst>
          <pc:docMk/>
          <pc:sldMk cId="2859807765" sldId="299"/>
        </pc:sldMkLst>
        <pc:spChg chg="add mod">
          <ac:chgData name="Alfred Smith" userId="3c60a3631c0db8ad" providerId="LiveId" clId="{E6F9EA3A-A23E-41D0-99AF-D5DAD8EAC9D5}" dt="2025-05-07T10:54:10.856" v="38"/>
          <ac:spMkLst>
            <pc:docMk/>
            <pc:sldMk cId="2859807765" sldId="299"/>
            <ac:spMk id="2" creationId="{AD919CAC-26A4-69AB-CB6F-CBF5DBDF9E15}"/>
          </ac:spMkLst>
        </pc:spChg>
        <pc:spChg chg="del">
          <ac:chgData name="Alfred Smith" userId="3c60a3631c0db8ad" providerId="LiveId" clId="{E6F9EA3A-A23E-41D0-99AF-D5DAD8EAC9D5}" dt="2025-05-07T10:54:10.084" v="37" actId="478"/>
          <ac:spMkLst>
            <pc:docMk/>
            <pc:sldMk cId="2859807765" sldId="299"/>
            <ac:spMk id="3" creationId="{A58184BD-88F1-BA02-40C1-D8403D0EEC0D}"/>
          </ac:spMkLst>
        </pc:spChg>
        <pc:spChg chg="del">
          <ac:chgData name="Alfred Smith" userId="3c60a3631c0db8ad" providerId="LiveId" clId="{E6F9EA3A-A23E-41D0-99AF-D5DAD8EAC9D5}" dt="2025-05-07T10:54:10.084" v="37" actId="478"/>
          <ac:spMkLst>
            <pc:docMk/>
            <pc:sldMk cId="2859807765" sldId="299"/>
            <ac:spMk id="4" creationId="{EE2AC625-9141-A801-F431-DD5F79396320}"/>
          </ac:spMkLst>
        </pc:spChg>
        <pc:spChg chg="add mod">
          <ac:chgData name="Alfred Smith" userId="3c60a3631c0db8ad" providerId="LiveId" clId="{E6F9EA3A-A23E-41D0-99AF-D5DAD8EAC9D5}" dt="2025-05-07T10:54:10.856" v="38"/>
          <ac:spMkLst>
            <pc:docMk/>
            <pc:sldMk cId="2859807765" sldId="299"/>
            <ac:spMk id="5" creationId="{DC4DE4EB-D505-1D24-CB29-273F1FC5797E}"/>
          </ac:spMkLst>
        </pc:spChg>
      </pc:sldChg>
      <pc:sldChg chg="modSp">
        <pc:chgData name="Alfred Smith" userId="3c60a3631c0db8ad" providerId="LiveId" clId="{E6F9EA3A-A23E-41D0-99AF-D5DAD8EAC9D5}" dt="2025-05-07T10:44:28.347" v="4"/>
        <pc:sldMkLst>
          <pc:docMk/>
          <pc:sldMk cId="3301951225" sldId="300"/>
        </pc:sldMkLst>
        <pc:spChg chg="mod">
          <ac:chgData name="Alfred Smith" userId="3c60a3631c0db8ad" providerId="LiveId" clId="{E6F9EA3A-A23E-41D0-99AF-D5DAD8EAC9D5}" dt="2025-05-07T10:44:28.347" v="4"/>
          <ac:spMkLst>
            <pc:docMk/>
            <pc:sldMk cId="3301951225" sldId="300"/>
            <ac:spMk id="4" creationId="{46D7F886-D346-94FC-3135-0203D6934525}"/>
          </ac:spMkLst>
        </pc:spChg>
      </pc:sldChg>
      <pc:sldChg chg="addSp delSp modSp mod">
        <pc:chgData name="Alfred Smith" userId="3c60a3631c0db8ad" providerId="LiveId" clId="{E6F9EA3A-A23E-41D0-99AF-D5DAD8EAC9D5}" dt="2025-05-07T10:54:22.692" v="40"/>
        <pc:sldMkLst>
          <pc:docMk/>
          <pc:sldMk cId="2705290756" sldId="301"/>
        </pc:sldMkLst>
        <pc:spChg chg="add mod">
          <ac:chgData name="Alfred Smith" userId="3c60a3631c0db8ad" providerId="LiveId" clId="{E6F9EA3A-A23E-41D0-99AF-D5DAD8EAC9D5}" dt="2025-05-07T10:54:22.692" v="40"/>
          <ac:spMkLst>
            <pc:docMk/>
            <pc:sldMk cId="2705290756" sldId="301"/>
            <ac:spMk id="2" creationId="{9B5E8DFF-BDF8-D066-B402-1D31B5B025A2}"/>
          </ac:spMkLst>
        </pc:spChg>
        <pc:spChg chg="del">
          <ac:chgData name="Alfred Smith" userId="3c60a3631c0db8ad" providerId="LiveId" clId="{E6F9EA3A-A23E-41D0-99AF-D5DAD8EAC9D5}" dt="2025-05-07T10:54:21.728" v="39" actId="478"/>
          <ac:spMkLst>
            <pc:docMk/>
            <pc:sldMk cId="2705290756" sldId="301"/>
            <ac:spMk id="3" creationId="{A58184BD-88F1-BA02-40C1-D8403D0EEC0D}"/>
          </ac:spMkLst>
        </pc:spChg>
        <pc:spChg chg="del">
          <ac:chgData name="Alfred Smith" userId="3c60a3631c0db8ad" providerId="LiveId" clId="{E6F9EA3A-A23E-41D0-99AF-D5DAD8EAC9D5}" dt="2025-05-07T10:54:21.728" v="39" actId="478"/>
          <ac:spMkLst>
            <pc:docMk/>
            <pc:sldMk cId="2705290756" sldId="301"/>
            <ac:spMk id="4" creationId="{EE2AC625-9141-A801-F431-DD5F79396320}"/>
          </ac:spMkLst>
        </pc:spChg>
        <pc:spChg chg="add mod">
          <ac:chgData name="Alfred Smith" userId="3c60a3631c0db8ad" providerId="LiveId" clId="{E6F9EA3A-A23E-41D0-99AF-D5DAD8EAC9D5}" dt="2025-05-07T10:54:22.692" v="40"/>
          <ac:spMkLst>
            <pc:docMk/>
            <pc:sldMk cId="2705290756" sldId="301"/>
            <ac:spMk id="5" creationId="{A05996E2-BBFB-5B0E-B25B-DD7135A0A945}"/>
          </ac:spMkLst>
        </pc:spChg>
      </pc:sldChg>
      <pc:sldChg chg="modSp">
        <pc:chgData name="Alfred Smith" userId="3c60a3631c0db8ad" providerId="LiveId" clId="{E6F9EA3A-A23E-41D0-99AF-D5DAD8EAC9D5}" dt="2025-05-07T10:44:28.347" v="4"/>
        <pc:sldMkLst>
          <pc:docMk/>
          <pc:sldMk cId="3641161459" sldId="302"/>
        </pc:sldMkLst>
        <pc:spChg chg="mod">
          <ac:chgData name="Alfred Smith" userId="3c60a3631c0db8ad" providerId="LiveId" clId="{E6F9EA3A-A23E-41D0-99AF-D5DAD8EAC9D5}" dt="2025-05-07T10:44:28.347" v="4"/>
          <ac:spMkLst>
            <pc:docMk/>
            <pc:sldMk cId="3641161459" sldId="302"/>
            <ac:spMk id="3" creationId="{5DD4AE47-F4CE-2023-2189-16988294F554}"/>
          </ac:spMkLst>
        </pc:spChg>
      </pc:sldChg>
    </pc:docChg>
  </pc:docChgLst>
  <pc:docChgLst>
    <pc:chgData name="Leonie Smith" userId="fed1330f33f5650e" providerId="LiveId" clId="{33E1DC6D-A2D3-4F9C-89D6-9C474CB52280}"/>
    <pc:docChg chg="custSel delSld modSld">
      <pc:chgData name="Leonie Smith" userId="fed1330f33f5650e" providerId="LiveId" clId="{33E1DC6D-A2D3-4F9C-89D6-9C474CB52280}" dt="2023-05-22T06:38:23.408" v="281" actId="5793"/>
      <pc:docMkLst>
        <pc:docMk/>
      </pc:docMkLst>
      <pc:sldChg chg="addSp modSp modNotesTx">
        <pc:chgData name="Leonie Smith" userId="fed1330f33f5650e" providerId="LiveId" clId="{33E1DC6D-A2D3-4F9C-89D6-9C474CB52280}" dt="2023-05-22T06:38:23.408" v="281" actId="5793"/>
        <pc:sldMkLst>
          <pc:docMk/>
          <pc:sldMk cId="1499918570" sldId="257"/>
        </pc:sldMkLst>
      </pc:sldChg>
      <pc:sldChg chg="addSp delSp modSp mod modTransition modAnim">
        <pc:chgData name="Leonie Smith" userId="fed1330f33f5650e" providerId="LiveId" clId="{33E1DC6D-A2D3-4F9C-89D6-9C474CB52280}" dt="2023-05-18T08:36:01.507" v="7"/>
        <pc:sldMkLst>
          <pc:docMk/>
          <pc:sldMk cId="2346136586" sldId="260"/>
        </pc:sldMkLst>
      </pc:sldChg>
      <pc:sldChg chg="del">
        <pc:chgData name="Leonie Smith" userId="fed1330f33f5650e" providerId="LiveId" clId="{33E1DC6D-A2D3-4F9C-89D6-9C474CB52280}" dt="2023-05-18T08:39:38.898" v="12" actId="2696"/>
        <pc:sldMkLst>
          <pc:docMk/>
          <pc:sldMk cId="4037329247" sldId="261"/>
        </pc:sldMkLst>
      </pc:sldChg>
      <pc:sldChg chg="del">
        <pc:chgData name="Leonie Smith" userId="fed1330f33f5650e" providerId="LiveId" clId="{33E1DC6D-A2D3-4F9C-89D6-9C474CB52280}" dt="2023-05-18T08:39:42.812" v="13" actId="2696"/>
        <pc:sldMkLst>
          <pc:docMk/>
          <pc:sldMk cId="1909638311" sldId="262"/>
        </pc:sldMkLst>
      </pc:sldChg>
      <pc:sldChg chg="addSp delSp modSp mod modTransition modAnim">
        <pc:chgData name="Leonie Smith" userId="fed1330f33f5650e" providerId="LiveId" clId="{33E1DC6D-A2D3-4F9C-89D6-9C474CB52280}" dt="2023-05-18T08:40:58.448" v="122" actId="21"/>
        <pc:sldMkLst>
          <pc:docMk/>
          <pc:sldMk cId="641208035" sldId="263"/>
        </pc:sldMkLst>
      </pc:sldChg>
      <pc:sldChg chg="addSp delSp modSp mod modTransition modAnim">
        <pc:chgData name="Leonie Smith" userId="fed1330f33f5650e" providerId="LiveId" clId="{33E1DC6D-A2D3-4F9C-89D6-9C474CB52280}" dt="2023-05-18T08:42:07.247" v="126"/>
        <pc:sldMkLst>
          <pc:docMk/>
          <pc:sldMk cId="4044745628" sldId="264"/>
        </pc:sldMkLst>
      </pc:sldChg>
      <pc:sldChg chg="addSp delSp modSp mod modTransition modAnim">
        <pc:chgData name="Leonie Smith" userId="fed1330f33f5650e" providerId="LiveId" clId="{33E1DC6D-A2D3-4F9C-89D6-9C474CB52280}" dt="2023-05-18T08:45:20.729" v="142"/>
        <pc:sldMkLst>
          <pc:docMk/>
          <pc:sldMk cId="978260341" sldId="265"/>
        </pc:sldMkLst>
      </pc:sldChg>
      <pc:sldChg chg="addSp delSp modSp mod modTransition modAnim">
        <pc:chgData name="Leonie Smith" userId="fed1330f33f5650e" providerId="LiveId" clId="{33E1DC6D-A2D3-4F9C-89D6-9C474CB52280}" dt="2023-05-18T08:46:28.268" v="149"/>
        <pc:sldMkLst>
          <pc:docMk/>
          <pc:sldMk cId="3575870363" sldId="266"/>
        </pc:sldMkLst>
      </pc:sldChg>
      <pc:sldChg chg="addSp delSp modSp mod modTransition modAnim">
        <pc:chgData name="Leonie Smith" userId="fed1330f33f5650e" providerId="LiveId" clId="{33E1DC6D-A2D3-4F9C-89D6-9C474CB52280}" dt="2023-05-18T08:48:52.474" v="159"/>
        <pc:sldMkLst>
          <pc:docMk/>
          <pc:sldMk cId="4017137865" sldId="267"/>
        </pc:sldMkLst>
      </pc:sldChg>
      <pc:sldChg chg="addSp delSp modSp mod modTransition modAnim">
        <pc:chgData name="Leonie Smith" userId="fed1330f33f5650e" providerId="LiveId" clId="{33E1DC6D-A2D3-4F9C-89D6-9C474CB52280}" dt="2023-05-18T08:50:28.624" v="163"/>
        <pc:sldMkLst>
          <pc:docMk/>
          <pc:sldMk cId="3137811553" sldId="268"/>
        </pc:sldMkLst>
      </pc:sldChg>
      <pc:sldChg chg="addSp delSp modSp mod modTransition modAnim">
        <pc:chgData name="Leonie Smith" userId="fed1330f33f5650e" providerId="LiveId" clId="{33E1DC6D-A2D3-4F9C-89D6-9C474CB52280}" dt="2023-05-18T08:52:25.338" v="167"/>
        <pc:sldMkLst>
          <pc:docMk/>
          <pc:sldMk cId="100491716" sldId="269"/>
        </pc:sldMkLst>
      </pc:sldChg>
      <pc:sldChg chg="addSp modSp">
        <pc:chgData name="Leonie Smith" userId="fed1330f33f5650e" providerId="LiveId" clId="{33E1DC6D-A2D3-4F9C-89D6-9C474CB52280}" dt="2023-05-18T08:54:59.765" v="168"/>
        <pc:sldMkLst>
          <pc:docMk/>
          <pc:sldMk cId="1922139011" sldId="281"/>
        </pc:sldMkLst>
      </pc:sldChg>
      <pc:sldChg chg="addSp delSp modSp mod modTransition modAnim">
        <pc:chgData name="Leonie Smith" userId="fed1330f33f5650e" providerId="LiveId" clId="{33E1DC6D-A2D3-4F9C-89D6-9C474CB52280}" dt="2023-05-18T08:57:26.235" v="178"/>
        <pc:sldMkLst>
          <pc:docMk/>
          <pc:sldMk cId="3166251957" sldId="283"/>
        </pc:sldMkLst>
      </pc:sldChg>
      <pc:sldChg chg="addSp delSp modSp mod modTransition modAnim">
        <pc:chgData name="Leonie Smith" userId="fed1330f33f5650e" providerId="LiveId" clId="{33E1DC6D-A2D3-4F9C-89D6-9C474CB52280}" dt="2023-05-18T08:59:09.677" v="185"/>
        <pc:sldMkLst>
          <pc:docMk/>
          <pc:sldMk cId="1522780631" sldId="285"/>
        </pc:sldMkLst>
      </pc:sldChg>
      <pc:sldChg chg="addSp modSp">
        <pc:chgData name="Leonie Smith" userId="fed1330f33f5650e" providerId="LiveId" clId="{33E1DC6D-A2D3-4F9C-89D6-9C474CB52280}" dt="2023-05-18T09:01:50.311" v="186"/>
        <pc:sldMkLst>
          <pc:docMk/>
          <pc:sldMk cId="2332778949" sldId="287"/>
        </pc:sldMkLst>
      </pc:sldChg>
      <pc:sldChg chg="addSp delSp modSp mod modTransition modAnim">
        <pc:chgData name="Leonie Smith" userId="fed1330f33f5650e" providerId="LiveId" clId="{33E1DC6D-A2D3-4F9C-89D6-9C474CB52280}" dt="2023-05-18T09:03:08.009" v="190"/>
        <pc:sldMkLst>
          <pc:docMk/>
          <pc:sldMk cId="3153919605" sldId="289"/>
        </pc:sldMkLst>
      </pc:sldChg>
      <pc:sldChg chg="addSp delSp modSp mod modTransition modAnim">
        <pc:chgData name="Leonie Smith" userId="fed1330f33f5650e" providerId="LiveId" clId="{33E1DC6D-A2D3-4F9C-89D6-9C474CB52280}" dt="2023-05-18T09:06:53.965" v="212"/>
        <pc:sldMkLst>
          <pc:docMk/>
          <pc:sldMk cId="1878919862" sldId="291"/>
        </pc:sldMkLst>
      </pc:sldChg>
      <pc:sldChg chg="addSp delSp modSp mod modTransition modAnim">
        <pc:chgData name="Leonie Smith" userId="fed1330f33f5650e" providerId="LiveId" clId="{33E1DC6D-A2D3-4F9C-89D6-9C474CB52280}" dt="2023-05-18T09:11:06.772" v="234"/>
        <pc:sldMkLst>
          <pc:docMk/>
          <pc:sldMk cId="2219299321" sldId="293"/>
        </pc:sldMkLst>
      </pc:sldChg>
      <pc:sldChg chg="addSp delSp modSp mod modTransition modAnim">
        <pc:chgData name="Leonie Smith" userId="fed1330f33f5650e" providerId="LiveId" clId="{33E1DC6D-A2D3-4F9C-89D6-9C474CB52280}" dt="2023-05-18T09:17:14.164" v="256"/>
        <pc:sldMkLst>
          <pc:docMk/>
          <pc:sldMk cId="3279066978" sldId="295"/>
        </pc:sldMkLst>
      </pc:sldChg>
      <pc:sldChg chg="addSp delSp modSp mod modTransition modAnim">
        <pc:chgData name="Leonie Smith" userId="fed1330f33f5650e" providerId="LiveId" clId="{33E1DC6D-A2D3-4F9C-89D6-9C474CB52280}" dt="2023-05-18T09:19:52.693" v="266"/>
        <pc:sldMkLst>
          <pc:docMk/>
          <pc:sldMk cId="3636060961" sldId="297"/>
        </pc:sldMkLst>
      </pc:sldChg>
      <pc:sldChg chg="addSp delSp modSp mod modTransition modAnim">
        <pc:chgData name="Leonie Smith" userId="fed1330f33f5650e" providerId="LiveId" clId="{33E1DC6D-A2D3-4F9C-89D6-9C474CB52280}" dt="2023-05-18T09:21:35.789" v="270"/>
        <pc:sldMkLst>
          <pc:docMk/>
          <pc:sldMk cId="2859807765" sldId="299"/>
        </pc:sldMkLst>
      </pc:sldChg>
      <pc:sldChg chg="addSp delSp modSp mod modTransition modAnim">
        <pc:chgData name="Leonie Smith" userId="fed1330f33f5650e" providerId="LiveId" clId="{33E1DC6D-A2D3-4F9C-89D6-9C474CB52280}" dt="2023-05-18T09:23:23.534" v="277"/>
        <pc:sldMkLst>
          <pc:docMk/>
          <pc:sldMk cId="2705290756" sldId="301"/>
        </pc:sldMkLst>
      </pc:sldChg>
    </pc:docChg>
  </pc:docChgLst>
  <pc:docChgLst>
    <pc:chgData name="Leonie Smith" userId="fed1330f33f5650e" providerId="LiveId" clId="{3BE95C63-65F3-4ECA-93AB-84F147B714EB}"/>
    <pc:docChg chg="undo custSel addSld delSld modSld">
      <pc:chgData name="Leonie Smith" userId="fed1330f33f5650e" providerId="LiveId" clId="{3BE95C63-65F3-4ECA-93AB-84F147B714EB}" dt="2023-07-10T10:14:12.275" v="11" actId="2696"/>
      <pc:docMkLst>
        <pc:docMk/>
      </pc:docMkLst>
      <pc:sldChg chg="modSp mod">
        <pc:chgData name="Leonie Smith" userId="fed1330f33f5650e" providerId="LiveId" clId="{3BE95C63-65F3-4ECA-93AB-84F147B714EB}" dt="2023-07-10T10:13:36.589" v="8" actId="20577"/>
        <pc:sldMkLst>
          <pc:docMk/>
          <pc:sldMk cId="2346136586" sldId="260"/>
        </pc:sldMkLst>
      </pc:sldChg>
      <pc:sldChg chg="modSp mod">
        <pc:chgData name="Leonie Smith" userId="fed1330f33f5650e" providerId="LiveId" clId="{3BE95C63-65F3-4ECA-93AB-84F147B714EB}" dt="2023-07-10T10:12:52.431" v="4" actId="403"/>
        <pc:sldMkLst>
          <pc:docMk/>
          <pc:sldMk cId="641208035" sldId="263"/>
        </pc:sldMkLst>
      </pc:sldChg>
      <pc:sldChg chg="add del">
        <pc:chgData name="Leonie Smith" userId="fed1330f33f5650e" providerId="LiveId" clId="{3BE95C63-65F3-4ECA-93AB-84F147B714EB}" dt="2023-07-10T10:14:12.275" v="11" actId="2696"/>
        <pc:sldMkLst>
          <pc:docMk/>
          <pc:sldMk cId="939110669" sldId="271"/>
        </pc:sldMkLst>
      </pc:sldChg>
      <pc:sldChg chg="modSp del mod">
        <pc:chgData name="Leonie Smith" userId="fed1330f33f5650e" providerId="LiveId" clId="{3BE95C63-65F3-4ECA-93AB-84F147B714EB}" dt="2023-07-10T10:13:19.767" v="6" actId="2696"/>
        <pc:sldMkLst>
          <pc:docMk/>
          <pc:sldMk cId="4024569785" sldId="272"/>
        </pc:sldMkLst>
      </pc:sldChg>
      <pc:sldChg chg="del">
        <pc:chgData name="Leonie Smith" userId="fed1330f33f5650e" providerId="LiveId" clId="{3BE95C63-65F3-4ECA-93AB-84F147B714EB}" dt="2023-07-10T10:13:22.132" v="7" actId="2696"/>
        <pc:sldMkLst>
          <pc:docMk/>
          <pc:sldMk cId="487179600" sldId="273"/>
        </pc:sldMkLst>
      </pc:sldChg>
      <pc:sldChg chg="delSp mod">
        <pc:chgData name="Leonie Smith" userId="fed1330f33f5650e" providerId="LiveId" clId="{3BE95C63-65F3-4ECA-93AB-84F147B714EB}" dt="2023-07-10T10:13:58.370" v="9" actId="21"/>
        <pc:sldMkLst>
          <pc:docMk/>
          <pc:sldMk cId="2168401200" sldId="27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07-05-2025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a:t>
            </a:r>
          </a:p>
          <a:p>
            <a:pPr algn="l"/>
            <a:r>
              <a:rPr lang="en-US" sz="1200" b="1" i="0" u="none" strike="noStrike" baseline="0">
                <a:latin typeface="TimesNewRomanPS-BoldMT"/>
              </a:rPr>
              <a:t>56 </a:t>
            </a:r>
            <a:r>
              <a:rPr lang="en-US" sz="1200" b="1" i="0" u="none" strike="noStrike" baseline="0" dirty="0">
                <a:latin typeface="TimesNewRomanPS-BoldMT"/>
              </a:rPr>
              <a:t>Paul goes to Rome</a:t>
            </a:r>
          </a:p>
          <a:p>
            <a:pPr algn="l"/>
            <a:r>
              <a:rPr lang="en-US" sz="1200" b="0" i="0" u="none" strike="noStrike" baseline="0" dirty="0">
                <a:latin typeface="TimesNewRomanPSMT"/>
              </a:rPr>
              <a:t>1. Paul on the ship – Acts 27:1-32 (Top)</a:t>
            </a:r>
          </a:p>
          <a:p>
            <a:pPr algn="l"/>
            <a:r>
              <a:rPr lang="en-US" sz="1200" b="0" i="0" u="none" strike="noStrike" baseline="0" dirty="0">
                <a:latin typeface="TimesNewRomanPSMT"/>
              </a:rPr>
              <a:t>2. The Shipwreck – Acts 27:33-44 (Center)</a:t>
            </a:r>
          </a:p>
          <a:p>
            <a:pPr algn="l"/>
            <a:r>
              <a:rPr lang="en-US" sz="1200" b="0" i="0" u="none" strike="noStrike" baseline="0" dirty="0">
                <a:latin typeface="TimesNewRomanPSMT"/>
              </a:rPr>
              <a:t>3. Snakebite – Acts 28:1-10 (Right Bottom)</a:t>
            </a:r>
          </a:p>
          <a:p>
            <a:pPr algn="l"/>
            <a:r>
              <a:rPr lang="en-US" sz="1200" b="0" i="0" u="none" strike="noStrike" baseline="0" dirty="0">
                <a:latin typeface="TimesNewRomanPSMT"/>
              </a:rPr>
              <a:t>4. Paul arrives in Rome – Acts 28:11-31 (Left Bottom)</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07-05-2025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56-4</a:t>
            </a:r>
          </a:p>
        </p:txBody>
      </p:sp>
      <p:pic>
        <p:nvPicPr>
          <p:cNvPr id="9" name="Audio 8">
            <a:hlinkClick r:id="" action="ppaction://media"/>
            <a:extLst>
              <a:ext uri="{FF2B5EF4-FFF2-40B4-BE49-F238E27FC236}">
                <a16:creationId xmlns:a16="http://schemas.microsoft.com/office/drawing/2014/main" id="{E76DDD38-14CD-1B17-5310-9C4336E2E3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Content Placeholder 2">
            <a:extLst>
              <a:ext uri="{FF2B5EF4-FFF2-40B4-BE49-F238E27FC236}">
                <a16:creationId xmlns:a16="http://schemas.microsoft.com/office/drawing/2014/main" id="{1386195A-0FBF-7071-7E7E-EC14541CE4BC}"/>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294"/>
    </mc:Choice>
    <mc:Fallback xmlns="">
      <p:transition spd="slow" advTm="32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E8108E-9CC5-5EA9-42C4-CA95F6BFF232}"/>
              </a:ext>
            </a:extLst>
          </p:cNvPr>
          <p:cNvPicPr>
            <a:picLocks noChangeAspect="1"/>
          </p:cNvPicPr>
          <p:nvPr/>
        </p:nvPicPr>
        <p:blipFill>
          <a:blip r:embed="rId2"/>
          <a:stretch>
            <a:fillRect/>
          </a:stretch>
        </p:blipFill>
        <p:spPr>
          <a:xfrm>
            <a:off x="0" y="1"/>
            <a:ext cx="14121486" cy="6858000"/>
          </a:xfrm>
          <a:prstGeom prst="rect">
            <a:avLst/>
          </a:prstGeom>
        </p:spPr>
      </p:pic>
      <p:sp>
        <p:nvSpPr>
          <p:cNvPr id="4" name="TextBox 3">
            <a:extLst>
              <a:ext uri="{FF2B5EF4-FFF2-40B4-BE49-F238E27FC236}">
                <a16:creationId xmlns:a16="http://schemas.microsoft.com/office/drawing/2014/main" id="{A295245D-3BEA-34B6-5996-DCDBD6D8CFF0}"/>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a:t>
            </a:r>
          </a:p>
        </p:txBody>
      </p:sp>
    </p:spTree>
    <p:extLst>
      <p:ext uri="{BB962C8B-B14F-4D97-AF65-F5344CB8AC3E}">
        <p14:creationId xmlns:p14="http://schemas.microsoft.com/office/powerpoint/2010/main" val="23903769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49949"/>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17</a:t>
            </a:r>
            <a:r>
              <a:rPr lang="bo-CN" sz="5400" dirty="0">
                <a:solidFill>
                  <a:srgbClr val="121212"/>
                </a:solidFill>
                <a:latin typeface="Arial" panose="020B0604020202020204" pitchFamily="34" charset="0"/>
              </a:rPr>
              <a:t>ཉི་མ་གསུམ་གྱི་རྗེས་སུ་པའུ་ལུས་ཡ་ཧུ་དཱ་པའི་འགོ་ཁྲིད་པ་རྣམས་བོས་པ་དང༌། འཛོམས་ནས་ཁོང་གིས་ཁོ་ཚོར་“སྤུན་ཟླ་རྣམས། ངས་ངེད་རྣམས་ཀྱི་མི་རིགས་སམ། མེས་པོའི་ལུགས་སྲོལ་དང་འགལ་བའི་ལས་ཅིའང་མ་བྱས་ཀྱང༌། ང་ཡེ་རུ་ཤ་ལེམ་ལ་འཛིན་བཟུང་བྱས་ཏེ་རོ་མཱ་པའི་ལག་ཏུ་གཏད།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49950"/>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17</a:t>
            </a:r>
            <a:r>
              <a:rPr lang="en-US" sz="4400" dirty="0">
                <a:solidFill>
                  <a:srgbClr val="121212"/>
                </a:solidFill>
                <a:latin typeface="Arial" panose="020B0604020202020204" pitchFamily="34" charset="0"/>
              </a:rPr>
              <a:t>Three days later Paul called a meeting of the local Jewish leaders. When they came, Paul spoke to them. </a:t>
            </a:r>
            <a:endParaRPr lang="en-IN" dirty="0"/>
          </a:p>
        </p:txBody>
      </p:sp>
      <p:pic>
        <p:nvPicPr>
          <p:cNvPr id="15" name="Audio 14">
            <a:hlinkClick r:id="" action="ppaction://media"/>
            <a:extLst>
              <a:ext uri="{FF2B5EF4-FFF2-40B4-BE49-F238E27FC236}">
                <a16:creationId xmlns:a16="http://schemas.microsoft.com/office/drawing/2014/main" id="{5E71B9F6-545F-1823-EDF7-305F6B5BC79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9259"/>
    </mc:Choice>
    <mc:Fallback xmlns="">
      <p:transition spd="slow" advTm="9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76312A8-8E1E-523C-75A3-55094DCC497F}"/>
              </a:ext>
            </a:extLst>
          </p:cNvPr>
          <p:cNvPicPr>
            <a:picLocks noChangeAspect="1"/>
          </p:cNvPicPr>
          <p:nvPr/>
        </p:nvPicPr>
        <p:blipFill rotWithShape="1">
          <a:blip r:embed="rId2"/>
          <a:srcRect l="3772" r="1543"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CB5A74D4-4AEC-88F7-B91D-DED609B83804}"/>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a:t>
            </a:r>
          </a:p>
        </p:txBody>
      </p:sp>
    </p:spTree>
    <p:extLst>
      <p:ext uri="{BB962C8B-B14F-4D97-AF65-F5344CB8AC3E}">
        <p14:creationId xmlns:p14="http://schemas.microsoft.com/office/powerpoint/2010/main" val="42659190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17</a:t>
            </a:r>
            <a:r>
              <a:rPr lang="bo-CN" sz="5400" dirty="0">
                <a:solidFill>
                  <a:srgbClr val="121212"/>
                </a:solidFill>
                <a:latin typeface="Arial" panose="020B0604020202020204" pitchFamily="34" charset="0"/>
              </a:rPr>
              <a:t>ཉི་མ་གསུམ་གྱི་རྗེས་སུ་པའུ་ལུས་ཡ་ཧུ་དཱ་པའི་འགོ་ཁྲིད་པ་རྣམས་བོས་པ་དང༌། འཛོམས་ནས་ཁོང་གིས་ཁོ་ཚོར་“སྤུན་ཟླ་རྣམས། ངས་ངེད་རྣམས་ཀྱི་མི་རིགས་སམ། མེས་པོའི་ལུགས་སྲོལ་དང་འགལ་བའི་ལས་ཅིའང་མ་བྱས་ཀྱང༌། ང་ཡེ་རུ་ཤ་ལེམ་ལ་འཛིན་བཟུང་བྱས་ཏེ་རོ་མཱ་པའི་ལག་ཏུ་གཏད།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“Brothers, although I have done nothing against our people or the customs of our fathers, I was taken prisoner in Jerusalem and handed over to the Romans.</a:t>
            </a:r>
            <a:endParaRPr lang="en-IN" sz="4000" dirty="0"/>
          </a:p>
        </p:txBody>
      </p:sp>
      <p:pic>
        <p:nvPicPr>
          <p:cNvPr id="19" name="Audio 18">
            <a:hlinkClick r:id="" action="ppaction://media"/>
            <a:extLst>
              <a:ext uri="{FF2B5EF4-FFF2-40B4-BE49-F238E27FC236}">
                <a16:creationId xmlns:a16="http://schemas.microsoft.com/office/drawing/2014/main" id="{79F45FA1-846A-F252-C858-C6B8F956B1A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2794"/>
    </mc:Choice>
    <mc:Fallback xmlns="">
      <p:transition spd="slow" advTm="12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A59D31-F220-A34B-B8CF-1A4428EA2A44}"/>
              </a:ext>
            </a:extLst>
          </p:cNvPr>
          <p:cNvPicPr>
            <a:picLocks noChangeAspect="1"/>
          </p:cNvPicPr>
          <p:nvPr/>
        </p:nvPicPr>
        <p:blipFill>
          <a:blip r:embed="rId2"/>
          <a:stretch>
            <a:fillRect/>
          </a:stretch>
        </p:blipFill>
        <p:spPr>
          <a:xfrm>
            <a:off x="0" y="-444160"/>
            <a:ext cx="12192000" cy="7302160"/>
          </a:xfrm>
          <a:prstGeom prst="rect">
            <a:avLst/>
          </a:prstGeom>
        </p:spPr>
      </p:pic>
      <p:sp>
        <p:nvSpPr>
          <p:cNvPr id="4" name="TextBox 3">
            <a:extLst>
              <a:ext uri="{FF2B5EF4-FFF2-40B4-BE49-F238E27FC236}">
                <a16:creationId xmlns:a16="http://schemas.microsoft.com/office/drawing/2014/main" id="{3D10E30C-F225-7953-C7C7-0C802D2680AC}"/>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a:t>
            </a:r>
          </a:p>
        </p:txBody>
      </p:sp>
    </p:spTree>
    <p:extLst>
      <p:ext uri="{BB962C8B-B14F-4D97-AF65-F5344CB8AC3E}">
        <p14:creationId xmlns:p14="http://schemas.microsoft.com/office/powerpoint/2010/main" val="210266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udio 12">
            <a:hlinkClick r:id="" action="ppaction://media"/>
            <a:extLst>
              <a:ext uri="{FF2B5EF4-FFF2-40B4-BE49-F238E27FC236}">
                <a16:creationId xmlns:a16="http://schemas.microsoft.com/office/drawing/2014/main" id="{9B0DE6BD-AA88-D79C-A898-38DF841E96A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6" name="TextBox 5">
            <a:extLst>
              <a:ext uri="{FF2B5EF4-FFF2-40B4-BE49-F238E27FC236}">
                <a16:creationId xmlns:a16="http://schemas.microsoft.com/office/drawing/2014/main" id="{DC4D5961-E07D-7F3C-A20B-B7569C51B9C3}"/>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18</a:t>
            </a:r>
            <a:r>
              <a:rPr lang="bo-CN" sz="6600" dirty="0">
                <a:solidFill>
                  <a:srgbClr val="121212"/>
                </a:solidFill>
                <a:latin typeface="Arial" panose="020B0604020202020204" pitchFamily="34" charset="0"/>
              </a:rPr>
              <a:t>ཁོ་ཚོས་འདྲི་གཅོད་བྱས་པའི་རྗེས་སུ་ང་གློད་གྲོལ་གཏོང་བར་འདོད། གང་ཡིན་ཞེ་ན། སྲོག་ཁྲིམས་གཏོང་དགོས་པའི་རྒྱུ་རྐྱེན་ཅིའང་མ་རྙེད།</a:t>
            </a:r>
            <a:endParaRPr lang="en-IN" dirty="0"/>
          </a:p>
        </p:txBody>
      </p:sp>
      <p:sp>
        <p:nvSpPr>
          <p:cNvPr id="7" name="TextBox 6">
            <a:extLst>
              <a:ext uri="{FF2B5EF4-FFF2-40B4-BE49-F238E27FC236}">
                <a16:creationId xmlns:a16="http://schemas.microsoft.com/office/drawing/2014/main" id="{9B0668FF-CE8C-CA84-93C5-4EE821B20805}"/>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18They examined me and wanted to release me, because there was no basis for a death sentence against me. </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9857"/>
    </mc:Choice>
    <mc:Fallback xmlns="">
      <p:transition spd="slow" advTm="9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0E283B7-812A-D7CF-327C-B737ED11B44C}"/>
              </a:ext>
            </a:extLst>
          </p:cNvPr>
          <p:cNvPicPr>
            <a:picLocks noChangeAspect="1"/>
          </p:cNvPicPr>
          <p:nvPr/>
        </p:nvPicPr>
        <p:blipFill rotWithShape="1">
          <a:blip r:embed="rId2"/>
          <a:srcRect l="5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C44282DD-108A-0CC2-FC3D-CE507A30A6E6}"/>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a:t>
            </a:r>
          </a:p>
        </p:txBody>
      </p:sp>
    </p:spTree>
    <p:extLst>
      <p:ext uri="{BB962C8B-B14F-4D97-AF65-F5344CB8AC3E}">
        <p14:creationId xmlns:p14="http://schemas.microsoft.com/office/powerpoint/2010/main" val="8884331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1D25A7CA-139A-FC41-9BEB-338A5BE1526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564AD65-E3AE-BB4D-89CE-B4BE79D6CA15}"/>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19</a:t>
            </a:r>
            <a:r>
              <a:rPr lang="bo-CN" sz="6000" dirty="0">
                <a:solidFill>
                  <a:srgbClr val="121212"/>
                </a:solidFill>
                <a:latin typeface="Arial" panose="020B0604020202020204" pitchFamily="34" charset="0"/>
              </a:rPr>
              <a:t>འོན་ཀྱང་ཡ་ཧུ་དཱ་པ་རྣམས་ཀྱིས་ང་གློད་གྲོལ་གཏོང་བར་ངོ་རྒོལ་བྱས་པས། གོང་མའི་རྒྱལ་པོ་སེ་སར་ལ་སྙན་སེང་མི་ཞུ་ཐབས་མེད་བྱུང༌། འོན་ཏེ་ངའི་མི་རིགས་ལ་ཉེས་འཛུགས་བྱེད་རྒྱུ་ཅིའང་མེད། </a:t>
            </a:r>
            <a:endParaRPr lang="en-IN" dirty="0"/>
          </a:p>
        </p:txBody>
      </p:sp>
      <p:sp>
        <p:nvSpPr>
          <p:cNvPr id="5" name="TextBox 4">
            <a:extLst>
              <a:ext uri="{FF2B5EF4-FFF2-40B4-BE49-F238E27FC236}">
                <a16:creationId xmlns:a16="http://schemas.microsoft.com/office/drawing/2014/main" id="{A1C35E3C-5593-B9BF-0141-E48DAFB843CC}"/>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19But when the Jews objected, I was compelled to appeal to Caesar, even though I have no charge to bring against my nation.</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4439"/>
    </mc:Choice>
    <mc:Fallback xmlns="">
      <p:transition spd="slow" advTm="14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9C2C66C-AF1B-FE13-8D20-9EA762FDB086}"/>
              </a:ext>
            </a:extLst>
          </p:cNvPr>
          <p:cNvPicPr>
            <a:picLocks noChangeAspect="1"/>
          </p:cNvPicPr>
          <p:nvPr/>
        </p:nvPicPr>
        <p:blipFill rotWithShape="1">
          <a:blip r:embed="rId2"/>
          <a:srcRect r="753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72E028CD-E88A-00F8-95BE-EDABD56F2375}"/>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a:t>
            </a:r>
          </a:p>
        </p:txBody>
      </p:sp>
    </p:spTree>
    <p:extLst>
      <p:ext uri="{BB962C8B-B14F-4D97-AF65-F5344CB8AC3E}">
        <p14:creationId xmlns:p14="http://schemas.microsoft.com/office/powerpoint/2010/main" val="7913001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8F729925-9756-6A49-A99A-A6704568D6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DA6B9FC-49DA-DC1B-B452-03645535841A}"/>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20</a:t>
            </a:r>
            <a:r>
              <a:rPr lang="bo-CN" sz="6600" dirty="0">
                <a:solidFill>
                  <a:srgbClr val="121212"/>
                </a:solidFill>
                <a:latin typeface="Arial" panose="020B0604020202020204" pitchFamily="34" charset="0"/>
              </a:rPr>
              <a:t>དེའི་ཕྱིར་ངས་ཁྱེད་རྣམས་དང་གཏམ་གླེང་བྱེད་པར་བོས། ཡི་སི་ར་ཨེལ་གྱི་མིའི་རེ་བའི་ཆེད་ང་ལྕགས་ཐག་འདི་ཡིས་བཅིངས་”ཞེས་གསུངས། </a:t>
            </a:r>
            <a:endParaRPr lang="en-IN" dirty="0"/>
          </a:p>
        </p:txBody>
      </p:sp>
      <p:sp>
        <p:nvSpPr>
          <p:cNvPr id="5" name="TextBox 4">
            <a:extLst>
              <a:ext uri="{FF2B5EF4-FFF2-40B4-BE49-F238E27FC236}">
                <a16:creationId xmlns:a16="http://schemas.microsoft.com/office/drawing/2014/main" id="{AFC4EAC7-4F91-9EE1-CA68-348CB8917F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20So for this reason I have called to see you and speak with you. It is because of the hope of Israel that I am bound with this chain.”</a:t>
            </a:r>
            <a:endParaRPr lang="en-IN"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1052"/>
    </mc:Choice>
    <mc:Fallback xmlns="">
      <p:transition spd="slow" advTm="11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8EA5F7-4ABD-6B94-CB9D-1BF2BF2610F2}"/>
              </a:ext>
            </a:extLst>
          </p:cNvPr>
          <p:cNvPicPr>
            <a:picLocks noChangeAspect="1"/>
          </p:cNvPicPr>
          <p:nvPr/>
        </p:nvPicPr>
        <p:blipFill>
          <a:blip r:embed="rId2"/>
          <a:stretch>
            <a:fillRect/>
          </a:stretch>
        </p:blipFill>
        <p:spPr>
          <a:xfrm>
            <a:off x="-1" y="1"/>
            <a:ext cx="12895385" cy="6858000"/>
          </a:xfrm>
          <a:prstGeom prst="rect">
            <a:avLst/>
          </a:prstGeom>
        </p:spPr>
      </p:pic>
      <p:sp>
        <p:nvSpPr>
          <p:cNvPr id="5" name="TextBox 4">
            <a:extLst>
              <a:ext uri="{FF2B5EF4-FFF2-40B4-BE49-F238E27FC236}">
                <a16:creationId xmlns:a16="http://schemas.microsoft.com/office/drawing/2014/main" id="{B315A9DA-AAA1-7FBE-6101-825718EB9073}"/>
              </a:ext>
            </a:extLst>
          </p:cNvPr>
          <p:cNvSpPr txBox="1"/>
          <p:nvPr/>
        </p:nvSpPr>
        <p:spPr>
          <a:xfrm>
            <a:off x="781878" y="153003"/>
            <a:ext cx="7301948" cy="3796146"/>
          </a:xfrm>
          <a:prstGeom prst="rect">
            <a:avLst/>
          </a:prstGeom>
          <a:noFill/>
        </p:spPr>
        <p:txBody>
          <a:bodyPr wrap="square" rtlCol="0">
            <a:noAutofit/>
          </a:bodyPr>
          <a:lstStyle/>
          <a:p>
            <a:pPr algn="ctr"/>
            <a:r>
              <a:rPr lang="bo-CN" sz="8000" b="1" i="0" cap="all" dirty="0">
                <a:solidFill>
                  <a:schemeClr val="bg1"/>
                </a:solidFill>
                <a:effectLst/>
                <a:latin typeface="ArialMT"/>
              </a:rPr>
              <a:t>མཛད་པ 28</a:t>
            </a:r>
          </a:p>
          <a:p>
            <a:r>
              <a:rPr lang="en-IN" sz="8000" dirty="0">
                <a:solidFill>
                  <a:schemeClr val="bg1"/>
                </a:solidFill>
              </a:rPr>
              <a:t> </a:t>
            </a:r>
            <a:r>
              <a:rPr lang="bo-CN" sz="8000" b="1" dirty="0">
                <a:solidFill>
                  <a:schemeClr val="bg1"/>
                </a:solidFill>
                <a:latin typeface="Arial" panose="020B0604020202020204" pitchFamily="34" charset="0"/>
              </a:rPr>
              <a:t>རོ་མཱ་གྲོང་ཁྱེར་དུ་སླེབས་པ།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in clothing&#10;&#10;Description automatically generated with low confidence">
            <a:extLst>
              <a:ext uri="{FF2B5EF4-FFF2-40B4-BE49-F238E27FC236}">
                <a16:creationId xmlns:a16="http://schemas.microsoft.com/office/drawing/2014/main" id="{9CBD6B32-789A-3604-653E-F313F7CD21F9}"/>
              </a:ext>
            </a:extLst>
          </p:cNvPr>
          <p:cNvPicPr>
            <a:picLocks noChangeAspect="1"/>
          </p:cNvPicPr>
          <p:nvPr/>
        </p:nvPicPr>
        <p:blipFill rotWithShape="1">
          <a:blip r:embed="rId2"/>
          <a:srcRect t="818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344259D9-8096-AE22-9ADF-56497626177B}"/>
              </a:ext>
            </a:extLst>
          </p:cNvPr>
          <p:cNvSpPr txBox="1"/>
          <p:nvPr/>
        </p:nvSpPr>
        <p:spPr>
          <a:xfrm>
            <a:off x="258543" y="555710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a:t>
            </a:r>
          </a:p>
        </p:txBody>
      </p:sp>
    </p:spTree>
    <p:extLst>
      <p:ext uri="{BB962C8B-B14F-4D97-AF65-F5344CB8AC3E}">
        <p14:creationId xmlns:p14="http://schemas.microsoft.com/office/powerpoint/2010/main" val="39225833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udio 19">
            <a:hlinkClick r:id="" action="ppaction://media"/>
            <a:extLst>
              <a:ext uri="{FF2B5EF4-FFF2-40B4-BE49-F238E27FC236}">
                <a16:creationId xmlns:a16="http://schemas.microsoft.com/office/drawing/2014/main" id="{7C4D3282-E9C6-0564-1768-E762C2DED48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416A075-13D5-D7F1-BF51-EAEC0C181EE4}"/>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21</a:t>
            </a:r>
            <a:r>
              <a:rPr lang="bo-CN" sz="6600" dirty="0">
                <a:solidFill>
                  <a:srgbClr val="121212"/>
                </a:solidFill>
                <a:latin typeface="Arial" panose="020B0604020202020204" pitchFamily="34" charset="0"/>
              </a:rPr>
              <a:t>ལན་དུ་ཁོ་ཚོས་“ཡ་ཧུ་དཱ་ཡུལ་ནས་ཁྱེད་ཀྱི་སྐོར་ལ་ཡི་གེ་ཡང་མ་འབྱོར། ཡ་ཧུ་དཱ་པའི་སྤུན་ཟླ་སུ་ཞིག་གིས་འདིར་ཡོང་ནས་ཁྱེད་ཀྱི་ངན་གཏམ་ཡང་མ་བཤད།</a:t>
            </a:r>
            <a:endParaRPr lang="en-IN" dirty="0"/>
          </a:p>
        </p:txBody>
      </p:sp>
      <p:sp>
        <p:nvSpPr>
          <p:cNvPr id="5" name="TextBox 4">
            <a:extLst>
              <a:ext uri="{FF2B5EF4-FFF2-40B4-BE49-F238E27FC236}">
                <a16:creationId xmlns:a16="http://schemas.microsoft.com/office/drawing/2014/main" id="{57AC756A-66AA-4034-C321-9FBBCB607F7C}"/>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21The leaders replied, “We have not received any letters about you from Judea, nor have any of the brothers from there reported or even mentioned anything bad about you. </a:t>
            </a:r>
            <a:endParaRPr lang="en-IN"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7306"/>
    </mc:Choice>
    <mc:Fallback xmlns="">
      <p:transition spd="slow" advTm="7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9AB43F3-5993-4D0D-0871-3F66841EBB71}"/>
              </a:ext>
            </a:extLst>
          </p:cNvPr>
          <p:cNvPicPr>
            <a:picLocks noChangeAspect="1"/>
          </p:cNvPicPr>
          <p:nvPr/>
        </p:nvPicPr>
        <p:blipFill rotWithShape="1">
          <a:blip r:embed="rId2"/>
          <a:srcRect l="426"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D6558FE6-229C-49B3-5AD5-D935EE2C6D73}"/>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a:t>
            </a:r>
          </a:p>
        </p:txBody>
      </p:sp>
    </p:spTree>
    <p:extLst>
      <p:ext uri="{BB962C8B-B14F-4D97-AF65-F5344CB8AC3E}">
        <p14:creationId xmlns:p14="http://schemas.microsoft.com/office/powerpoint/2010/main" val="11265116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udio 15">
            <a:hlinkClick r:id="" action="ppaction://media"/>
            <a:extLst>
              <a:ext uri="{FF2B5EF4-FFF2-40B4-BE49-F238E27FC236}">
                <a16:creationId xmlns:a16="http://schemas.microsoft.com/office/drawing/2014/main" id="{0C79B7F6-1DB2-EBD7-07C3-959F38A0601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4F5D6A9-131A-BEA2-22FD-0337A2B78DF5}"/>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22</a:t>
            </a:r>
            <a:r>
              <a:rPr lang="bo-CN" sz="6000" dirty="0">
                <a:solidFill>
                  <a:srgbClr val="121212"/>
                </a:solidFill>
                <a:latin typeface="Arial" panose="020B0604020202020204" pitchFamily="34" charset="0"/>
              </a:rPr>
              <a:t>འོན་ཀྱང་ང་ཚོས་ཁྱེད་ཀྱི་བསམ་འཆར་གང་ཡིན་པ་ཉན་པར་འདོད། གང་ཡིན་ཟེར་ན། ཡུལ་ཀུན་ཏུ་མི་རྣམས་ཀྱིས་ཆོས་ལུགས་འདིའི་སྐོར་ལ་ངན་གཏམ་བཤད་པ་ངེད་རྣམས་ཀྱིས་ཤེས་”ཞེས་སྨྲས།</a:t>
            </a:r>
            <a:endParaRPr lang="en-IN" dirty="0"/>
          </a:p>
        </p:txBody>
      </p:sp>
      <p:sp>
        <p:nvSpPr>
          <p:cNvPr id="5" name="TextBox 4">
            <a:extLst>
              <a:ext uri="{FF2B5EF4-FFF2-40B4-BE49-F238E27FC236}">
                <a16:creationId xmlns:a16="http://schemas.microsoft.com/office/drawing/2014/main" id="{E8A75DCA-E387-E0BE-A814-662FE139EAA3}"/>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22But we consider your views worth hearing, because we know that people everywhere are speaking against this sect.”</a:t>
            </a:r>
            <a:endParaRPr lang="en-IN" dirty="0"/>
          </a:p>
        </p:txBody>
      </p:sp>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3050"/>
    </mc:Choice>
    <mc:Fallback xmlns="">
      <p:transition spd="slow" advTm="13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EC96EF4-0BF9-961D-BAE8-4850F4244BE3}"/>
              </a:ext>
            </a:extLst>
          </p:cNvPr>
          <p:cNvPicPr>
            <a:picLocks noChangeAspect="1"/>
          </p:cNvPicPr>
          <p:nvPr/>
        </p:nvPicPr>
        <p:blipFill rotWithShape="1">
          <a:blip r:embed="rId2"/>
          <a:srcRect b="17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586BC53C-91EB-18D0-2940-D8BDD5F5A6FF}"/>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a:t>
            </a:r>
          </a:p>
        </p:txBody>
      </p:sp>
    </p:spTree>
    <p:extLst>
      <p:ext uri="{BB962C8B-B14F-4D97-AF65-F5344CB8AC3E}">
        <p14:creationId xmlns:p14="http://schemas.microsoft.com/office/powerpoint/2010/main" val="1850742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79A445E1-C7D0-9731-E5EF-9626C3B7BB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CA0A6C0-DAFA-51C7-00E9-B1E81E841F9E}"/>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23</a:t>
            </a:r>
            <a:r>
              <a:rPr lang="bo-CN" sz="5400" dirty="0">
                <a:solidFill>
                  <a:srgbClr val="121212"/>
                </a:solidFill>
                <a:latin typeface="Arial" panose="020B0604020202020204" pitchFamily="34" charset="0"/>
              </a:rPr>
              <a:t>ཁོ་ཚོས་པའུ་ལུ་དང་མཇལ་བའི་ཉིན་ཞིག་གཏན་འཁེལ་བཟོས་ནས་མི་མང་པོ་ཞིག་ཁོང་གི་བཞུགས་སར་ཡོང༌། ཞོགས་པ་ནས་མཚན་མོའི་བར་དུ་ཁོང་གིས་ཁོ་ཚོར་དཀོན་མཆོག་གི་རྒྱལ་སྲིད་ལ་བདེན་དཔང་མཛད་ཅིང༌། མོ་ཤེའི་བཀའ་ཁྲིམས་དང་ལུང་སྟོན་པའི་མདོ་གཉིས་ལ་བརྟེན་ནས་ཡེ་ཤུའི་སྐོར་སྐུལ་བར་མཛད།</a:t>
            </a:r>
            <a:endParaRPr lang="en-IN" dirty="0"/>
          </a:p>
        </p:txBody>
      </p:sp>
      <p:sp>
        <p:nvSpPr>
          <p:cNvPr id="5" name="TextBox 4">
            <a:extLst>
              <a:ext uri="{FF2B5EF4-FFF2-40B4-BE49-F238E27FC236}">
                <a16:creationId xmlns:a16="http://schemas.microsoft.com/office/drawing/2014/main" id="{DACE0AD5-9711-54B4-AA36-32B5B23333A9}"/>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121212"/>
                </a:solidFill>
                <a:latin typeface="Arial" panose="020B0604020202020204" pitchFamily="34" charset="0"/>
              </a:rPr>
              <a:t>23So they set a day to meet with Paul, and many people came to the place he was staying. He expounded to them from morning to evening, testifying about the kingdom of God and persuading them about Jesus from the Law of Moses and the Prophets.</a:t>
            </a:r>
            <a:endParaRPr lang="en-IN" dirty="0"/>
          </a:p>
        </p:txBody>
      </p:sp>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24399"/>
    </mc:Choice>
    <mc:Fallback xmlns="">
      <p:transition spd="slow" advTm="24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8853324-5E46-B718-0B14-C578A43EB577}"/>
              </a:ext>
            </a:extLst>
          </p:cNvPr>
          <p:cNvPicPr>
            <a:picLocks noChangeAspect="1"/>
          </p:cNvPicPr>
          <p:nvPr/>
        </p:nvPicPr>
        <p:blipFill rotWithShape="1">
          <a:blip r:embed="rId2"/>
          <a:srcRect t="17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1F9DF1FC-E284-D7B2-BD6F-13E5732D6BDB}"/>
              </a:ext>
            </a:extLst>
          </p:cNvPr>
          <p:cNvSpPr txBox="1"/>
          <p:nvPr/>
        </p:nvSpPr>
        <p:spPr>
          <a:xfrm>
            <a:off x="286678" y="561337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a:t>
            </a:r>
          </a:p>
        </p:txBody>
      </p:sp>
    </p:spTree>
    <p:extLst>
      <p:ext uri="{BB962C8B-B14F-4D97-AF65-F5344CB8AC3E}">
        <p14:creationId xmlns:p14="http://schemas.microsoft.com/office/powerpoint/2010/main" val="18288722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F27D0F05-B24C-D223-53F9-00F0A908229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D8B50F0-070F-188A-EE20-ED7D8058E1C1}"/>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24</a:t>
            </a:r>
            <a:r>
              <a:rPr lang="bo-CN" sz="5400" dirty="0">
                <a:solidFill>
                  <a:srgbClr val="121212"/>
                </a:solidFill>
                <a:latin typeface="Arial" panose="020B0604020202020204" pitchFamily="34" charset="0"/>
              </a:rPr>
              <a:t>ཁོང་གིས་གསུངས་པའི་བཀའ་ལ་ཁ་ཅིག་གིས་དད་པ་བྱས་ཀྱང༌། ཁ་ཅིག་གིས་དད་པ་མ་བྱས་པས། </a:t>
            </a:r>
            <a:r>
              <a:rPr lang="bo-CN" sz="5400" dirty="0">
                <a:solidFill>
                  <a:srgbClr val="777A7B"/>
                </a:solidFill>
                <a:latin typeface="Arial" panose="020B0604020202020204" pitchFamily="34" charset="0"/>
              </a:rPr>
              <a:t>25</a:t>
            </a:r>
            <a:r>
              <a:rPr lang="bo-CN" sz="5400" dirty="0">
                <a:solidFill>
                  <a:srgbClr val="121212"/>
                </a:solidFill>
                <a:latin typeface="Arial" panose="020B0604020202020204" pitchFamily="34" charset="0"/>
              </a:rPr>
              <a:t>མི་མཐུན་པ་བྱུང་ཞིང༌། ཁོ་རྣམས་ཕྱིར་ཐོན་པའི་ཚེ་པའུ་ལུས་“དམ་པའི་ཐུགས་ཉིད་ཀྱིས་ལུང་སྟོན་པ་ཡེ་ཤ་ཡཱ་བརྒྱུད་ནས་ཁྱེད་ཀྱི་མེས་པོ་རྣམས་ལ་ལེགས་པར་གསུངས་ཏེ།</a:t>
            </a:r>
            <a:endParaRPr lang="en-IN" dirty="0"/>
          </a:p>
        </p:txBody>
      </p:sp>
      <p:sp>
        <p:nvSpPr>
          <p:cNvPr id="5" name="TextBox 4">
            <a:extLst>
              <a:ext uri="{FF2B5EF4-FFF2-40B4-BE49-F238E27FC236}">
                <a16:creationId xmlns:a16="http://schemas.microsoft.com/office/drawing/2014/main" id="{2FDBC09E-708B-0F76-E9B4-150967B8B9DA}"/>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24Some of them were convinced by what he said, but others refused to believe. 25They disagreed among themselves…</a:t>
            </a:r>
            <a:endParaRPr lang="en-IN" dirty="0"/>
          </a:p>
        </p:txBody>
      </p:sp>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7799"/>
    </mc:Choice>
    <mc:Fallback xmlns="">
      <p:transition spd="slow" advTm="7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8DA4D8-F17A-D83B-A02E-DA4304A6B46D}"/>
              </a:ext>
            </a:extLst>
          </p:cNvPr>
          <p:cNvPicPr>
            <a:picLocks noChangeAspect="1"/>
          </p:cNvPicPr>
          <p:nvPr/>
        </p:nvPicPr>
        <p:blipFill>
          <a:blip r:embed="rId2"/>
          <a:stretch>
            <a:fillRect/>
          </a:stretch>
        </p:blipFill>
        <p:spPr>
          <a:xfrm>
            <a:off x="0" y="-26691"/>
            <a:ext cx="12651971" cy="6884691"/>
          </a:xfrm>
          <a:prstGeom prst="rect">
            <a:avLst/>
          </a:prstGeom>
        </p:spPr>
      </p:pic>
      <p:sp>
        <p:nvSpPr>
          <p:cNvPr id="4" name="TextBox 3">
            <a:extLst>
              <a:ext uri="{FF2B5EF4-FFF2-40B4-BE49-F238E27FC236}">
                <a16:creationId xmlns:a16="http://schemas.microsoft.com/office/drawing/2014/main" id="{475CBEFD-49FE-5FE8-13D1-4FE5FA7A7C85}"/>
              </a:ext>
            </a:extLst>
          </p:cNvPr>
          <p:cNvSpPr txBox="1"/>
          <p:nvPr/>
        </p:nvSpPr>
        <p:spPr>
          <a:xfrm>
            <a:off x="371085" y="5514899"/>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a:t>
            </a:r>
          </a:p>
        </p:txBody>
      </p:sp>
    </p:spTree>
    <p:extLst>
      <p:ext uri="{BB962C8B-B14F-4D97-AF65-F5344CB8AC3E}">
        <p14:creationId xmlns:p14="http://schemas.microsoft.com/office/powerpoint/2010/main" val="12924733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Audio 36">
            <a:hlinkClick r:id="" action="ppaction://media"/>
            <a:extLst>
              <a:ext uri="{FF2B5EF4-FFF2-40B4-BE49-F238E27FC236}">
                <a16:creationId xmlns:a16="http://schemas.microsoft.com/office/drawing/2014/main" id="{1E5B303C-38BB-08AB-0252-35122774804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0E525FE-F2FF-B985-2A99-ABF64B9C1DA7}"/>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24</a:t>
            </a:r>
            <a:r>
              <a:rPr lang="bo-CN" sz="5400" dirty="0">
                <a:solidFill>
                  <a:srgbClr val="121212"/>
                </a:solidFill>
                <a:latin typeface="Arial" panose="020B0604020202020204" pitchFamily="34" charset="0"/>
              </a:rPr>
              <a:t>ཁོང་གིས་གསུངས་པའི་བཀའ་ལ་ཁ་ཅིག་གིས་དད་པ་བྱས་ཀྱང༌། ཁ་ཅིག་གིས་དད་པ་མ་བྱས་པས། </a:t>
            </a:r>
            <a:r>
              <a:rPr lang="bo-CN" sz="5400" dirty="0">
                <a:solidFill>
                  <a:srgbClr val="777A7B"/>
                </a:solidFill>
                <a:latin typeface="Arial" panose="020B0604020202020204" pitchFamily="34" charset="0"/>
              </a:rPr>
              <a:t>25</a:t>
            </a:r>
            <a:r>
              <a:rPr lang="bo-CN" sz="5400" dirty="0">
                <a:solidFill>
                  <a:srgbClr val="121212"/>
                </a:solidFill>
                <a:latin typeface="Arial" panose="020B0604020202020204" pitchFamily="34" charset="0"/>
              </a:rPr>
              <a:t>མི་མཐུན་པ་བྱུང་ཞིང༌། ཁོ་རྣམས་ཕྱིར་ཐོན་པའི་ཚེ་པའུ་ལུས་“དམ་པའི་ཐུགས་ཉིད་ཀྱིས་ལུང་སྟོན་པ་ཡེ་ཤ་ཡཱ་བརྒྱུད་ནས་ཁྱེད་ཀྱི་མེས་པོ་རྣམས་ལ་ལེགས་པར་གསུངས་ཏེ།</a:t>
            </a:r>
            <a:endParaRPr lang="en-IN" dirty="0"/>
          </a:p>
        </p:txBody>
      </p:sp>
      <p:sp>
        <p:nvSpPr>
          <p:cNvPr id="5" name="TextBox 4">
            <a:extLst>
              <a:ext uri="{FF2B5EF4-FFF2-40B4-BE49-F238E27FC236}">
                <a16:creationId xmlns:a16="http://schemas.microsoft.com/office/drawing/2014/main" id="{73BD4D18-C21F-7A4E-A916-2A9CFF4C74D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24Some of them were convinced by what he said, but others refused to believe. They disagreed among themselves and began to leave after Paul had made this final statement: “The Holy Spirit was right when He spoke to your fathers through Isaiah the prophet:</a:t>
            </a:r>
            <a:endParaRPr lang="en-IN" sz="1200" dirty="0"/>
          </a:p>
        </p:txBody>
      </p:sp>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10346"/>
    </mc:Choice>
    <mc:Fallback xmlns="">
      <p:transition spd="slow" advTm="10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bo-CN" sz="8000" b="1" i="0" cap="all" dirty="0">
                <a:solidFill>
                  <a:srgbClr val="121212"/>
                </a:solidFill>
                <a:effectLst/>
                <a:latin typeface="ArialMT"/>
              </a:rPr>
              <a:t>མཛད་པ 28</a:t>
            </a:r>
          </a:p>
          <a:p>
            <a:r>
              <a:rPr lang="en-IN" sz="8000" dirty="0"/>
              <a:t> </a:t>
            </a:r>
            <a:r>
              <a:rPr lang="bo-CN" sz="8000" b="1" dirty="0">
                <a:solidFill>
                  <a:srgbClr val="121212"/>
                </a:solidFill>
                <a:latin typeface="Arial" panose="020B0604020202020204" pitchFamily="34" charset="0"/>
              </a:rPr>
              <a:t>རོ་མཱ་གྲོང་ཁྱེར་དུ་སླེབས་པ།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Paul arrives in Rome – Acts 28:15-31 </a:t>
            </a:r>
            <a:endParaRPr lang="en-IN" sz="6000" dirty="0"/>
          </a:p>
        </p:txBody>
      </p:sp>
      <p:pic>
        <p:nvPicPr>
          <p:cNvPr id="18" name="Audio 17">
            <a:hlinkClick r:id="" action="ppaction://media"/>
            <a:extLst>
              <a:ext uri="{FF2B5EF4-FFF2-40B4-BE49-F238E27FC236}">
                <a16:creationId xmlns:a16="http://schemas.microsoft.com/office/drawing/2014/main" id="{F95E4F8A-996E-9194-4003-EF1481638B6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9263"/>
    </mc:Choice>
    <mc:Fallback xmlns="">
      <p:transition spd="slow" advTm="9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B026A27-C60A-5D4C-21FF-48AF60DC5C7F}"/>
              </a:ext>
            </a:extLst>
          </p:cNvPr>
          <p:cNvPicPr>
            <a:picLocks noChangeAspect="1"/>
          </p:cNvPicPr>
          <p:nvPr/>
        </p:nvPicPr>
        <p:blipFill rotWithShape="1">
          <a:blip r:embed="rId2"/>
          <a:srcRect l="2649"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FCD565C8-3DE9-47EA-8F25-4DB2B8544BC3}"/>
              </a:ext>
            </a:extLst>
          </p:cNvPr>
          <p:cNvSpPr txBox="1"/>
          <p:nvPr/>
        </p:nvSpPr>
        <p:spPr>
          <a:xfrm>
            <a:off x="314813" y="5655576"/>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a:t>
            </a:r>
          </a:p>
        </p:txBody>
      </p:sp>
    </p:spTree>
    <p:extLst>
      <p:ext uri="{BB962C8B-B14F-4D97-AF65-F5344CB8AC3E}">
        <p14:creationId xmlns:p14="http://schemas.microsoft.com/office/powerpoint/2010/main" val="10140806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Audio 37">
            <a:hlinkClick r:id="" action="ppaction://media"/>
            <a:extLst>
              <a:ext uri="{FF2B5EF4-FFF2-40B4-BE49-F238E27FC236}">
                <a16:creationId xmlns:a16="http://schemas.microsoft.com/office/drawing/2014/main" id="{68D9BD73-6167-7C9A-D7F3-D966EACF18A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6A92EF2-7B3B-F9F8-8082-8C092090F281}"/>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26</a:t>
            </a:r>
            <a:r>
              <a:rPr lang="bo-CN" sz="5400" dirty="0">
                <a:solidFill>
                  <a:srgbClr val="121212"/>
                </a:solidFill>
                <a:latin typeface="Arial" panose="020B0604020202020204" pitchFamily="34" charset="0"/>
              </a:rPr>
              <a:t>ཁྱེད་ཀྱིས་མི་རྣམས་ཕྱོགས་ལ་འདི་ལྟར་ཤོད། །</a:t>
            </a:r>
          </a:p>
          <a:p>
            <a:r>
              <a:rPr lang="bo-CN" sz="5400" dirty="0">
                <a:solidFill>
                  <a:srgbClr val="121212"/>
                </a:solidFill>
                <a:latin typeface="Arial" panose="020B0604020202020204" pitchFamily="34" charset="0"/>
              </a:rPr>
              <a:t>གང་ཞིག་རྣ་བས་ཐོས་པར་འགྱུར་ན་ཡང༌། །</a:t>
            </a:r>
          </a:p>
          <a:p>
            <a:r>
              <a:rPr lang="bo-CN" sz="5400" dirty="0">
                <a:solidFill>
                  <a:srgbClr val="121212"/>
                </a:solidFill>
                <a:latin typeface="Arial" panose="020B0604020202020204" pitchFamily="34" charset="0"/>
              </a:rPr>
              <a:t>དེ་དོན་གང་ཡིན་གསལ་བར་ཤེས་མི་འགྱུར། །</a:t>
            </a:r>
          </a:p>
          <a:p>
            <a:r>
              <a:rPr lang="bo-CN" sz="5400" dirty="0">
                <a:solidFill>
                  <a:srgbClr val="121212"/>
                </a:solidFill>
                <a:latin typeface="Arial" panose="020B0604020202020204" pitchFamily="34" charset="0"/>
              </a:rPr>
              <a:t>མཐོང་ཡང་གང་ཡིན་རྟོགས་པར་མི་འགྱུར་བ། །</a:t>
            </a:r>
          </a:p>
          <a:p>
            <a:endParaRPr lang="en-IN" dirty="0"/>
          </a:p>
        </p:txBody>
      </p:sp>
      <p:sp>
        <p:nvSpPr>
          <p:cNvPr id="5" name="TextBox 4">
            <a:extLst>
              <a:ext uri="{FF2B5EF4-FFF2-40B4-BE49-F238E27FC236}">
                <a16:creationId xmlns:a16="http://schemas.microsoft.com/office/drawing/2014/main" id="{092AB197-105D-5424-E355-7340EF601B52}"/>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26‘Go to this people and say,</a:t>
            </a:r>
          </a:p>
          <a:p>
            <a:r>
              <a:rPr lang="en-US" sz="4000" dirty="0">
                <a:solidFill>
                  <a:srgbClr val="777A7B"/>
                </a:solidFill>
                <a:latin typeface="Arial" panose="020B0604020202020204" pitchFamily="34" charset="0"/>
              </a:rPr>
              <a:t>“You will be ever hearing but never understanding;</a:t>
            </a:r>
          </a:p>
          <a:p>
            <a:r>
              <a:rPr lang="en-US" sz="4000" dirty="0">
                <a:solidFill>
                  <a:srgbClr val="777A7B"/>
                </a:solidFill>
                <a:latin typeface="Arial" panose="020B0604020202020204" pitchFamily="34" charset="0"/>
              </a:rPr>
              <a:t>you will be ever seeing but never perceiving.”</a:t>
            </a:r>
            <a:endParaRPr lang="en-IN" dirty="0"/>
          </a:p>
        </p:txBody>
      </p:sp>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10314"/>
    </mc:Choice>
    <mc:Fallback xmlns="">
      <p:transition spd="slow" advTm="10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B69F672-2ECF-06A6-7B2F-EABA04176D2B}"/>
              </a:ext>
            </a:extLst>
          </p:cNvPr>
          <p:cNvPicPr>
            <a:picLocks noChangeAspect="1"/>
          </p:cNvPicPr>
          <p:nvPr/>
        </p:nvPicPr>
        <p:blipFill rotWithShape="1">
          <a:blip r:embed="rId2"/>
          <a:srcRect r="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B79E9FC8-D4C2-DC07-11C4-9E6C6EFB2C05}"/>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a:t>
            </a:r>
          </a:p>
        </p:txBody>
      </p:sp>
    </p:spTree>
    <p:extLst>
      <p:ext uri="{BB962C8B-B14F-4D97-AF65-F5344CB8AC3E}">
        <p14:creationId xmlns:p14="http://schemas.microsoft.com/office/powerpoint/2010/main" val="28594075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Audio 39">
            <a:hlinkClick r:id="" action="ppaction://media"/>
            <a:extLst>
              <a:ext uri="{FF2B5EF4-FFF2-40B4-BE49-F238E27FC236}">
                <a16:creationId xmlns:a16="http://schemas.microsoft.com/office/drawing/2014/main" id="{E4079671-1EA2-CA56-0859-115CBCADF31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1822733-94C8-A69A-EE8F-71755E7D40FA}"/>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27</a:t>
            </a:r>
            <a:r>
              <a:rPr lang="bo-CN" sz="5400" dirty="0">
                <a:solidFill>
                  <a:srgbClr val="121212"/>
                </a:solidFill>
                <a:latin typeface="Arial" panose="020B0604020202020204" pitchFamily="34" charset="0"/>
              </a:rPr>
              <a:t>མི་རྣམས་སེམས་ནི་གྱོང་པོར་གྱུར་བ་དང༌། །</a:t>
            </a:r>
          </a:p>
          <a:p>
            <a:r>
              <a:rPr lang="bo-CN" sz="5400" dirty="0">
                <a:solidFill>
                  <a:srgbClr val="121212"/>
                </a:solidFill>
                <a:latin typeface="Arial" panose="020B0604020202020204" pitchFamily="34" charset="0"/>
              </a:rPr>
              <a:t>རྣ་བ་ལྗིད་ཅིང་མིག་ཡང་བཙུམ་པས་ན། །</a:t>
            </a:r>
          </a:p>
          <a:p>
            <a:r>
              <a:rPr lang="bo-CN" sz="5400" dirty="0">
                <a:solidFill>
                  <a:srgbClr val="121212"/>
                </a:solidFill>
                <a:latin typeface="Arial" panose="020B0604020202020204" pitchFamily="34" charset="0"/>
              </a:rPr>
              <a:t>མིག་གིས་མ་མཐོང་རྣ་བས་མི་ཐོས་ཤིང༌། །</a:t>
            </a:r>
          </a:p>
          <a:p>
            <a:r>
              <a:rPr lang="bo-CN" sz="5400" dirty="0">
                <a:solidFill>
                  <a:srgbClr val="121212"/>
                </a:solidFill>
                <a:latin typeface="Arial" panose="020B0604020202020204" pitchFamily="34" charset="0"/>
              </a:rPr>
              <a:t>བློ་ཡིས་མི་རྟོགས་དེ་ཕྱིར་སེམས་བསྒྱུར་ན། །</a:t>
            </a:r>
          </a:p>
          <a:p>
            <a:r>
              <a:rPr lang="bo-CN" sz="5400" dirty="0">
                <a:solidFill>
                  <a:srgbClr val="121212"/>
                </a:solidFill>
                <a:latin typeface="Arial" panose="020B0604020202020204" pitchFamily="34" charset="0"/>
              </a:rPr>
              <a:t>ང་ཡིས་དེ་དག་གསོ་ཞིང་སྐྱོབ་པར་བྱེད། །</a:t>
            </a:r>
          </a:p>
          <a:p>
            <a:endParaRPr lang="en-IN" dirty="0"/>
          </a:p>
        </p:txBody>
      </p:sp>
      <p:sp>
        <p:nvSpPr>
          <p:cNvPr id="5" name="TextBox 4">
            <a:extLst>
              <a:ext uri="{FF2B5EF4-FFF2-40B4-BE49-F238E27FC236}">
                <a16:creationId xmlns:a16="http://schemas.microsoft.com/office/drawing/2014/main" id="{AC296327-B599-2725-8804-E05CB5C02A6B}"/>
              </a:ext>
            </a:extLst>
          </p:cNvPr>
          <p:cNvSpPr txBox="1"/>
          <p:nvPr/>
        </p:nvSpPr>
        <p:spPr>
          <a:xfrm>
            <a:off x="110836" y="166255"/>
            <a:ext cx="5818909" cy="6558102"/>
          </a:xfrm>
          <a:prstGeom prst="rect">
            <a:avLst/>
          </a:prstGeom>
          <a:noFill/>
        </p:spPr>
        <p:txBody>
          <a:bodyPr wrap="square" rtlCol="0">
            <a:noAutofit/>
          </a:bodyPr>
          <a:lstStyle/>
          <a:p>
            <a:r>
              <a:rPr lang="en-US" sz="3200" dirty="0">
                <a:solidFill>
                  <a:srgbClr val="777A7B"/>
                </a:solidFill>
                <a:latin typeface="Arial" panose="020B0604020202020204" pitchFamily="34" charset="0"/>
              </a:rPr>
              <a:t>27For this people’s heart has grown callous;</a:t>
            </a:r>
          </a:p>
          <a:p>
            <a:r>
              <a:rPr lang="en-US" sz="3200" dirty="0">
                <a:solidFill>
                  <a:srgbClr val="777A7B"/>
                </a:solidFill>
                <a:latin typeface="Arial" panose="020B0604020202020204" pitchFamily="34" charset="0"/>
              </a:rPr>
              <a:t>they hardly hear with their ears,</a:t>
            </a:r>
          </a:p>
          <a:p>
            <a:r>
              <a:rPr lang="en-US" sz="3200" dirty="0">
                <a:solidFill>
                  <a:srgbClr val="777A7B"/>
                </a:solidFill>
                <a:latin typeface="Arial" panose="020B0604020202020204" pitchFamily="34" charset="0"/>
              </a:rPr>
              <a:t>and they have closed their eyes.</a:t>
            </a:r>
          </a:p>
          <a:p>
            <a:r>
              <a:rPr lang="en-US" sz="3200" dirty="0">
                <a:solidFill>
                  <a:srgbClr val="777A7B"/>
                </a:solidFill>
                <a:latin typeface="Arial" panose="020B0604020202020204" pitchFamily="34" charset="0"/>
              </a:rPr>
              <a:t>Otherwise they might see with their eyes,</a:t>
            </a:r>
          </a:p>
          <a:p>
            <a:r>
              <a:rPr lang="en-US" sz="3200" dirty="0">
                <a:solidFill>
                  <a:srgbClr val="777A7B"/>
                </a:solidFill>
                <a:latin typeface="Arial" panose="020B0604020202020204" pitchFamily="34" charset="0"/>
              </a:rPr>
              <a:t>hear with their ears,</a:t>
            </a:r>
          </a:p>
          <a:p>
            <a:r>
              <a:rPr lang="en-US" sz="3200" dirty="0">
                <a:solidFill>
                  <a:srgbClr val="777A7B"/>
                </a:solidFill>
                <a:latin typeface="Arial" panose="020B0604020202020204" pitchFamily="34" charset="0"/>
              </a:rPr>
              <a:t>understand with their hearts,</a:t>
            </a:r>
          </a:p>
          <a:p>
            <a:r>
              <a:rPr lang="en-US" sz="3200" dirty="0">
                <a:solidFill>
                  <a:srgbClr val="777A7B"/>
                </a:solidFill>
                <a:latin typeface="Arial" panose="020B0604020202020204" pitchFamily="34" charset="0"/>
              </a:rPr>
              <a:t>and turn, and I would heal them.’</a:t>
            </a:r>
            <a:endParaRPr lang="en-IN" dirty="0"/>
          </a:p>
        </p:txBody>
      </p:sp>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16917"/>
    </mc:Choice>
    <mc:Fallback xmlns="">
      <p:transition spd="slow" advTm="16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7F437A-DA20-7F0F-7911-D1F4E9F3EFE3}"/>
              </a:ext>
            </a:extLst>
          </p:cNvPr>
          <p:cNvPicPr>
            <a:picLocks noChangeAspect="1"/>
          </p:cNvPicPr>
          <p:nvPr/>
        </p:nvPicPr>
        <p:blipFill>
          <a:blip r:embed="rId2"/>
          <a:stretch>
            <a:fillRect/>
          </a:stretch>
        </p:blipFill>
        <p:spPr>
          <a:xfrm>
            <a:off x="0" y="0"/>
            <a:ext cx="13270889" cy="6858000"/>
          </a:xfrm>
          <a:prstGeom prst="rect">
            <a:avLst/>
          </a:prstGeom>
        </p:spPr>
      </p:pic>
      <p:sp>
        <p:nvSpPr>
          <p:cNvPr id="4" name="TextBox 3">
            <a:extLst>
              <a:ext uri="{FF2B5EF4-FFF2-40B4-BE49-F238E27FC236}">
                <a16:creationId xmlns:a16="http://schemas.microsoft.com/office/drawing/2014/main" id="{852F807E-48B0-73D1-5874-278A0BD8A659}"/>
              </a:ext>
            </a:extLst>
          </p:cNvPr>
          <p:cNvSpPr txBox="1"/>
          <p:nvPr/>
        </p:nvSpPr>
        <p:spPr>
          <a:xfrm>
            <a:off x="117866" y="5768117"/>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a:t>
            </a:r>
          </a:p>
        </p:txBody>
      </p:sp>
    </p:spTree>
    <p:extLst>
      <p:ext uri="{BB962C8B-B14F-4D97-AF65-F5344CB8AC3E}">
        <p14:creationId xmlns:p14="http://schemas.microsoft.com/office/powerpoint/2010/main" val="478072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udio 20">
            <a:hlinkClick r:id="" action="ppaction://media"/>
            <a:extLst>
              <a:ext uri="{FF2B5EF4-FFF2-40B4-BE49-F238E27FC236}">
                <a16:creationId xmlns:a16="http://schemas.microsoft.com/office/drawing/2014/main" id="{7F1F5B25-0CC7-15D7-D7A8-1EA7A2445D4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FB7F98F-4735-9FA2-214C-8E64C0CF8FE3}"/>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28</a:t>
            </a:r>
            <a:r>
              <a:rPr lang="bo-CN" sz="7200" dirty="0">
                <a:solidFill>
                  <a:srgbClr val="121212"/>
                </a:solidFill>
                <a:latin typeface="Arial" panose="020B0604020202020204" pitchFamily="34" charset="0"/>
              </a:rPr>
              <a:t>ཞེས་འཁོད་པས་དཀོན་མཆོག་གི་ཐར་ལམ་འདི་ཡ་ཧུ་དཱ་པ་མིན་པ་རྣམས་ལ་གནང་བ་ཡིན་དེ་ཤེས་པར་གྱིས་ཤིག ཁོ་ཚོས་ཉན་པར་འགྱུར་ངེས་ཡིན་”ཞེས་གསུངས། </a:t>
            </a:r>
            <a:endParaRPr lang="en-IN" dirty="0"/>
          </a:p>
        </p:txBody>
      </p:sp>
      <p:sp>
        <p:nvSpPr>
          <p:cNvPr id="5" name="TextBox 4">
            <a:extLst>
              <a:ext uri="{FF2B5EF4-FFF2-40B4-BE49-F238E27FC236}">
                <a16:creationId xmlns:a16="http://schemas.microsoft.com/office/drawing/2014/main" id="{39E14837-9CCD-7A69-2C05-AA1F9F470895}"/>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28Be advised, therefore, that God’s salvation has been sent to the Gentiles, and they will listen!”</a:t>
            </a:r>
            <a:endParaRPr lang="en-IN" dirty="0"/>
          </a:p>
        </p:txBody>
      </p:sp>
    </p:spTree>
    <p:extLst>
      <p:ext uri="{BB962C8B-B14F-4D97-AF65-F5344CB8AC3E}">
        <p14:creationId xmlns:p14="http://schemas.microsoft.com/office/powerpoint/2010/main" val="3636060961"/>
      </p:ext>
    </p:extLst>
  </p:cSld>
  <p:clrMapOvr>
    <a:masterClrMapping/>
  </p:clrMapOvr>
  <mc:AlternateContent xmlns:mc="http://schemas.openxmlformats.org/markup-compatibility/2006" xmlns:p14="http://schemas.microsoft.com/office/powerpoint/2010/main">
    <mc:Choice Requires="p14">
      <p:transition spd="slow" p14:dur="2000" advTm="16274"/>
    </mc:Choice>
    <mc:Fallback xmlns="">
      <p:transition spd="slow" advTm="16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E2E684-41F4-8035-2088-73E4A2137D9E}"/>
              </a:ext>
            </a:extLst>
          </p:cNvPr>
          <p:cNvPicPr>
            <a:picLocks noChangeAspect="1"/>
          </p:cNvPicPr>
          <p:nvPr/>
        </p:nvPicPr>
        <p:blipFill>
          <a:blip r:embed="rId2"/>
          <a:stretch>
            <a:fillRect/>
          </a:stretch>
        </p:blipFill>
        <p:spPr>
          <a:xfrm>
            <a:off x="-821102" y="1"/>
            <a:ext cx="13013102" cy="6858000"/>
          </a:xfrm>
          <a:prstGeom prst="rect">
            <a:avLst/>
          </a:prstGeom>
        </p:spPr>
      </p:pic>
      <p:sp>
        <p:nvSpPr>
          <p:cNvPr id="4" name="TextBox 3">
            <a:extLst>
              <a:ext uri="{FF2B5EF4-FFF2-40B4-BE49-F238E27FC236}">
                <a16:creationId xmlns:a16="http://schemas.microsoft.com/office/drawing/2014/main" id="{EC2CEFBB-2D56-EE5F-7E1B-FDB8F71E9E5F}"/>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a:t>
            </a:r>
          </a:p>
        </p:txBody>
      </p:sp>
    </p:spTree>
    <p:extLst>
      <p:ext uri="{BB962C8B-B14F-4D97-AF65-F5344CB8AC3E}">
        <p14:creationId xmlns:p14="http://schemas.microsoft.com/office/powerpoint/2010/main" val="19204765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udio 13">
            <a:hlinkClick r:id="" action="ppaction://media"/>
            <a:extLst>
              <a:ext uri="{FF2B5EF4-FFF2-40B4-BE49-F238E27FC236}">
                <a16:creationId xmlns:a16="http://schemas.microsoft.com/office/drawing/2014/main" id="{B687D97F-0971-FFDB-E188-E51E8EEB1A7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D919CAC-26A4-69AB-CB6F-CBF5DBDF9E15}"/>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30</a:t>
            </a:r>
            <a:r>
              <a:rPr lang="bo-CN" sz="7200" dirty="0">
                <a:solidFill>
                  <a:srgbClr val="121212"/>
                </a:solidFill>
                <a:latin typeface="Arial" panose="020B0604020202020204" pitchFamily="34" charset="0"/>
              </a:rPr>
              <a:t>པའུ་ལུས་ཁང་པ་ཞིག་ནང་ཁང་གླ་སྤྲད་དེ་ལོ་གཉིས་རིང་བཞུགས་ནས་ཁོང་དང་མཇལ་བར་ཡོང་བའི་མི་ཐམས་ཅད་ལ་བསུ་བར་མཛད། </a:t>
            </a:r>
            <a:endParaRPr lang="en-IN" dirty="0"/>
          </a:p>
        </p:txBody>
      </p:sp>
      <p:sp>
        <p:nvSpPr>
          <p:cNvPr id="5" name="TextBox 4">
            <a:extLst>
              <a:ext uri="{FF2B5EF4-FFF2-40B4-BE49-F238E27FC236}">
                <a16:creationId xmlns:a16="http://schemas.microsoft.com/office/drawing/2014/main" id="{DC4DE4EB-D505-1D24-CB29-273F1FC5797E}"/>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30Paul stayed there two full years in his own rented house, welcoming all who came to visit him.</a:t>
            </a:r>
            <a:endParaRPr lang="en-IN" dirty="0"/>
          </a:p>
        </p:txBody>
      </p:sp>
    </p:spTree>
    <p:extLst>
      <p:ext uri="{BB962C8B-B14F-4D97-AF65-F5344CB8AC3E}">
        <p14:creationId xmlns:p14="http://schemas.microsoft.com/office/powerpoint/2010/main" val="2859807765"/>
      </p:ext>
    </p:extLst>
  </p:cSld>
  <p:clrMapOvr>
    <a:masterClrMapping/>
  </p:clrMapOvr>
  <mc:AlternateContent xmlns:mc="http://schemas.openxmlformats.org/markup-compatibility/2006" xmlns:p14="http://schemas.microsoft.com/office/powerpoint/2010/main">
    <mc:Choice Requires="p14">
      <p:transition spd="slow" p14:dur="2000" advTm="10007"/>
    </mc:Choice>
    <mc:Fallback xmlns="">
      <p:transition spd="slow" advTm="10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9BFC3E-A4DD-1BCA-A04C-45E986DC80E1}"/>
              </a:ext>
            </a:extLst>
          </p:cNvPr>
          <p:cNvPicPr>
            <a:picLocks noChangeAspect="1"/>
          </p:cNvPicPr>
          <p:nvPr/>
        </p:nvPicPr>
        <p:blipFill>
          <a:blip r:embed="rId2"/>
          <a:stretch>
            <a:fillRect/>
          </a:stretch>
        </p:blipFill>
        <p:spPr>
          <a:xfrm>
            <a:off x="-1" y="0"/>
            <a:ext cx="13323093" cy="6858000"/>
          </a:xfrm>
          <a:prstGeom prst="rect">
            <a:avLst/>
          </a:prstGeom>
        </p:spPr>
      </p:pic>
      <p:sp>
        <p:nvSpPr>
          <p:cNvPr id="3" name="TextBox 2">
            <a:extLst>
              <a:ext uri="{FF2B5EF4-FFF2-40B4-BE49-F238E27FC236}">
                <a16:creationId xmlns:a16="http://schemas.microsoft.com/office/drawing/2014/main" id="{5DD4AE47-F4CE-2023-2189-16988294F554}"/>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a:t>
            </a:r>
          </a:p>
        </p:txBody>
      </p:sp>
    </p:spTree>
    <p:extLst>
      <p:ext uri="{BB962C8B-B14F-4D97-AF65-F5344CB8AC3E}">
        <p14:creationId xmlns:p14="http://schemas.microsoft.com/office/powerpoint/2010/main" val="36411614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udio 15">
            <a:hlinkClick r:id="" action="ppaction://media"/>
            <a:extLst>
              <a:ext uri="{FF2B5EF4-FFF2-40B4-BE49-F238E27FC236}">
                <a16:creationId xmlns:a16="http://schemas.microsoft.com/office/drawing/2014/main" id="{131FBF65-3665-81BD-C578-C179892C561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B5E8DFF-BDF8-D066-B402-1D31B5B025A2}"/>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31</a:t>
            </a:r>
            <a:r>
              <a:rPr lang="bo-CN" sz="6600" dirty="0">
                <a:solidFill>
                  <a:srgbClr val="121212"/>
                </a:solidFill>
                <a:latin typeface="Arial" panose="020B0604020202020204" pitchFamily="34" charset="0"/>
              </a:rPr>
              <a:t>པའུ་ལུས་འཇིགས་པ་མེད་པར་དཀོན་མཆོག་གི་རྒྱལ་སྲིད་ཀྱི་གསུང་བསྒྲགས་ཤིང༌། སུས་ཀྱང་མ་བཀག་པར་གཙོ་བོ་ཡེ་ཤུ་མཱ་ཤི་ཀའི་སྐོར་ཆོས་བསྟན་པར་མཛད་དོ། །</a:t>
            </a:r>
            <a:endParaRPr lang="en-IN" dirty="0"/>
          </a:p>
        </p:txBody>
      </p:sp>
      <p:sp>
        <p:nvSpPr>
          <p:cNvPr id="5" name="TextBox 4">
            <a:extLst>
              <a:ext uri="{FF2B5EF4-FFF2-40B4-BE49-F238E27FC236}">
                <a16:creationId xmlns:a16="http://schemas.microsoft.com/office/drawing/2014/main" id="{A05996E2-BBFB-5B0E-B25B-DD7135A0A945}"/>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31Boldly and freely he proclaimed the kingdom of God and taught about the Lord Jesus Christ.</a:t>
            </a:r>
            <a:endParaRPr lang="en-IN" dirty="0"/>
          </a:p>
        </p:txBody>
      </p:sp>
    </p:spTree>
    <p:extLst>
      <p:ext uri="{BB962C8B-B14F-4D97-AF65-F5344CB8AC3E}">
        <p14:creationId xmlns:p14="http://schemas.microsoft.com/office/powerpoint/2010/main" val="2705290756"/>
      </p:ext>
    </p:extLst>
  </p:cSld>
  <p:clrMapOvr>
    <a:masterClrMapping/>
  </p:clrMapOvr>
  <mc:AlternateContent xmlns:mc="http://schemas.openxmlformats.org/markup-compatibility/2006" xmlns:p14="http://schemas.microsoft.com/office/powerpoint/2010/main">
    <mc:Choice Requires="p14">
      <p:transition spd="slow" p14:dur="2000" advTm="10767"/>
    </mc:Choice>
    <mc:Fallback xmlns="">
      <p:transition spd="slow" advTm="10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85E7BE-CA28-02CB-2D2A-81278F25C2B7}"/>
              </a:ext>
            </a:extLst>
          </p:cNvPr>
          <p:cNvPicPr>
            <a:picLocks noChangeAspect="1"/>
          </p:cNvPicPr>
          <p:nvPr/>
        </p:nvPicPr>
        <p:blipFill>
          <a:blip r:embed="rId2"/>
          <a:stretch>
            <a:fillRect/>
          </a:stretch>
        </p:blipFill>
        <p:spPr>
          <a:xfrm>
            <a:off x="-1" y="1"/>
            <a:ext cx="12895385" cy="6858000"/>
          </a:xfrm>
          <a:prstGeom prst="rect">
            <a:avLst/>
          </a:prstGeom>
        </p:spPr>
      </p:pic>
      <p:sp>
        <p:nvSpPr>
          <p:cNvPr id="4" name="TextBox 3">
            <a:extLst>
              <a:ext uri="{FF2B5EF4-FFF2-40B4-BE49-F238E27FC236}">
                <a16:creationId xmlns:a16="http://schemas.microsoft.com/office/drawing/2014/main" id="{ACF62FD2-666C-2B4E-C1BA-0B1F98570E56}"/>
              </a:ext>
            </a:extLst>
          </p:cNvPr>
          <p:cNvSpPr txBox="1"/>
          <p:nvPr/>
        </p:nvSpPr>
        <p:spPr>
          <a:xfrm>
            <a:off x="781878" y="153003"/>
            <a:ext cx="7301948" cy="3796146"/>
          </a:xfrm>
          <a:prstGeom prst="rect">
            <a:avLst/>
          </a:prstGeom>
          <a:noFill/>
        </p:spPr>
        <p:txBody>
          <a:bodyPr wrap="square" rtlCol="0">
            <a:noAutofit/>
          </a:bodyPr>
          <a:lstStyle/>
          <a:p>
            <a:pPr algn="ctr"/>
            <a:r>
              <a:rPr lang="bo-CN" sz="8000" b="1" i="0" cap="all" dirty="0">
                <a:solidFill>
                  <a:schemeClr val="bg1"/>
                </a:solidFill>
                <a:effectLst/>
                <a:latin typeface="ArialMT"/>
              </a:rPr>
              <a:t>མཛད་པ 28</a:t>
            </a:r>
          </a:p>
          <a:p>
            <a:r>
              <a:rPr lang="en-IN" sz="8000" dirty="0">
                <a:solidFill>
                  <a:schemeClr val="bg1"/>
                </a:solidFill>
              </a:rPr>
              <a:t> </a:t>
            </a:r>
            <a:r>
              <a:rPr lang="bo-CN" sz="8000" b="1" dirty="0">
                <a:solidFill>
                  <a:schemeClr val="bg1"/>
                </a:solidFill>
                <a:latin typeface="Arial" panose="020B0604020202020204" pitchFamily="34" charset="0"/>
              </a:rPr>
              <a:t>རོ་མཱ་གྲོང་ཁྱེར་དུ་སླེབས་པ།</a:t>
            </a:r>
            <a:endParaRPr lang="en-IN" sz="8000" dirty="0">
              <a:solidFill>
                <a:schemeClr val="bg1"/>
              </a:solidFill>
            </a:endParaRPr>
          </a:p>
        </p:txBody>
      </p:sp>
      <p:sp>
        <p:nvSpPr>
          <p:cNvPr id="2" name="TextBox 2">
            <a:extLst>
              <a:ext uri="{FF2B5EF4-FFF2-40B4-BE49-F238E27FC236}">
                <a16:creationId xmlns:a16="http://schemas.microsoft.com/office/drawing/2014/main" id="{123C0F03-3CDB-4366-FFFE-C0F04735073D}"/>
              </a:ext>
            </a:extLst>
          </p:cNvPr>
          <p:cNvSpPr txBox="1"/>
          <p:nvPr/>
        </p:nvSpPr>
        <p:spPr>
          <a:xfrm>
            <a:off x="360680" y="5868353"/>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391106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714F4F-6E50-E45E-59FE-CDD0E949C096}"/>
              </a:ext>
            </a:extLst>
          </p:cNvPr>
          <p:cNvPicPr>
            <a:picLocks noChangeAspect="1"/>
          </p:cNvPicPr>
          <p:nvPr/>
        </p:nvPicPr>
        <p:blipFill>
          <a:blip r:embed="rId2"/>
          <a:stretch>
            <a:fillRect/>
          </a:stretch>
        </p:blipFill>
        <p:spPr>
          <a:xfrm>
            <a:off x="-1" y="1"/>
            <a:ext cx="12895385" cy="6858000"/>
          </a:xfrm>
          <a:prstGeom prst="rect">
            <a:avLst/>
          </a:prstGeom>
        </p:spPr>
      </p:pic>
      <p:sp>
        <p:nvSpPr>
          <p:cNvPr id="4" name="TextBox 3">
            <a:extLst>
              <a:ext uri="{FF2B5EF4-FFF2-40B4-BE49-F238E27FC236}">
                <a16:creationId xmlns:a16="http://schemas.microsoft.com/office/drawing/2014/main" id="{46D7F886-D346-94FC-3135-0203D6934525}"/>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a:t>
            </a:r>
          </a:p>
        </p:txBody>
      </p:sp>
    </p:spTree>
    <p:extLst>
      <p:ext uri="{BB962C8B-B14F-4D97-AF65-F5344CB8AC3E}">
        <p14:creationId xmlns:p14="http://schemas.microsoft.com/office/powerpoint/2010/main" val="33019512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3600" dirty="0"/>
              <a:t> After three months of winter were finished we sailed from island to Island. Finally we reached Rome</a:t>
            </a:r>
          </a:p>
        </p:txBody>
      </p:sp>
      <p:pic>
        <p:nvPicPr>
          <p:cNvPr id="14" name="Audio 13">
            <a:hlinkClick r:id="" action="ppaction://media"/>
            <a:extLst>
              <a:ext uri="{FF2B5EF4-FFF2-40B4-BE49-F238E27FC236}">
                <a16:creationId xmlns:a16="http://schemas.microsoft.com/office/drawing/2014/main" id="{3105A615-144F-9BA8-B91C-754996CB180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0220"/>
    </mc:Choice>
    <mc:Fallback xmlns="">
      <p:transition spd="slow" advTm="10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A29FB0D-1418-6679-172B-C5FCD8DEF35B}"/>
              </a:ext>
            </a:extLst>
          </p:cNvPr>
          <p:cNvPicPr>
            <a:picLocks noChangeAspect="1"/>
          </p:cNvPicPr>
          <p:nvPr/>
        </p:nvPicPr>
        <p:blipFill rotWithShape="1">
          <a:blip r:embed="rId2"/>
          <a:srcRect b="3452"/>
          <a:stretch/>
        </p:blipFill>
        <p:spPr>
          <a:xfrm>
            <a:off x="20" y="1282"/>
            <a:ext cx="12191980" cy="6856718"/>
          </a:xfrm>
          <a:prstGeom prst="rect">
            <a:avLst/>
          </a:prstGeom>
        </p:spPr>
      </p:pic>
    </p:spTree>
    <p:extLst>
      <p:ext uri="{BB962C8B-B14F-4D97-AF65-F5344CB8AC3E}">
        <p14:creationId xmlns:p14="http://schemas.microsoft.com/office/powerpoint/2010/main" val="2168401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udio 12">
            <a:hlinkClick r:id="" action="ppaction://media"/>
            <a:extLst>
              <a:ext uri="{FF2B5EF4-FFF2-40B4-BE49-F238E27FC236}">
                <a16:creationId xmlns:a16="http://schemas.microsoft.com/office/drawing/2014/main" id="{B60A8588-ED15-BE99-E323-143F8293400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41BDB09-1672-7F6E-0B0D-842BD6A21D31}"/>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15</a:t>
            </a:r>
            <a:r>
              <a:rPr lang="bo-CN" sz="5400" dirty="0">
                <a:solidFill>
                  <a:srgbClr val="121212"/>
                </a:solidFill>
                <a:latin typeface="Arial" panose="020B0604020202020204" pitchFamily="34" charset="0"/>
              </a:rPr>
              <a:t>དེར་ཡོད་པའི་སྤུན་ཟླ་རྣམས་ཀྱིས་ངེད་རྣམས་ཀྱི་སྐོར་ཐོས་པས་ཨ་པི་ཡུ་ཞེས་པའི་ཚོང་ར་དང༌། མགྲོན་ཁང་གསུམ་ཞེས་པའི་གནས་ཀྱི་བར་དུ་ང་ཚོ་བསུ་བར་ཡོང༌། པའུ་ལུས་ཁོ་རྣམས་གཟིགས་པས་དཀོན་མཆོག་ལ་བཀའ་དྲིན་ཆེ་ཞུས་པ་དང༌། སྙིང་སྟོབས་དང་ལྡན་པར་གྱུར། </a:t>
            </a:r>
            <a:endParaRPr lang="en-IN" dirty="0"/>
          </a:p>
        </p:txBody>
      </p:sp>
      <p:sp>
        <p:nvSpPr>
          <p:cNvPr id="5" name="TextBox 4">
            <a:extLst>
              <a:ext uri="{FF2B5EF4-FFF2-40B4-BE49-F238E27FC236}">
                <a16:creationId xmlns:a16="http://schemas.microsoft.com/office/drawing/2014/main" id="{FC219BC4-A71A-C68F-D411-1602D0ECCE93}"/>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15The brothers there had heard about us and traveled as far as the Forum of Appius  and the Three Taverns  to meet us. When Paul saw them, he was encouraged and gave thanks to God.</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9190"/>
    </mc:Choice>
    <mc:Fallback xmlns="">
      <p:transition spd="slow" advTm="19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C76B6EC-4C06-77CB-A0DF-DE733CF17DD2}"/>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52C859BF-08F1-FBE8-8869-9B0257833BD3}"/>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a:t>
            </a:r>
          </a:p>
        </p:txBody>
      </p:sp>
    </p:spTree>
    <p:extLst>
      <p:ext uri="{BB962C8B-B14F-4D97-AF65-F5344CB8AC3E}">
        <p14:creationId xmlns:p14="http://schemas.microsoft.com/office/powerpoint/2010/main" val="29969691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16</a:t>
            </a:r>
            <a:r>
              <a:rPr lang="bo-CN" sz="6600" dirty="0">
                <a:solidFill>
                  <a:srgbClr val="121212"/>
                </a:solidFill>
                <a:latin typeface="Arial" panose="020B0604020202020204" pitchFamily="34" charset="0"/>
              </a:rPr>
              <a:t>རྒྱལ་ས་རོ་མཱ་ལ་སླེབས་ནས་པའུ་ལུ་དང་དམག་མི་སྲུང་མཁན་གཅིག་མཉམ་དུ་སྒེར་གྱི་ཁང་པ་ཞིག་ལ་བཞུགས་པར་བཅུག</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dirty="0">
                <a:solidFill>
                  <a:srgbClr val="777A7B"/>
                </a:solidFill>
                <a:latin typeface="Arial" panose="020B0604020202020204" pitchFamily="34" charset="0"/>
              </a:rPr>
              <a:t>16</a:t>
            </a:r>
            <a:r>
              <a:rPr lang="en-US" sz="4800" dirty="0">
                <a:solidFill>
                  <a:srgbClr val="121212"/>
                </a:solidFill>
                <a:latin typeface="Arial" panose="020B0604020202020204" pitchFamily="34" charset="0"/>
              </a:rPr>
              <a:t>When we got to Rome, Paul was allowed to live by himself. But a soldier guarded him.</a:t>
            </a:r>
            <a:endParaRPr lang="en-IN" dirty="0"/>
          </a:p>
        </p:txBody>
      </p:sp>
      <p:pic>
        <p:nvPicPr>
          <p:cNvPr id="29" name="Audio 28">
            <a:hlinkClick r:id="" action="ppaction://media"/>
            <a:extLst>
              <a:ext uri="{FF2B5EF4-FFF2-40B4-BE49-F238E27FC236}">
                <a16:creationId xmlns:a16="http://schemas.microsoft.com/office/drawing/2014/main" id="{E4ED349D-B7CE-58D6-0EFA-74A1AE48F8C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9307"/>
    </mc:Choice>
    <mc:Fallback xmlns="">
      <p:transition spd="slow" advTm="9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4053</TotalTime>
  <Words>1644</Words>
  <Application>Microsoft Office PowerPoint</Application>
  <PresentationFormat>Widescreen</PresentationFormat>
  <Paragraphs>92</Paragraphs>
  <Slides>40</Slides>
  <Notes>1</Notes>
  <HiddenSlides>0</HiddenSlides>
  <MMClips>20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40</vt:i4>
      </vt:variant>
    </vt:vector>
  </HeadingPairs>
  <TitlesOfParts>
    <vt:vector size="51"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56-4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2025-05-07T10:54:29Z</dcterms:modified>
</cp:coreProperties>
</file>