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323" r:id="rId5"/>
    <p:sldId id="261" r:id="rId6"/>
    <p:sldId id="273" r:id="rId7"/>
    <p:sldId id="263" r:id="rId8"/>
    <p:sldId id="274"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4" r:id="rId33"/>
    <p:sldId id="293" r:id="rId34"/>
    <p:sldId id="292" r:id="rId35"/>
    <p:sldId id="295" r:id="rId36"/>
    <p:sldId id="296" r:id="rId37"/>
    <p:sldId id="298" r:id="rId38"/>
    <p:sldId id="299" r:id="rId39"/>
    <p:sldId id="300" r:id="rId40"/>
    <p:sldId id="301" r:id="rId41"/>
    <p:sldId id="302"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BCF211-8079-4ECE-A0D7-43065BE814FB}" v="21" dt="2025-05-08T10:26:23.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0467" autoAdjust="0"/>
  </p:normalViewPr>
  <p:slideViewPr>
    <p:cSldViewPr snapToGrid="0">
      <p:cViewPr varScale="1">
        <p:scale>
          <a:sx n="59" d="100"/>
          <a:sy n="59" d="100"/>
        </p:scale>
        <p:origin x="84"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FBCF211-8079-4ECE-A0D7-43065BE814FB}"/>
    <pc:docChg chg="custSel modSld">
      <pc:chgData name="Alfred Smith" userId="3c60a3631c0db8ad" providerId="LiveId" clId="{5FBCF211-8079-4ECE-A0D7-43065BE814FB}" dt="2025-05-08T10:26:23.252" v="41"/>
      <pc:docMkLst>
        <pc:docMk/>
      </pc:docMkLst>
      <pc:sldChg chg="addSp delSp modSp mod">
        <pc:chgData name="Alfred Smith" userId="3c60a3631c0db8ad" providerId="LiveId" clId="{5FBCF211-8079-4ECE-A0D7-43065BE814FB}" dt="2025-05-08T10:20:04.369" v="2"/>
        <pc:sldMkLst>
          <pc:docMk/>
          <pc:sldMk cId="1499918570" sldId="257"/>
        </pc:sldMkLst>
        <pc:spChg chg="del">
          <ac:chgData name="Alfred Smith" userId="3c60a3631c0db8ad" providerId="LiveId" clId="{5FBCF211-8079-4ECE-A0D7-43065BE814FB}" dt="2025-05-08T10:20:01.711" v="0" actId="478"/>
          <ac:spMkLst>
            <pc:docMk/>
            <pc:sldMk cId="1499918570" sldId="257"/>
            <ac:spMk id="3" creationId="{0228937D-0D81-2DA1-1C55-FD99B23FE1AE}"/>
          </ac:spMkLst>
        </pc:spChg>
        <pc:spChg chg="add del mod">
          <ac:chgData name="Alfred Smith" userId="3c60a3631c0db8ad" providerId="LiveId" clId="{5FBCF211-8079-4ECE-A0D7-43065BE814FB}" dt="2025-05-08T10:20:03.760" v="1" actId="478"/>
          <ac:spMkLst>
            <pc:docMk/>
            <pc:sldMk cId="1499918570" sldId="257"/>
            <ac:spMk id="5" creationId="{025590F5-55DC-43F2-BE69-DDBA57CA5281}"/>
          </ac:spMkLst>
        </pc:spChg>
        <pc:spChg chg="add mod">
          <ac:chgData name="Alfred Smith" userId="3c60a3631c0db8ad" providerId="LiveId" clId="{5FBCF211-8079-4ECE-A0D7-43065BE814FB}" dt="2025-05-08T10:20:04.369" v="2"/>
          <ac:spMkLst>
            <pc:docMk/>
            <pc:sldMk cId="1499918570" sldId="257"/>
            <ac:spMk id="6" creationId="{D5C9D1C6-6EE4-7598-4C11-76A75BF1CCF5}"/>
          </ac:spMkLst>
        </pc:spChg>
      </pc:sldChg>
      <pc:sldChg chg="addSp delSp modSp mod">
        <pc:chgData name="Alfred Smith" userId="3c60a3631c0db8ad" providerId="LiveId" clId="{5FBCF211-8079-4ECE-A0D7-43065BE814FB}" dt="2025-05-08T10:23:12.437" v="5"/>
        <pc:sldMkLst>
          <pc:docMk/>
          <pc:sldMk cId="4037329247" sldId="261"/>
        </pc:sldMkLst>
        <pc:spChg chg="add mod">
          <ac:chgData name="Alfred Smith" userId="3c60a3631c0db8ad" providerId="LiveId" clId="{5FBCF211-8079-4ECE-A0D7-43065BE814FB}" dt="2025-05-08T10:23:12.437" v="5"/>
          <ac:spMkLst>
            <pc:docMk/>
            <pc:sldMk cId="4037329247" sldId="261"/>
            <ac:spMk id="2" creationId="{190D95D7-FB1E-C9D7-8C8B-396D337F9FD3}"/>
          </ac:spMkLst>
        </pc:spChg>
        <pc:spChg chg="del">
          <ac:chgData name="Alfred Smith" userId="3c60a3631c0db8ad" providerId="LiveId" clId="{5FBCF211-8079-4ECE-A0D7-43065BE814FB}" dt="2025-05-08T10:23:11.936" v="4" actId="478"/>
          <ac:spMkLst>
            <pc:docMk/>
            <pc:sldMk cId="4037329247" sldId="261"/>
            <ac:spMk id="3" creationId="{A58184BD-88F1-BA02-40C1-D8403D0EEC0D}"/>
          </ac:spMkLst>
        </pc:spChg>
        <pc:spChg chg="del">
          <ac:chgData name="Alfred Smith" userId="3c60a3631c0db8ad" providerId="LiveId" clId="{5FBCF211-8079-4ECE-A0D7-43065BE814FB}" dt="2025-05-08T10:23:11.936" v="4" actId="478"/>
          <ac:spMkLst>
            <pc:docMk/>
            <pc:sldMk cId="4037329247" sldId="261"/>
            <ac:spMk id="4" creationId="{EE2AC625-9141-A801-F431-DD5F79396320}"/>
          </ac:spMkLst>
        </pc:spChg>
        <pc:spChg chg="add mod">
          <ac:chgData name="Alfred Smith" userId="3c60a3631c0db8ad" providerId="LiveId" clId="{5FBCF211-8079-4ECE-A0D7-43065BE814FB}" dt="2025-05-08T10:23:12.437" v="5"/>
          <ac:spMkLst>
            <pc:docMk/>
            <pc:sldMk cId="4037329247" sldId="261"/>
            <ac:spMk id="5" creationId="{2B7FEBB9-5981-C475-0212-9E12203146C9}"/>
          </ac:spMkLst>
        </pc:spChg>
      </pc:sldChg>
      <pc:sldChg chg="addSp delSp modSp mod">
        <pc:chgData name="Alfred Smith" userId="3c60a3631c0db8ad" providerId="LiveId" clId="{5FBCF211-8079-4ECE-A0D7-43065BE814FB}" dt="2025-05-08T10:23:21.145" v="7"/>
        <pc:sldMkLst>
          <pc:docMk/>
          <pc:sldMk cId="641208035" sldId="263"/>
        </pc:sldMkLst>
        <pc:spChg chg="add mod">
          <ac:chgData name="Alfred Smith" userId="3c60a3631c0db8ad" providerId="LiveId" clId="{5FBCF211-8079-4ECE-A0D7-43065BE814FB}" dt="2025-05-08T10:23:21.145" v="7"/>
          <ac:spMkLst>
            <pc:docMk/>
            <pc:sldMk cId="641208035" sldId="263"/>
            <ac:spMk id="2" creationId="{47D4187F-B4B0-1183-CFA0-4AF16DB81796}"/>
          </ac:spMkLst>
        </pc:spChg>
        <pc:spChg chg="del">
          <ac:chgData name="Alfred Smith" userId="3c60a3631c0db8ad" providerId="LiveId" clId="{5FBCF211-8079-4ECE-A0D7-43065BE814FB}" dt="2025-05-08T10:23:20.589" v="6" actId="478"/>
          <ac:spMkLst>
            <pc:docMk/>
            <pc:sldMk cId="641208035" sldId="263"/>
            <ac:spMk id="3" creationId="{A58184BD-88F1-BA02-40C1-D8403D0EEC0D}"/>
          </ac:spMkLst>
        </pc:spChg>
        <pc:spChg chg="del">
          <ac:chgData name="Alfred Smith" userId="3c60a3631c0db8ad" providerId="LiveId" clId="{5FBCF211-8079-4ECE-A0D7-43065BE814FB}" dt="2025-05-08T10:23:20.589" v="6" actId="478"/>
          <ac:spMkLst>
            <pc:docMk/>
            <pc:sldMk cId="641208035" sldId="263"/>
            <ac:spMk id="4" creationId="{EE2AC625-9141-A801-F431-DD5F79396320}"/>
          </ac:spMkLst>
        </pc:spChg>
        <pc:spChg chg="add mod">
          <ac:chgData name="Alfred Smith" userId="3c60a3631c0db8ad" providerId="LiveId" clId="{5FBCF211-8079-4ECE-A0D7-43065BE814FB}" dt="2025-05-08T10:23:21.145" v="7"/>
          <ac:spMkLst>
            <pc:docMk/>
            <pc:sldMk cId="641208035" sldId="263"/>
            <ac:spMk id="5" creationId="{0C7108F9-73A4-1D9E-0E7E-1B41E0E00B0B}"/>
          </ac:spMkLst>
        </pc:spChg>
      </pc:sldChg>
      <pc:sldChg chg="addSp delSp modSp mod">
        <pc:chgData name="Alfred Smith" userId="3c60a3631c0db8ad" providerId="LiveId" clId="{5FBCF211-8079-4ECE-A0D7-43065BE814FB}" dt="2025-05-08T10:23:29.183" v="9"/>
        <pc:sldMkLst>
          <pc:docMk/>
          <pc:sldMk cId="4044745628" sldId="264"/>
        </pc:sldMkLst>
        <pc:spChg chg="add mod">
          <ac:chgData name="Alfred Smith" userId="3c60a3631c0db8ad" providerId="LiveId" clId="{5FBCF211-8079-4ECE-A0D7-43065BE814FB}" dt="2025-05-08T10:23:29.183" v="9"/>
          <ac:spMkLst>
            <pc:docMk/>
            <pc:sldMk cId="4044745628" sldId="264"/>
            <ac:spMk id="2" creationId="{F99B0C08-5EF4-A397-8D25-8C5DED6E9741}"/>
          </ac:spMkLst>
        </pc:spChg>
        <pc:spChg chg="del">
          <ac:chgData name="Alfred Smith" userId="3c60a3631c0db8ad" providerId="LiveId" clId="{5FBCF211-8079-4ECE-A0D7-43065BE814FB}" dt="2025-05-08T10:23:28.463" v="8" actId="478"/>
          <ac:spMkLst>
            <pc:docMk/>
            <pc:sldMk cId="4044745628" sldId="264"/>
            <ac:spMk id="3" creationId="{A58184BD-88F1-BA02-40C1-D8403D0EEC0D}"/>
          </ac:spMkLst>
        </pc:spChg>
        <pc:spChg chg="del">
          <ac:chgData name="Alfred Smith" userId="3c60a3631c0db8ad" providerId="LiveId" clId="{5FBCF211-8079-4ECE-A0D7-43065BE814FB}" dt="2025-05-08T10:23:28.463" v="8" actId="478"/>
          <ac:spMkLst>
            <pc:docMk/>
            <pc:sldMk cId="4044745628" sldId="264"/>
            <ac:spMk id="4" creationId="{EE2AC625-9141-A801-F431-DD5F79396320}"/>
          </ac:spMkLst>
        </pc:spChg>
        <pc:spChg chg="add mod">
          <ac:chgData name="Alfred Smith" userId="3c60a3631c0db8ad" providerId="LiveId" clId="{5FBCF211-8079-4ECE-A0D7-43065BE814FB}" dt="2025-05-08T10:23:29.183" v="9"/>
          <ac:spMkLst>
            <pc:docMk/>
            <pc:sldMk cId="4044745628" sldId="264"/>
            <ac:spMk id="5" creationId="{982F5DD9-C80D-98D1-E79F-AC7C760BF30B}"/>
          </ac:spMkLst>
        </pc:spChg>
      </pc:sldChg>
      <pc:sldChg chg="addSp delSp modSp mod">
        <pc:chgData name="Alfred Smith" userId="3c60a3631c0db8ad" providerId="LiveId" clId="{5FBCF211-8079-4ECE-A0D7-43065BE814FB}" dt="2025-05-08T10:23:37.431" v="11"/>
        <pc:sldMkLst>
          <pc:docMk/>
          <pc:sldMk cId="978260341" sldId="265"/>
        </pc:sldMkLst>
        <pc:spChg chg="add mod">
          <ac:chgData name="Alfred Smith" userId="3c60a3631c0db8ad" providerId="LiveId" clId="{5FBCF211-8079-4ECE-A0D7-43065BE814FB}" dt="2025-05-08T10:23:37.431" v="11"/>
          <ac:spMkLst>
            <pc:docMk/>
            <pc:sldMk cId="978260341" sldId="265"/>
            <ac:spMk id="2" creationId="{20EA1C64-2670-AFAF-A2CE-60FC2D9D4AE9}"/>
          </ac:spMkLst>
        </pc:spChg>
        <pc:spChg chg="del">
          <ac:chgData name="Alfred Smith" userId="3c60a3631c0db8ad" providerId="LiveId" clId="{5FBCF211-8079-4ECE-A0D7-43065BE814FB}" dt="2025-05-08T10:23:36.891" v="10" actId="478"/>
          <ac:spMkLst>
            <pc:docMk/>
            <pc:sldMk cId="978260341" sldId="265"/>
            <ac:spMk id="3" creationId="{A58184BD-88F1-BA02-40C1-D8403D0EEC0D}"/>
          </ac:spMkLst>
        </pc:spChg>
        <pc:spChg chg="del">
          <ac:chgData name="Alfred Smith" userId="3c60a3631c0db8ad" providerId="LiveId" clId="{5FBCF211-8079-4ECE-A0D7-43065BE814FB}" dt="2025-05-08T10:23:36.891" v="10" actId="478"/>
          <ac:spMkLst>
            <pc:docMk/>
            <pc:sldMk cId="978260341" sldId="265"/>
            <ac:spMk id="4" creationId="{EE2AC625-9141-A801-F431-DD5F79396320}"/>
          </ac:spMkLst>
        </pc:spChg>
        <pc:spChg chg="add mod">
          <ac:chgData name="Alfred Smith" userId="3c60a3631c0db8ad" providerId="LiveId" clId="{5FBCF211-8079-4ECE-A0D7-43065BE814FB}" dt="2025-05-08T10:23:37.431" v="11"/>
          <ac:spMkLst>
            <pc:docMk/>
            <pc:sldMk cId="978260341" sldId="265"/>
            <ac:spMk id="5" creationId="{4B883718-0E42-8349-8F51-563939BBD43F}"/>
          </ac:spMkLst>
        </pc:spChg>
      </pc:sldChg>
      <pc:sldChg chg="addSp delSp modSp mod">
        <pc:chgData name="Alfred Smith" userId="3c60a3631c0db8ad" providerId="LiveId" clId="{5FBCF211-8079-4ECE-A0D7-43065BE814FB}" dt="2025-05-08T10:23:55.237" v="13"/>
        <pc:sldMkLst>
          <pc:docMk/>
          <pc:sldMk cId="3575870363" sldId="266"/>
        </pc:sldMkLst>
        <pc:spChg chg="add mod">
          <ac:chgData name="Alfred Smith" userId="3c60a3631c0db8ad" providerId="LiveId" clId="{5FBCF211-8079-4ECE-A0D7-43065BE814FB}" dt="2025-05-08T10:23:55.237" v="13"/>
          <ac:spMkLst>
            <pc:docMk/>
            <pc:sldMk cId="3575870363" sldId="266"/>
            <ac:spMk id="2" creationId="{147C9CE6-F8C9-A77D-C787-703B7BA9DA13}"/>
          </ac:spMkLst>
        </pc:spChg>
        <pc:spChg chg="del">
          <ac:chgData name="Alfred Smith" userId="3c60a3631c0db8ad" providerId="LiveId" clId="{5FBCF211-8079-4ECE-A0D7-43065BE814FB}" dt="2025-05-08T10:23:54.674" v="12" actId="478"/>
          <ac:spMkLst>
            <pc:docMk/>
            <pc:sldMk cId="3575870363" sldId="266"/>
            <ac:spMk id="3" creationId="{A58184BD-88F1-BA02-40C1-D8403D0EEC0D}"/>
          </ac:spMkLst>
        </pc:spChg>
        <pc:spChg chg="del">
          <ac:chgData name="Alfred Smith" userId="3c60a3631c0db8ad" providerId="LiveId" clId="{5FBCF211-8079-4ECE-A0D7-43065BE814FB}" dt="2025-05-08T10:23:54.674" v="12" actId="478"/>
          <ac:spMkLst>
            <pc:docMk/>
            <pc:sldMk cId="3575870363" sldId="266"/>
            <ac:spMk id="4" creationId="{EE2AC625-9141-A801-F431-DD5F79396320}"/>
          </ac:spMkLst>
        </pc:spChg>
        <pc:spChg chg="add mod">
          <ac:chgData name="Alfred Smith" userId="3c60a3631c0db8ad" providerId="LiveId" clId="{5FBCF211-8079-4ECE-A0D7-43065BE814FB}" dt="2025-05-08T10:23:55.237" v="13"/>
          <ac:spMkLst>
            <pc:docMk/>
            <pc:sldMk cId="3575870363" sldId="266"/>
            <ac:spMk id="5" creationId="{1FAC2A9C-4BCE-1E6C-62E7-79699E619468}"/>
          </ac:spMkLst>
        </pc:spChg>
      </pc:sldChg>
      <pc:sldChg chg="addSp delSp modSp mod">
        <pc:chgData name="Alfred Smith" userId="3c60a3631c0db8ad" providerId="LiveId" clId="{5FBCF211-8079-4ECE-A0D7-43065BE814FB}" dt="2025-05-08T10:24:03.806" v="15"/>
        <pc:sldMkLst>
          <pc:docMk/>
          <pc:sldMk cId="4017137865" sldId="267"/>
        </pc:sldMkLst>
        <pc:spChg chg="add mod">
          <ac:chgData name="Alfred Smith" userId="3c60a3631c0db8ad" providerId="LiveId" clId="{5FBCF211-8079-4ECE-A0D7-43065BE814FB}" dt="2025-05-08T10:24:03.806" v="15"/>
          <ac:spMkLst>
            <pc:docMk/>
            <pc:sldMk cId="4017137865" sldId="267"/>
            <ac:spMk id="2" creationId="{54083B64-0AA8-228A-C8E1-5796B1059801}"/>
          </ac:spMkLst>
        </pc:spChg>
        <pc:spChg chg="del">
          <ac:chgData name="Alfred Smith" userId="3c60a3631c0db8ad" providerId="LiveId" clId="{5FBCF211-8079-4ECE-A0D7-43065BE814FB}" dt="2025-05-08T10:24:03.277" v="14" actId="478"/>
          <ac:spMkLst>
            <pc:docMk/>
            <pc:sldMk cId="4017137865" sldId="267"/>
            <ac:spMk id="3" creationId="{A58184BD-88F1-BA02-40C1-D8403D0EEC0D}"/>
          </ac:spMkLst>
        </pc:spChg>
        <pc:spChg chg="del">
          <ac:chgData name="Alfred Smith" userId="3c60a3631c0db8ad" providerId="LiveId" clId="{5FBCF211-8079-4ECE-A0D7-43065BE814FB}" dt="2025-05-08T10:24:03.277" v="14" actId="478"/>
          <ac:spMkLst>
            <pc:docMk/>
            <pc:sldMk cId="4017137865" sldId="267"/>
            <ac:spMk id="4" creationId="{EE2AC625-9141-A801-F431-DD5F79396320}"/>
          </ac:spMkLst>
        </pc:spChg>
        <pc:spChg chg="add mod">
          <ac:chgData name="Alfred Smith" userId="3c60a3631c0db8ad" providerId="LiveId" clId="{5FBCF211-8079-4ECE-A0D7-43065BE814FB}" dt="2025-05-08T10:24:03.806" v="15"/>
          <ac:spMkLst>
            <pc:docMk/>
            <pc:sldMk cId="4017137865" sldId="267"/>
            <ac:spMk id="5" creationId="{EB7A5D3A-E7D1-4F6E-6E1D-A354AF16C066}"/>
          </ac:spMkLst>
        </pc:spChg>
      </pc:sldChg>
      <pc:sldChg chg="addSp delSp modSp mod">
        <pc:chgData name="Alfred Smith" userId="3c60a3631c0db8ad" providerId="LiveId" clId="{5FBCF211-8079-4ECE-A0D7-43065BE814FB}" dt="2025-05-08T10:24:12.406" v="17"/>
        <pc:sldMkLst>
          <pc:docMk/>
          <pc:sldMk cId="3137811553" sldId="268"/>
        </pc:sldMkLst>
        <pc:spChg chg="add mod">
          <ac:chgData name="Alfred Smith" userId="3c60a3631c0db8ad" providerId="LiveId" clId="{5FBCF211-8079-4ECE-A0D7-43065BE814FB}" dt="2025-05-08T10:24:12.406" v="17"/>
          <ac:spMkLst>
            <pc:docMk/>
            <pc:sldMk cId="3137811553" sldId="268"/>
            <ac:spMk id="2" creationId="{CC0C089E-5CF9-2339-ABD4-CA9E07E70936}"/>
          </ac:spMkLst>
        </pc:spChg>
        <pc:spChg chg="del">
          <ac:chgData name="Alfred Smith" userId="3c60a3631c0db8ad" providerId="LiveId" clId="{5FBCF211-8079-4ECE-A0D7-43065BE814FB}" dt="2025-05-08T10:24:11.811" v="16" actId="478"/>
          <ac:spMkLst>
            <pc:docMk/>
            <pc:sldMk cId="3137811553" sldId="268"/>
            <ac:spMk id="3" creationId="{A58184BD-88F1-BA02-40C1-D8403D0EEC0D}"/>
          </ac:spMkLst>
        </pc:spChg>
        <pc:spChg chg="del">
          <ac:chgData name="Alfred Smith" userId="3c60a3631c0db8ad" providerId="LiveId" clId="{5FBCF211-8079-4ECE-A0D7-43065BE814FB}" dt="2025-05-08T10:24:11.811" v="16" actId="478"/>
          <ac:spMkLst>
            <pc:docMk/>
            <pc:sldMk cId="3137811553" sldId="268"/>
            <ac:spMk id="4" creationId="{EE2AC625-9141-A801-F431-DD5F79396320}"/>
          </ac:spMkLst>
        </pc:spChg>
        <pc:spChg chg="add mod">
          <ac:chgData name="Alfred Smith" userId="3c60a3631c0db8ad" providerId="LiveId" clId="{5FBCF211-8079-4ECE-A0D7-43065BE814FB}" dt="2025-05-08T10:24:12.406" v="17"/>
          <ac:spMkLst>
            <pc:docMk/>
            <pc:sldMk cId="3137811553" sldId="268"/>
            <ac:spMk id="5" creationId="{486339F6-7F92-9A74-C090-56C1D185675E}"/>
          </ac:spMkLst>
        </pc:spChg>
      </pc:sldChg>
      <pc:sldChg chg="addSp delSp modSp mod">
        <pc:chgData name="Alfred Smith" userId="3c60a3631c0db8ad" providerId="LiveId" clId="{5FBCF211-8079-4ECE-A0D7-43065BE814FB}" dt="2025-05-08T10:24:20.646" v="19"/>
        <pc:sldMkLst>
          <pc:docMk/>
          <pc:sldMk cId="100491716" sldId="269"/>
        </pc:sldMkLst>
        <pc:spChg chg="add mod">
          <ac:chgData name="Alfred Smith" userId="3c60a3631c0db8ad" providerId="LiveId" clId="{5FBCF211-8079-4ECE-A0D7-43065BE814FB}" dt="2025-05-08T10:24:20.646" v="19"/>
          <ac:spMkLst>
            <pc:docMk/>
            <pc:sldMk cId="100491716" sldId="269"/>
            <ac:spMk id="2" creationId="{CA05C748-C175-CF81-34A9-42DC0F5A95D7}"/>
          </ac:spMkLst>
        </pc:spChg>
        <pc:spChg chg="del">
          <ac:chgData name="Alfred Smith" userId="3c60a3631c0db8ad" providerId="LiveId" clId="{5FBCF211-8079-4ECE-A0D7-43065BE814FB}" dt="2025-05-08T10:24:20.094" v="18" actId="478"/>
          <ac:spMkLst>
            <pc:docMk/>
            <pc:sldMk cId="100491716" sldId="269"/>
            <ac:spMk id="3" creationId="{A58184BD-88F1-BA02-40C1-D8403D0EEC0D}"/>
          </ac:spMkLst>
        </pc:spChg>
        <pc:spChg chg="del">
          <ac:chgData name="Alfred Smith" userId="3c60a3631c0db8ad" providerId="LiveId" clId="{5FBCF211-8079-4ECE-A0D7-43065BE814FB}" dt="2025-05-08T10:24:20.094" v="18" actId="478"/>
          <ac:spMkLst>
            <pc:docMk/>
            <pc:sldMk cId="100491716" sldId="269"/>
            <ac:spMk id="4" creationId="{EE2AC625-9141-A801-F431-DD5F79396320}"/>
          </ac:spMkLst>
        </pc:spChg>
        <pc:spChg chg="add mod">
          <ac:chgData name="Alfred Smith" userId="3c60a3631c0db8ad" providerId="LiveId" clId="{5FBCF211-8079-4ECE-A0D7-43065BE814FB}" dt="2025-05-08T10:24:20.646" v="19"/>
          <ac:spMkLst>
            <pc:docMk/>
            <pc:sldMk cId="100491716" sldId="269"/>
            <ac:spMk id="5" creationId="{024A8E81-E1CF-00FF-061E-FD218787D222}"/>
          </ac:spMkLst>
        </pc:spChg>
      </pc:sldChg>
      <pc:sldChg chg="addSp delSp modSp mod">
        <pc:chgData name="Alfred Smith" userId="3c60a3631c0db8ad" providerId="LiveId" clId="{5FBCF211-8079-4ECE-A0D7-43065BE814FB}" dt="2025-05-08T10:24:29.184" v="21"/>
        <pc:sldMkLst>
          <pc:docMk/>
          <pc:sldMk cId="1922139011" sldId="281"/>
        </pc:sldMkLst>
        <pc:spChg chg="add mod">
          <ac:chgData name="Alfred Smith" userId="3c60a3631c0db8ad" providerId="LiveId" clId="{5FBCF211-8079-4ECE-A0D7-43065BE814FB}" dt="2025-05-08T10:24:29.184" v="21"/>
          <ac:spMkLst>
            <pc:docMk/>
            <pc:sldMk cId="1922139011" sldId="281"/>
            <ac:spMk id="2" creationId="{65F56B2A-4C0F-E2B1-7CE3-FCD15E54F732}"/>
          </ac:spMkLst>
        </pc:spChg>
        <pc:spChg chg="del">
          <ac:chgData name="Alfred Smith" userId="3c60a3631c0db8ad" providerId="LiveId" clId="{5FBCF211-8079-4ECE-A0D7-43065BE814FB}" dt="2025-05-08T10:24:28.671" v="20" actId="478"/>
          <ac:spMkLst>
            <pc:docMk/>
            <pc:sldMk cId="1922139011" sldId="281"/>
            <ac:spMk id="3" creationId="{A58184BD-88F1-BA02-40C1-D8403D0EEC0D}"/>
          </ac:spMkLst>
        </pc:spChg>
        <pc:spChg chg="del">
          <ac:chgData name="Alfred Smith" userId="3c60a3631c0db8ad" providerId="LiveId" clId="{5FBCF211-8079-4ECE-A0D7-43065BE814FB}" dt="2025-05-08T10:24:28.671" v="20" actId="478"/>
          <ac:spMkLst>
            <pc:docMk/>
            <pc:sldMk cId="1922139011" sldId="281"/>
            <ac:spMk id="4" creationId="{EE2AC625-9141-A801-F431-DD5F79396320}"/>
          </ac:spMkLst>
        </pc:spChg>
        <pc:spChg chg="add mod">
          <ac:chgData name="Alfred Smith" userId="3c60a3631c0db8ad" providerId="LiveId" clId="{5FBCF211-8079-4ECE-A0D7-43065BE814FB}" dt="2025-05-08T10:24:29.184" v="21"/>
          <ac:spMkLst>
            <pc:docMk/>
            <pc:sldMk cId="1922139011" sldId="281"/>
            <ac:spMk id="5" creationId="{3583F5CD-31DA-E2D0-6CAE-6D8A5618AE41}"/>
          </ac:spMkLst>
        </pc:spChg>
      </pc:sldChg>
      <pc:sldChg chg="addSp delSp modSp mod">
        <pc:chgData name="Alfred Smith" userId="3c60a3631c0db8ad" providerId="LiveId" clId="{5FBCF211-8079-4ECE-A0D7-43065BE814FB}" dt="2025-05-08T10:24:39.046" v="23"/>
        <pc:sldMkLst>
          <pc:docMk/>
          <pc:sldMk cId="3166251957" sldId="283"/>
        </pc:sldMkLst>
        <pc:spChg chg="add mod">
          <ac:chgData name="Alfred Smith" userId="3c60a3631c0db8ad" providerId="LiveId" clId="{5FBCF211-8079-4ECE-A0D7-43065BE814FB}" dt="2025-05-08T10:24:39.046" v="23"/>
          <ac:spMkLst>
            <pc:docMk/>
            <pc:sldMk cId="3166251957" sldId="283"/>
            <ac:spMk id="2" creationId="{318E72AD-4EDF-EDD9-F209-0609EC857F77}"/>
          </ac:spMkLst>
        </pc:spChg>
        <pc:spChg chg="del">
          <ac:chgData name="Alfred Smith" userId="3c60a3631c0db8ad" providerId="LiveId" clId="{5FBCF211-8079-4ECE-A0D7-43065BE814FB}" dt="2025-05-08T10:24:38.505" v="22" actId="478"/>
          <ac:spMkLst>
            <pc:docMk/>
            <pc:sldMk cId="3166251957" sldId="283"/>
            <ac:spMk id="3" creationId="{A58184BD-88F1-BA02-40C1-D8403D0EEC0D}"/>
          </ac:spMkLst>
        </pc:spChg>
        <pc:spChg chg="del">
          <ac:chgData name="Alfred Smith" userId="3c60a3631c0db8ad" providerId="LiveId" clId="{5FBCF211-8079-4ECE-A0D7-43065BE814FB}" dt="2025-05-08T10:24:38.505" v="22" actId="478"/>
          <ac:spMkLst>
            <pc:docMk/>
            <pc:sldMk cId="3166251957" sldId="283"/>
            <ac:spMk id="4" creationId="{EE2AC625-9141-A801-F431-DD5F79396320}"/>
          </ac:spMkLst>
        </pc:spChg>
        <pc:spChg chg="add mod">
          <ac:chgData name="Alfred Smith" userId="3c60a3631c0db8ad" providerId="LiveId" clId="{5FBCF211-8079-4ECE-A0D7-43065BE814FB}" dt="2025-05-08T10:24:39.046" v="23"/>
          <ac:spMkLst>
            <pc:docMk/>
            <pc:sldMk cId="3166251957" sldId="283"/>
            <ac:spMk id="5" creationId="{0A3BD93B-CE29-9A06-1E8A-C97C857F6A67}"/>
          </ac:spMkLst>
        </pc:spChg>
      </pc:sldChg>
      <pc:sldChg chg="addSp delSp modSp mod">
        <pc:chgData name="Alfred Smith" userId="3c60a3631c0db8ad" providerId="LiveId" clId="{5FBCF211-8079-4ECE-A0D7-43065BE814FB}" dt="2025-05-08T10:24:53.266" v="25"/>
        <pc:sldMkLst>
          <pc:docMk/>
          <pc:sldMk cId="1522780631" sldId="285"/>
        </pc:sldMkLst>
        <pc:spChg chg="add mod">
          <ac:chgData name="Alfred Smith" userId="3c60a3631c0db8ad" providerId="LiveId" clId="{5FBCF211-8079-4ECE-A0D7-43065BE814FB}" dt="2025-05-08T10:24:53.266" v="25"/>
          <ac:spMkLst>
            <pc:docMk/>
            <pc:sldMk cId="1522780631" sldId="285"/>
            <ac:spMk id="2" creationId="{9155D8A8-BBED-5E49-8FA5-A00810F0BBBF}"/>
          </ac:spMkLst>
        </pc:spChg>
        <pc:spChg chg="del">
          <ac:chgData name="Alfred Smith" userId="3c60a3631c0db8ad" providerId="LiveId" clId="{5FBCF211-8079-4ECE-A0D7-43065BE814FB}" dt="2025-05-08T10:24:52.708" v="24" actId="478"/>
          <ac:spMkLst>
            <pc:docMk/>
            <pc:sldMk cId="1522780631" sldId="285"/>
            <ac:spMk id="3" creationId="{A58184BD-88F1-BA02-40C1-D8403D0EEC0D}"/>
          </ac:spMkLst>
        </pc:spChg>
        <pc:spChg chg="del">
          <ac:chgData name="Alfred Smith" userId="3c60a3631c0db8ad" providerId="LiveId" clId="{5FBCF211-8079-4ECE-A0D7-43065BE814FB}" dt="2025-05-08T10:24:52.708" v="24" actId="478"/>
          <ac:spMkLst>
            <pc:docMk/>
            <pc:sldMk cId="1522780631" sldId="285"/>
            <ac:spMk id="4" creationId="{EE2AC625-9141-A801-F431-DD5F79396320}"/>
          </ac:spMkLst>
        </pc:spChg>
        <pc:spChg chg="add mod">
          <ac:chgData name="Alfred Smith" userId="3c60a3631c0db8ad" providerId="LiveId" clId="{5FBCF211-8079-4ECE-A0D7-43065BE814FB}" dt="2025-05-08T10:24:53.266" v="25"/>
          <ac:spMkLst>
            <pc:docMk/>
            <pc:sldMk cId="1522780631" sldId="285"/>
            <ac:spMk id="5" creationId="{9BDA5E62-F84A-CA60-8782-D4CA300AF57E}"/>
          </ac:spMkLst>
        </pc:spChg>
      </pc:sldChg>
      <pc:sldChg chg="addSp delSp modSp mod">
        <pc:chgData name="Alfred Smith" userId="3c60a3631c0db8ad" providerId="LiveId" clId="{5FBCF211-8079-4ECE-A0D7-43065BE814FB}" dt="2025-05-08T10:25:05.118" v="27"/>
        <pc:sldMkLst>
          <pc:docMk/>
          <pc:sldMk cId="2332778949" sldId="287"/>
        </pc:sldMkLst>
        <pc:spChg chg="add mod">
          <ac:chgData name="Alfred Smith" userId="3c60a3631c0db8ad" providerId="LiveId" clId="{5FBCF211-8079-4ECE-A0D7-43065BE814FB}" dt="2025-05-08T10:25:05.118" v="27"/>
          <ac:spMkLst>
            <pc:docMk/>
            <pc:sldMk cId="2332778949" sldId="287"/>
            <ac:spMk id="2" creationId="{86E6F115-C200-5A71-3879-390D37B98893}"/>
          </ac:spMkLst>
        </pc:spChg>
        <pc:spChg chg="del">
          <ac:chgData name="Alfred Smith" userId="3c60a3631c0db8ad" providerId="LiveId" clId="{5FBCF211-8079-4ECE-A0D7-43065BE814FB}" dt="2025-05-08T10:25:04.509" v="26" actId="478"/>
          <ac:spMkLst>
            <pc:docMk/>
            <pc:sldMk cId="2332778949" sldId="287"/>
            <ac:spMk id="3" creationId="{A58184BD-88F1-BA02-40C1-D8403D0EEC0D}"/>
          </ac:spMkLst>
        </pc:spChg>
        <pc:spChg chg="del">
          <ac:chgData name="Alfred Smith" userId="3c60a3631c0db8ad" providerId="LiveId" clId="{5FBCF211-8079-4ECE-A0D7-43065BE814FB}" dt="2025-05-08T10:25:04.509" v="26" actId="478"/>
          <ac:spMkLst>
            <pc:docMk/>
            <pc:sldMk cId="2332778949" sldId="287"/>
            <ac:spMk id="4" creationId="{EE2AC625-9141-A801-F431-DD5F79396320}"/>
          </ac:spMkLst>
        </pc:spChg>
        <pc:spChg chg="add mod">
          <ac:chgData name="Alfred Smith" userId="3c60a3631c0db8ad" providerId="LiveId" clId="{5FBCF211-8079-4ECE-A0D7-43065BE814FB}" dt="2025-05-08T10:25:05.118" v="27"/>
          <ac:spMkLst>
            <pc:docMk/>
            <pc:sldMk cId="2332778949" sldId="287"/>
            <ac:spMk id="5" creationId="{A10AD4A7-689A-8F48-A830-CAA7DE44B244}"/>
          </ac:spMkLst>
        </pc:spChg>
      </pc:sldChg>
      <pc:sldChg chg="addSp delSp modSp mod">
        <pc:chgData name="Alfred Smith" userId="3c60a3631c0db8ad" providerId="LiveId" clId="{5FBCF211-8079-4ECE-A0D7-43065BE814FB}" dt="2025-05-08T10:25:16.832" v="29"/>
        <pc:sldMkLst>
          <pc:docMk/>
          <pc:sldMk cId="3153919605" sldId="289"/>
        </pc:sldMkLst>
        <pc:spChg chg="add mod">
          <ac:chgData name="Alfred Smith" userId="3c60a3631c0db8ad" providerId="LiveId" clId="{5FBCF211-8079-4ECE-A0D7-43065BE814FB}" dt="2025-05-08T10:25:16.832" v="29"/>
          <ac:spMkLst>
            <pc:docMk/>
            <pc:sldMk cId="3153919605" sldId="289"/>
            <ac:spMk id="2" creationId="{FE6229F8-FD30-4131-5510-B22A633162BB}"/>
          </ac:spMkLst>
        </pc:spChg>
        <pc:spChg chg="del">
          <ac:chgData name="Alfred Smith" userId="3c60a3631c0db8ad" providerId="LiveId" clId="{5FBCF211-8079-4ECE-A0D7-43065BE814FB}" dt="2025-05-08T10:25:16.078" v="28" actId="478"/>
          <ac:spMkLst>
            <pc:docMk/>
            <pc:sldMk cId="3153919605" sldId="289"/>
            <ac:spMk id="3" creationId="{A58184BD-88F1-BA02-40C1-D8403D0EEC0D}"/>
          </ac:spMkLst>
        </pc:spChg>
        <pc:spChg chg="del">
          <ac:chgData name="Alfred Smith" userId="3c60a3631c0db8ad" providerId="LiveId" clId="{5FBCF211-8079-4ECE-A0D7-43065BE814FB}" dt="2025-05-08T10:25:16.078" v="28" actId="478"/>
          <ac:spMkLst>
            <pc:docMk/>
            <pc:sldMk cId="3153919605" sldId="289"/>
            <ac:spMk id="4" creationId="{EE2AC625-9141-A801-F431-DD5F79396320}"/>
          </ac:spMkLst>
        </pc:spChg>
        <pc:spChg chg="add mod">
          <ac:chgData name="Alfred Smith" userId="3c60a3631c0db8ad" providerId="LiveId" clId="{5FBCF211-8079-4ECE-A0D7-43065BE814FB}" dt="2025-05-08T10:25:16.832" v="29"/>
          <ac:spMkLst>
            <pc:docMk/>
            <pc:sldMk cId="3153919605" sldId="289"/>
            <ac:spMk id="5" creationId="{50BCACF9-7711-4C9E-874C-C384E5B855AD}"/>
          </ac:spMkLst>
        </pc:spChg>
      </pc:sldChg>
      <pc:sldChg chg="addSp delSp modSp mod">
        <pc:chgData name="Alfred Smith" userId="3c60a3631c0db8ad" providerId="LiveId" clId="{5FBCF211-8079-4ECE-A0D7-43065BE814FB}" dt="2025-05-08T10:25:25.824" v="31"/>
        <pc:sldMkLst>
          <pc:docMk/>
          <pc:sldMk cId="1878919862" sldId="291"/>
        </pc:sldMkLst>
        <pc:spChg chg="add mod">
          <ac:chgData name="Alfred Smith" userId="3c60a3631c0db8ad" providerId="LiveId" clId="{5FBCF211-8079-4ECE-A0D7-43065BE814FB}" dt="2025-05-08T10:25:25.824" v="31"/>
          <ac:spMkLst>
            <pc:docMk/>
            <pc:sldMk cId="1878919862" sldId="291"/>
            <ac:spMk id="2" creationId="{D0752F5D-BD05-8C8D-1AE7-C4391C8817F0}"/>
          </ac:spMkLst>
        </pc:spChg>
        <pc:spChg chg="del">
          <ac:chgData name="Alfred Smith" userId="3c60a3631c0db8ad" providerId="LiveId" clId="{5FBCF211-8079-4ECE-A0D7-43065BE814FB}" dt="2025-05-08T10:25:25.162" v="30" actId="478"/>
          <ac:spMkLst>
            <pc:docMk/>
            <pc:sldMk cId="1878919862" sldId="291"/>
            <ac:spMk id="3" creationId="{A58184BD-88F1-BA02-40C1-D8403D0EEC0D}"/>
          </ac:spMkLst>
        </pc:spChg>
        <pc:spChg chg="del">
          <ac:chgData name="Alfred Smith" userId="3c60a3631c0db8ad" providerId="LiveId" clId="{5FBCF211-8079-4ECE-A0D7-43065BE814FB}" dt="2025-05-08T10:25:25.162" v="30" actId="478"/>
          <ac:spMkLst>
            <pc:docMk/>
            <pc:sldMk cId="1878919862" sldId="291"/>
            <ac:spMk id="4" creationId="{EE2AC625-9141-A801-F431-DD5F79396320}"/>
          </ac:spMkLst>
        </pc:spChg>
        <pc:spChg chg="add mod">
          <ac:chgData name="Alfred Smith" userId="3c60a3631c0db8ad" providerId="LiveId" clId="{5FBCF211-8079-4ECE-A0D7-43065BE814FB}" dt="2025-05-08T10:25:25.824" v="31"/>
          <ac:spMkLst>
            <pc:docMk/>
            <pc:sldMk cId="1878919862" sldId="291"/>
            <ac:spMk id="5" creationId="{336298E7-1E92-F72B-542E-251C936A9B9C}"/>
          </ac:spMkLst>
        </pc:spChg>
      </pc:sldChg>
      <pc:sldChg chg="addSp delSp modSp mod">
        <pc:chgData name="Alfred Smith" userId="3c60a3631c0db8ad" providerId="LiveId" clId="{5FBCF211-8079-4ECE-A0D7-43065BE814FB}" dt="2025-05-08T10:25:37.160" v="33"/>
        <pc:sldMkLst>
          <pc:docMk/>
          <pc:sldMk cId="2219299321" sldId="293"/>
        </pc:sldMkLst>
        <pc:spChg chg="add mod">
          <ac:chgData name="Alfred Smith" userId="3c60a3631c0db8ad" providerId="LiveId" clId="{5FBCF211-8079-4ECE-A0D7-43065BE814FB}" dt="2025-05-08T10:25:37.160" v="33"/>
          <ac:spMkLst>
            <pc:docMk/>
            <pc:sldMk cId="2219299321" sldId="293"/>
            <ac:spMk id="2" creationId="{7BCC46F7-9A24-06BE-8F6B-AB437328AD95}"/>
          </ac:spMkLst>
        </pc:spChg>
        <pc:spChg chg="del">
          <ac:chgData name="Alfred Smith" userId="3c60a3631c0db8ad" providerId="LiveId" clId="{5FBCF211-8079-4ECE-A0D7-43065BE814FB}" dt="2025-05-08T10:25:36.596" v="32" actId="478"/>
          <ac:spMkLst>
            <pc:docMk/>
            <pc:sldMk cId="2219299321" sldId="293"/>
            <ac:spMk id="3" creationId="{A58184BD-88F1-BA02-40C1-D8403D0EEC0D}"/>
          </ac:spMkLst>
        </pc:spChg>
        <pc:spChg chg="del">
          <ac:chgData name="Alfred Smith" userId="3c60a3631c0db8ad" providerId="LiveId" clId="{5FBCF211-8079-4ECE-A0D7-43065BE814FB}" dt="2025-05-08T10:25:36.596" v="32" actId="478"/>
          <ac:spMkLst>
            <pc:docMk/>
            <pc:sldMk cId="2219299321" sldId="293"/>
            <ac:spMk id="4" creationId="{EE2AC625-9141-A801-F431-DD5F79396320}"/>
          </ac:spMkLst>
        </pc:spChg>
        <pc:spChg chg="add mod">
          <ac:chgData name="Alfred Smith" userId="3c60a3631c0db8ad" providerId="LiveId" clId="{5FBCF211-8079-4ECE-A0D7-43065BE814FB}" dt="2025-05-08T10:25:37.160" v="33"/>
          <ac:spMkLst>
            <pc:docMk/>
            <pc:sldMk cId="2219299321" sldId="293"/>
            <ac:spMk id="5" creationId="{AE24A377-703F-D1E9-1453-62E8BE09BCBA}"/>
          </ac:spMkLst>
        </pc:spChg>
      </pc:sldChg>
      <pc:sldChg chg="addSp delSp modSp mod">
        <pc:chgData name="Alfred Smith" userId="3c60a3631c0db8ad" providerId="LiveId" clId="{5FBCF211-8079-4ECE-A0D7-43065BE814FB}" dt="2025-05-08T10:25:46.814" v="35"/>
        <pc:sldMkLst>
          <pc:docMk/>
          <pc:sldMk cId="3279066978" sldId="295"/>
        </pc:sldMkLst>
        <pc:spChg chg="add mod">
          <ac:chgData name="Alfred Smith" userId="3c60a3631c0db8ad" providerId="LiveId" clId="{5FBCF211-8079-4ECE-A0D7-43065BE814FB}" dt="2025-05-08T10:25:46.814" v="35"/>
          <ac:spMkLst>
            <pc:docMk/>
            <pc:sldMk cId="3279066978" sldId="295"/>
            <ac:spMk id="2" creationId="{55818A96-628C-E552-3F47-02CF3EB50B44}"/>
          </ac:spMkLst>
        </pc:spChg>
        <pc:spChg chg="del">
          <ac:chgData name="Alfred Smith" userId="3c60a3631c0db8ad" providerId="LiveId" clId="{5FBCF211-8079-4ECE-A0D7-43065BE814FB}" dt="2025-05-08T10:25:45.641" v="34" actId="478"/>
          <ac:spMkLst>
            <pc:docMk/>
            <pc:sldMk cId="3279066978" sldId="295"/>
            <ac:spMk id="3" creationId="{A58184BD-88F1-BA02-40C1-D8403D0EEC0D}"/>
          </ac:spMkLst>
        </pc:spChg>
        <pc:spChg chg="del">
          <ac:chgData name="Alfred Smith" userId="3c60a3631c0db8ad" providerId="LiveId" clId="{5FBCF211-8079-4ECE-A0D7-43065BE814FB}" dt="2025-05-08T10:25:45.641" v="34" actId="478"/>
          <ac:spMkLst>
            <pc:docMk/>
            <pc:sldMk cId="3279066978" sldId="295"/>
            <ac:spMk id="4" creationId="{EE2AC625-9141-A801-F431-DD5F79396320}"/>
          </ac:spMkLst>
        </pc:spChg>
        <pc:spChg chg="add mod">
          <ac:chgData name="Alfred Smith" userId="3c60a3631c0db8ad" providerId="LiveId" clId="{5FBCF211-8079-4ECE-A0D7-43065BE814FB}" dt="2025-05-08T10:25:46.814" v="35"/>
          <ac:spMkLst>
            <pc:docMk/>
            <pc:sldMk cId="3279066978" sldId="295"/>
            <ac:spMk id="5" creationId="{476584EA-C5BE-306B-5F89-6E23E71F1965}"/>
          </ac:spMkLst>
        </pc:spChg>
      </pc:sldChg>
      <pc:sldChg chg="addSp delSp modSp mod">
        <pc:chgData name="Alfred Smith" userId="3c60a3631c0db8ad" providerId="LiveId" clId="{5FBCF211-8079-4ECE-A0D7-43065BE814FB}" dt="2025-05-08T10:26:03.006" v="37"/>
        <pc:sldMkLst>
          <pc:docMk/>
          <pc:sldMk cId="1464559634" sldId="298"/>
        </pc:sldMkLst>
        <pc:spChg chg="add mod">
          <ac:chgData name="Alfred Smith" userId="3c60a3631c0db8ad" providerId="LiveId" clId="{5FBCF211-8079-4ECE-A0D7-43065BE814FB}" dt="2025-05-08T10:26:03.006" v="37"/>
          <ac:spMkLst>
            <pc:docMk/>
            <pc:sldMk cId="1464559634" sldId="298"/>
            <ac:spMk id="2" creationId="{E89C01EB-E8D5-FC64-CED2-BBCF8720BA65}"/>
          </ac:spMkLst>
        </pc:spChg>
        <pc:spChg chg="del">
          <ac:chgData name="Alfred Smith" userId="3c60a3631c0db8ad" providerId="LiveId" clId="{5FBCF211-8079-4ECE-A0D7-43065BE814FB}" dt="2025-05-08T10:26:02.421" v="36" actId="478"/>
          <ac:spMkLst>
            <pc:docMk/>
            <pc:sldMk cId="1464559634" sldId="298"/>
            <ac:spMk id="3" creationId="{A58184BD-88F1-BA02-40C1-D8403D0EEC0D}"/>
          </ac:spMkLst>
        </pc:spChg>
        <pc:spChg chg="del">
          <ac:chgData name="Alfred Smith" userId="3c60a3631c0db8ad" providerId="LiveId" clId="{5FBCF211-8079-4ECE-A0D7-43065BE814FB}" dt="2025-05-08T10:26:02.421" v="36" actId="478"/>
          <ac:spMkLst>
            <pc:docMk/>
            <pc:sldMk cId="1464559634" sldId="298"/>
            <ac:spMk id="4" creationId="{EE2AC625-9141-A801-F431-DD5F79396320}"/>
          </ac:spMkLst>
        </pc:spChg>
        <pc:spChg chg="add mod">
          <ac:chgData name="Alfred Smith" userId="3c60a3631c0db8ad" providerId="LiveId" clId="{5FBCF211-8079-4ECE-A0D7-43065BE814FB}" dt="2025-05-08T10:26:03.006" v="37"/>
          <ac:spMkLst>
            <pc:docMk/>
            <pc:sldMk cId="1464559634" sldId="298"/>
            <ac:spMk id="5" creationId="{6AF46A36-E27B-7479-1DAE-F486858F6A8A}"/>
          </ac:spMkLst>
        </pc:spChg>
      </pc:sldChg>
      <pc:sldChg chg="addSp delSp modSp mod">
        <pc:chgData name="Alfred Smith" userId="3c60a3631c0db8ad" providerId="LiveId" clId="{5FBCF211-8079-4ECE-A0D7-43065BE814FB}" dt="2025-05-08T10:26:13.415" v="39"/>
        <pc:sldMkLst>
          <pc:docMk/>
          <pc:sldMk cId="1986407807" sldId="300"/>
        </pc:sldMkLst>
        <pc:spChg chg="add mod">
          <ac:chgData name="Alfred Smith" userId="3c60a3631c0db8ad" providerId="LiveId" clId="{5FBCF211-8079-4ECE-A0D7-43065BE814FB}" dt="2025-05-08T10:26:13.415" v="39"/>
          <ac:spMkLst>
            <pc:docMk/>
            <pc:sldMk cId="1986407807" sldId="300"/>
            <ac:spMk id="2" creationId="{5342E33F-1EC5-F76F-F6D0-441619E3899C}"/>
          </ac:spMkLst>
        </pc:spChg>
        <pc:spChg chg="del">
          <ac:chgData name="Alfred Smith" userId="3c60a3631c0db8ad" providerId="LiveId" clId="{5FBCF211-8079-4ECE-A0D7-43065BE814FB}" dt="2025-05-08T10:26:12.857" v="38" actId="478"/>
          <ac:spMkLst>
            <pc:docMk/>
            <pc:sldMk cId="1986407807" sldId="300"/>
            <ac:spMk id="3" creationId="{A58184BD-88F1-BA02-40C1-D8403D0EEC0D}"/>
          </ac:spMkLst>
        </pc:spChg>
        <pc:spChg chg="del">
          <ac:chgData name="Alfred Smith" userId="3c60a3631c0db8ad" providerId="LiveId" clId="{5FBCF211-8079-4ECE-A0D7-43065BE814FB}" dt="2025-05-08T10:26:12.857" v="38" actId="478"/>
          <ac:spMkLst>
            <pc:docMk/>
            <pc:sldMk cId="1986407807" sldId="300"/>
            <ac:spMk id="4" creationId="{EE2AC625-9141-A801-F431-DD5F79396320}"/>
          </ac:spMkLst>
        </pc:spChg>
        <pc:spChg chg="add mod">
          <ac:chgData name="Alfred Smith" userId="3c60a3631c0db8ad" providerId="LiveId" clId="{5FBCF211-8079-4ECE-A0D7-43065BE814FB}" dt="2025-05-08T10:26:13.415" v="39"/>
          <ac:spMkLst>
            <pc:docMk/>
            <pc:sldMk cId="1986407807" sldId="300"/>
            <ac:spMk id="5" creationId="{F61DF42B-E8F9-884E-DD24-2A50DE5314D6}"/>
          </ac:spMkLst>
        </pc:spChg>
      </pc:sldChg>
      <pc:sldChg chg="addSp delSp modSp mod">
        <pc:chgData name="Alfred Smith" userId="3c60a3631c0db8ad" providerId="LiveId" clId="{5FBCF211-8079-4ECE-A0D7-43065BE814FB}" dt="2025-05-08T10:26:23.252" v="41"/>
        <pc:sldMkLst>
          <pc:docMk/>
          <pc:sldMk cId="1981133167" sldId="302"/>
        </pc:sldMkLst>
        <pc:spChg chg="add mod">
          <ac:chgData name="Alfred Smith" userId="3c60a3631c0db8ad" providerId="LiveId" clId="{5FBCF211-8079-4ECE-A0D7-43065BE814FB}" dt="2025-05-08T10:26:23.252" v="41"/>
          <ac:spMkLst>
            <pc:docMk/>
            <pc:sldMk cId="1981133167" sldId="302"/>
            <ac:spMk id="2" creationId="{751A3ED5-414F-16C4-CA1E-11335FDD968D}"/>
          </ac:spMkLst>
        </pc:spChg>
        <pc:spChg chg="del">
          <ac:chgData name="Alfred Smith" userId="3c60a3631c0db8ad" providerId="LiveId" clId="{5FBCF211-8079-4ECE-A0D7-43065BE814FB}" dt="2025-05-08T10:26:22.761" v="40" actId="478"/>
          <ac:spMkLst>
            <pc:docMk/>
            <pc:sldMk cId="1981133167" sldId="302"/>
            <ac:spMk id="3" creationId="{A58184BD-88F1-BA02-40C1-D8403D0EEC0D}"/>
          </ac:spMkLst>
        </pc:spChg>
        <pc:spChg chg="del">
          <ac:chgData name="Alfred Smith" userId="3c60a3631c0db8ad" providerId="LiveId" clId="{5FBCF211-8079-4ECE-A0D7-43065BE814FB}" dt="2025-05-08T10:26:22.761" v="40" actId="478"/>
          <ac:spMkLst>
            <pc:docMk/>
            <pc:sldMk cId="1981133167" sldId="302"/>
            <ac:spMk id="4" creationId="{EE2AC625-9141-A801-F431-DD5F79396320}"/>
          </ac:spMkLst>
        </pc:spChg>
        <pc:spChg chg="add mod">
          <ac:chgData name="Alfred Smith" userId="3c60a3631c0db8ad" providerId="LiveId" clId="{5FBCF211-8079-4ECE-A0D7-43065BE814FB}" dt="2025-05-08T10:26:23.252" v="41"/>
          <ac:spMkLst>
            <pc:docMk/>
            <pc:sldMk cId="1981133167" sldId="302"/>
            <ac:spMk id="5" creationId="{6D62FCE0-1526-2258-2556-2E4906C09F8C}"/>
          </ac:spMkLst>
        </pc:spChg>
      </pc:sldChg>
      <pc:sldChg chg="addSp modSp">
        <pc:chgData name="Alfred Smith" userId="3c60a3631c0db8ad" providerId="LiveId" clId="{5FBCF211-8079-4ECE-A0D7-43065BE814FB}" dt="2025-05-08T10:23:01.204" v="3"/>
        <pc:sldMkLst>
          <pc:docMk/>
          <pc:sldMk cId="3079382703" sldId="323"/>
        </pc:sldMkLst>
        <pc:spChg chg="add mod">
          <ac:chgData name="Alfred Smith" userId="3c60a3631c0db8ad" providerId="LiveId" clId="{5FBCF211-8079-4ECE-A0D7-43065BE814FB}" dt="2025-05-08T10:23:01.204" v="3"/>
          <ac:spMkLst>
            <pc:docMk/>
            <pc:sldMk cId="3079382703" sldId="323"/>
            <ac:spMk id="4" creationId="{A489E424-4E2E-FD0C-F216-68FE2AAD5FD5}"/>
          </ac:spMkLst>
        </pc:spChg>
      </pc:sldChg>
    </pc:docChg>
  </pc:docChgLst>
  <pc:docChgLst>
    <pc:chgData name="Leonie Smith" userId="fed1330f33f5650e" providerId="LiveId" clId="{9E74FC8A-75EF-4157-905F-E6208B9F72A8}"/>
    <pc:docChg chg="custSel modSld">
      <pc:chgData name="Leonie Smith" userId="fed1330f33f5650e" providerId="LiveId" clId="{9E74FC8A-75EF-4157-905F-E6208B9F72A8}" dt="2023-05-23T07:02:33.507" v="135" actId="5793"/>
      <pc:docMkLst>
        <pc:docMk/>
      </pc:docMkLst>
      <pc:sldChg chg="addSp modSp modNotesTx">
        <pc:chgData name="Leonie Smith" userId="fed1330f33f5650e" providerId="LiveId" clId="{9E74FC8A-75EF-4157-905F-E6208B9F72A8}" dt="2023-05-23T07:02:33.507" v="135" actId="5793"/>
        <pc:sldMkLst>
          <pc:docMk/>
          <pc:sldMk cId="1499918570" sldId="257"/>
        </pc:sldMkLst>
      </pc:sldChg>
      <pc:sldChg chg="addSp delSp modSp mod modTransition modAnim">
        <pc:chgData name="Leonie Smith" userId="fed1330f33f5650e" providerId="LiveId" clId="{9E74FC8A-75EF-4157-905F-E6208B9F72A8}" dt="2023-05-22T06:48:08.293" v="16"/>
        <pc:sldMkLst>
          <pc:docMk/>
          <pc:sldMk cId="2346136586" sldId="260"/>
        </pc:sldMkLst>
      </pc:sldChg>
      <pc:sldChg chg="addSp delSp modSp mod modTransition modAnim">
        <pc:chgData name="Leonie Smith" userId="fed1330f33f5650e" providerId="LiveId" clId="{9E74FC8A-75EF-4157-905F-E6208B9F72A8}" dt="2023-05-22T06:51:03.606" v="26"/>
        <pc:sldMkLst>
          <pc:docMk/>
          <pc:sldMk cId="4037329247" sldId="261"/>
        </pc:sldMkLst>
      </pc:sldChg>
      <pc:sldChg chg="addSp modSp">
        <pc:chgData name="Leonie Smith" userId="fed1330f33f5650e" providerId="LiveId" clId="{9E74FC8A-75EF-4157-905F-E6208B9F72A8}" dt="2023-05-22T06:52:33.646" v="27"/>
        <pc:sldMkLst>
          <pc:docMk/>
          <pc:sldMk cId="641208035" sldId="263"/>
        </pc:sldMkLst>
      </pc:sldChg>
      <pc:sldChg chg="addSp modSp">
        <pc:chgData name="Leonie Smith" userId="fed1330f33f5650e" providerId="LiveId" clId="{9E74FC8A-75EF-4157-905F-E6208B9F72A8}" dt="2023-05-22T06:53:41.571" v="28"/>
        <pc:sldMkLst>
          <pc:docMk/>
          <pc:sldMk cId="4044745628" sldId="264"/>
        </pc:sldMkLst>
      </pc:sldChg>
      <pc:sldChg chg="addSp delSp modSp mod modTransition modAnim">
        <pc:chgData name="Leonie Smith" userId="fed1330f33f5650e" providerId="LiveId" clId="{9E74FC8A-75EF-4157-905F-E6208B9F72A8}" dt="2023-05-22T07:24:23.555" v="131"/>
        <pc:sldMkLst>
          <pc:docMk/>
          <pc:sldMk cId="978260341" sldId="265"/>
        </pc:sldMkLst>
      </pc:sldChg>
      <pc:sldChg chg="addSp delSp modSp mod modTransition modAnim">
        <pc:chgData name="Leonie Smith" userId="fed1330f33f5650e" providerId="LiveId" clId="{9E74FC8A-75EF-4157-905F-E6208B9F72A8}" dt="2023-05-22T06:57:39.615" v="48"/>
        <pc:sldMkLst>
          <pc:docMk/>
          <pc:sldMk cId="3575870363" sldId="266"/>
        </pc:sldMkLst>
      </pc:sldChg>
      <pc:sldChg chg="addSp delSp modSp mod modTransition modAnim">
        <pc:chgData name="Leonie Smith" userId="fed1330f33f5650e" providerId="LiveId" clId="{9E74FC8A-75EF-4157-905F-E6208B9F72A8}" dt="2023-05-22T06:59:23.742" v="55"/>
        <pc:sldMkLst>
          <pc:docMk/>
          <pc:sldMk cId="4017137865" sldId="267"/>
        </pc:sldMkLst>
      </pc:sldChg>
      <pc:sldChg chg="addSp delSp modSp mod modTransition modAnim">
        <pc:chgData name="Leonie Smith" userId="fed1330f33f5650e" providerId="LiveId" clId="{9E74FC8A-75EF-4157-905F-E6208B9F72A8}" dt="2023-05-22T07:01:00.589" v="59"/>
        <pc:sldMkLst>
          <pc:docMk/>
          <pc:sldMk cId="3137811553" sldId="268"/>
        </pc:sldMkLst>
      </pc:sldChg>
      <pc:sldChg chg="addSp delSp modSp mod modTransition modAnim">
        <pc:chgData name="Leonie Smith" userId="fed1330f33f5650e" providerId="LiveId" clId="{9E74FC8A-75EF-4157-905F-E6208B9F72A8}" dt="2023-05-22T07:03:04.767" v="69"/>
        <pc:sldMkLst>
          <pc:docMk/>
          <pc:sldMk cId="100491716" sldId="269"/>
        </pc:sldMkLst>
      </pc:sldChg>
      <pc:sldChg chg="addSp modSp">
        <pc:chgData name="Leonie Smith" userId="fed1330f33f5650e" providerId="LiveId" clId="{9E74FC8A-75EF-4157-905F-E6208B9F72A8}" dt="2023-05-22T07:03:58.012" v="70"/>
        <pc:sldMkLst>
          <pc:docMk/>
          <pc:sldMk cId="1922139011" sldId="281"/>
        </pc:sldMkLst>
      </pc:sldChg>
      <pc:sldChg chg="addSp modSp">
        <pc:chgData name="Leonie Smith" userId="fed1330f33f5650e" providerId="LiveId" clId="{9E74FC8A-75EF-4157-905F-E6208B9F72A8}" dt="2023-05-22T07:04:58.111" v="71"/>
        <pc:sldMkLst>
          <pc:docMk/>
          <pc:sldMk cId="3166251957" sldId="283"/>
        </pc:sldMkLst>
      </pc:sldChg>
      <pc:sldChg chg="addSp delSp modSp mod modTransition modAnim">
        <pc:chgData name="Leonie Smith" userId="fed1330f33f5650e" providerId="LiveId" clId="{9E74FC8A-75EF-4157-905F-E6208B9F72A8}" dt="2023-05-22T07:07:07.738" v="75"/>
        <pc:sldMkLst>
          <pc:docMk/>
          <pc:sldMk cId="1522780631" sldId="285"/>
        </pc:sldMkLst>
      </pc:sldChg>
      <pc:sldChg chg="addSp delSp modSp mod modTransition modAnim">
        <pc:chgData name="Leonie Smith" userId="fed1330f33f5650e" providerId="LiveId" clId="{9E74FC8A-75EF-4157-905F-E6208B9F72A8}" dt="2023-05-22T07:09:32.670" v="82"/>
        <pc:sldMkLst>
          <pc:docMk/>
          <pc:sldMk cId="2332778949" sldId="287"/>
        </pc:sldMkLst>
      </pc:sldChg>
      <pc:sldChg chg="addSp modSp">
        <pc:chgData name="Leonie Smith" userId="fed1330f33f5650e" providerId="LiveId" clId="{9E74FC8A-75EF-4157-905F-E6208B9F72A8}" dt="2023-05-22T07:10:55.263" v="83"/>
        <pc:sldMkLst>
          <pc:docMk/>
          <pc:sldMk cId="3153919605" sldId="289"/>
        </pc:sldMkLst>
      </pc:sldChg>
      <pc:sldChg chg="addSp delSp modSp mod modTransition modAnim">
        <pc:chgData name="Leonie Smith" userId="fed1330f33f5650e" providerId="LiveId" clId="{9E74FC8A-75EF-4157-905F-E6208B9F72A8}" dt="2023-05-22T07:12:24.618" v="87"/>
        <pc:sldMkLst>
          <pc:docMk/>
          <pc:sldMk cId="1878919862" sldId="291"/>
        </pc:sldMkLst>
      </pc:sldChg>
      <pc:sldChg chg="addSp delSp modSp mod modTransition modAnim">
        <pc:chgData name="Leonie Smith" userId="fed1330f33f5650e" providerId="LiveId" clId="{9E74FC8A-75EF-4157-905F-E6208B9F72A8}" dt="2023-05-22T07:13:39.175" v="91"/>
        <pc:sldMkLst>
          <pc:docMk/>
          <pc:sldMk cId="2219299321" sldId="293"/>
        </pc:sldMkLst>
      </pc:sldChg>
      <pc:sldChg chg="addSp delSp modSp mod modTransition modAnim">
        <pc:chgData name="Leonie Smith" userId="fed1330f33f5650e" providerId="LiveId" clId="{9E74FC8A-75EF-4157-905F-E6208B9F72A8}" dt="2023-05-22T07:17:36.766" v="113"/>
        <pc:sldMkLst>
          <pc:docMk/>
          <pc:sldMk cId="3279066978" sldId="295"/>
        </pc:sldMkLst>
      </pc:sldChg>
      <pc:sldChg chg="addSp delSp modSp mod modTransition modAnim">
        <pc:chgData name="Leonie Smith" userId="fed1330f33f5650e" providerId="LiveId" clId="{9E74FC8A-75EF-4157-905F-E6208B9F72A8}" dt="2023-05-22T07:19:02.955" v="117"/>
        <pc:sldMkLst>
          <pc:docMk/>
          <pc:sldMk cId="1464559634" sldId="298"/>
        </pc:sldMkLst>
      </pc:sldChg>
      <pc:sldChg chg="addSp delSp modSp mod modTransition modAnim">
        <pc:chgData name="Leonie Smith" userId="fed1330f33f5650e" providerId="LiveId" clId="{9E74FC8A-75EF-4157-905F-E6208B9F72A8}" dt="2023-05-22T07:20:34.939" v="121"/>
        <pc:sldMkLst>
          <pc:docMk/>
          <pc:sldMk cId="1986407807" sldId="300"/>
        </pc:sldMkLst>
      </pc:sldChg>
      <pc:sldChg chg="addSp delSp modSp mod modTransition modAnim">
        <pc:chgData name="Leonie Smith" userId="fed1330f33f5650e" providerId="LiveId" clId="{9E74FC8A-75EF-4157-905F-E6208B9F72A8}" dt="2023-05-22T07:21:54.357" v="125"/>
        <pc:sldMkLst>
          <pc:docMk/>
          <pc:sldMk cId="1981133167" sldId="302"/>
        </pc:sldMkLst>
      </pc:sldChg>
    </pc:docChg>
  </pc:docChgLst>
  <pc:docChgLst>
    <pc:chgData name="Leonie Smith" userId="fed1330f33f5650e" providerId="LiveId" clId="{16F687E1-7FDF-4CBC-8688-B7EED21C5B59}"/>
    <pc:docChg chg="modSld">
      <pc:chgData name="Leonie Smith" userId="fed1330f33f5650e" providerId="LiveId" clId="{16F687E1-7FDF-4CBC-8688-B7EED21C5B59}" dt="2023-06-19T06:06:13.053" v="7"/>
      <pc:docMkLst>
        <pc:docMk/>
      </pc:docMkLst>
      <pc:sldChg chg="addSp delSp modSp mod modTransition modAnim">
        <pc:chgData name="Leonie Smith" userId="fed1330f33f5650e" providerId="LiveId" clId="{16F687E1-7FDF-4CBC-8688-B7EED21C5B59}" dt="2023-06-19T06:06:13.053" v="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P01 </a:t>
            </a:r>
            <a:r>
              <a:rPr lang="en-US" sz="1800" b="1" i="0" u="none" strike="noStrike" baseline="0" dirty="0">
                <a:latin typeface="TimesNewRomanPS-BoldMT"/>
              </a:rPr>
              <a:t>The Lost Son – Luke 15:11-32</a:t>
            </a:r>
          </a:p>
          <a:p>
            <a:pPr algn="l"/>
            <a:r>
              <a:rPr lang="en-US" sz="1800" b="0" i="0" u="none" strike="noStrike" baseline="0" dirty="0">
                <a:latin typeface="TimesNewRomanPSMT"/>
              </a:rPr>
              <a:t>1. The son asks his father for Inheritance - Luke 15:11-12 (Left Top)</a:t>
            </a:r>
          </a:p>
          <a:p>
            <a:pPr algn="l"/>
            <a:r>
              <a:rPr lang="en-US" sz="1800" b="0" i="0" u="none" strike="noStrike" baseline="0" dirty="0">
                <a:latin typeface="TimesNewRomanPSMT"/>
              </a:rPr>
              <a:t>2. The son goes away and waists the money – Luke 15:13 (Right Top)</a:t>
            </a:r>
          </a:p>
          <a:p>
            <a:pPr algn="l"/>
            <a:r>
              <a:rPr lang="en-US" sz="1800" b="0" i="0" u="none" strike="noStrike" baseline="0" dirty="0">
                <a:latin typeface="TimesNewRomanPSMT"/>
              </a:rPr>
              <a:t>3. The son gets a job feeding the pigs – Luke 15:14-16 (Right Center)</a:t>
            </a:r>
          </a:p>
          <a:p>
            <a:pPr algn="l"/>
            <a:r>
              <a:rPr lang="en-US" sz="1800" b="0" i="0" u="none" strike="noStrike" baseline="0" dirty="0">
                <a:latin typeface="TimesNewRomanPSMT"/>
              </a:rPr>
              <a:t>4. The son returns to his father – Luke 15:17-20 (Bottom)</a:t>
            </a:r>
          </a:p>
          <a:p>
            <a:pPr algn="l"/>
            <a:r>
              <a:rPr lang="en-US" sz="1800" b="0" i="0" u="none" strike="noStrike" baseline="0" dirty="0">
                <a:latin typeface="TimesNewRomanPSMT"/>
              </a:rPr>
              <a:t>5. The father restores the son – Luke 15:21-22 (Center)</a:t>
            </a:r>
          </a:p>
          <a:p>
            <a:pPr algn="l"/>
            <a:r>
              <a:rPr lang="en-US" sz="1800" b="0" i="0" u="none" strike="noStrike" baseline="0" dirty="0">
                <a:latin typeface="TimesNewRomanPSMT"/>
              </a:rPr>
              <a:t>6. The older son – Luke 15:23-32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58</a:t>
            </a:r>
            <a:endParaRPr lang="en-IN" dirty="0"/>
          </a:p>
        </p:txBody>
      </p:sp>
      <p:pic>
        <p:nvPicPr>
          <p:cNvPr id="16" name="Audio 15">
            <a:hlinkClick r:id="" action="ppaction://media"/>
            <a:extLst>
              <a:ext uri="{FF2B5EF4-FFF2-40B4-BE49-F238E27FC236}">
                <a16:creationId xmlns:a16="http://schemas.microsoft.com/office/drawing/2014/main" id="{89CF5534-3608-6CAC-19DC-D7715D6565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D5C9D1C6-6EE4-7598-4C11-76A75BF1CCF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297"/>
    </mc:Choice>
    <mc:Fallback xmlns="">
      <p:transition spd="slow" advTm="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9A4C8-AA26-7DA6-1833-783DC81ECA5C}"/>
              </a:ext>
            </a:extLst>
          </p:cNvPr>
          <p:cNvPicPr>
            <a:picLocks noChangeAspect="1"/>
          </p:cNvPicPr>
          <p:nvPr/>
        </p:nvPicPr>
        <p:blipFill>
          <a:blip r:embed="rId2"/>
          <a:stretch>
            <a:fillRect/>
          </a:stretch>
        </p:blipFill>
        <p:spPr>
          <a:xfrm>
            <a:off x="-1487682" y="0"/>
            <a:ext cx="13679682" cy="6858000"/>
          </a:xfrm>
          <a:prstGeom prst="rect">
            <a:avLst/>
          </a:prstGeom>
        </p:spPr>
      </p:pic>
      <p:sp>
        <p:nvSpPr>
          <p:cNvPr id="2" name="TextBox 1">
            <a:extLst>
              <a:ext uri="{FF2B5EF4-FFF2-40B4-BE49-F238E27FC236}">
                <a16:creationId xmlns:a16="http://schemas.microsoft.com/office/drawing/2014/main" id="{A9684450-6436-5ECB-7FA2-1D90407368D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D501B5F7-9687-B377-1985-1F63DFB0EA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0EA1C64-2670-AFAF-A2CE-60FC2D9D4A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དེའི་ཕྱིར་ཁོ་ཕྱིན་ནས་ཡུལ་དེའི་ཁྱིམ་བདག་གཅིག་ལ་བརྟེན་པས། དེས་ཕག་པ་འཚོ་བའི་ཕྱིར་ཁོ་ཞིང་ཐང་དུ་བཏང༌།</a:t>
            </a:r>
            <a:endParaRPr lang="en-IN" dirty="0"/>
          </a:p>
        </p:txBody>
      </p:sp>
      <p:sp>
        <p:nvSpPr>
          <p:cNvPr id="5" name="TextBox 4">
            <a:extLst>
              <a:ext uri="{FF2B5EF4-FFF2-40B4-BE49-F238E27FC236}">
                <a16:creationId xmlns:a16="http://schemas.microsoft.com/office/drawing/2014/main" id="{4B883718-0E42-8349-8F51-563939BBD43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15So he went and hired himself out to a citizen of that country, who sent him into his fields to feed the pigs.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492"/>
    </mc:Choice>
    <mc:Fallback xmlns="">
      <p:transition spd="slow" advTm="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756F4-61BC-F7B9-D086-7FDD52E3ECB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D68ECD-41D0-6169-04F6-D52B0ABC73F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6488342D-19BF-2782-ADD8-84460C322C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47C9CE6-F8C9-A77D-C787-703B7BA9DA1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སུས་ཀྱང་ཁོ་ལ་ཟ་རྒྱུ་ཅི་ཡང་མ་སྟེར་བས་ཁོ་ལྟོགས་ཏེ་ཕག་པས་ཟ་བའི་གང་བུ་ཡང་ཟ་འདོད་ཆེན་པོ་ལངས། </a:t>
            </a:r>
            <a:endParaRPr lang="en-IN" dirty="0"/>
          </a:p>
        </p:txBody>
      </p:sp>
      <p:sp>
        <p:nvSpPr>
          <p:cNvPr id="5" name="TextBox 4">
            <a:extLst>
              <a:ext uri="{FF2B5EF4-FFF2-40B4-BE49-F238E27FC236}">
                <a16:creationId xmlns:a16="http://schemas.microsoft.com/office/drawing/2014/main" id="{1FAC2A9C-4BCE-1E6C-62E7-79699E61946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16He longed to fill his belly with the pods the pigs were eating, but no one would give him a thing.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30"/>
    </mc:Choice>
    <mc:Fallback xmlns="">
      <p:transition spd="slow" advTm="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BC0D1-F7A6-18FE-A9D2-FBADD112C3DD}"/>
              </a:ext>
            </a:extLst>
          </p:cNvPr>
          <p:cNvPicPr>
            <a:picLocks noChangeAspect="1"/>
          </p:cNvPicPr>
          <p:nvPr/>
        </p:nvPicPr>
        <p:blipFill rotWithShape="1">
          <a:blip r:embed="rId2"/>
          <a:srcRect t="189" b="71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4281DC-6EEB-B1E4-4896-D4DBB7C8D43C}"/>
              </a:ext>
            </a:extLst>
          </p:cNvPr>
          <p:cNvSpPr txBox="1"/>
          <p:nvPr/>
        </p:nvSpPr>
        <p:spPr>
          <a:xfrm>
            <a:off x="488184" y="30594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5C6C4A5-C460-6D41-2262-08C969CC60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083B64-0AA8-228A-C8E1-5796B105980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དེ་ནས་བློ་ཁུག་སྟེ་ཁོས་ངའི་ཕ་ཡི་གཡོག་པོ་རྣམས་ལ་བག་ལེབ་ཟ་རྒྱུ་ཡོད་པ་མ་ཟད་བསག་རྒྱུ་ཡང་ཡོད། འོན་ཀྱང་ཡུལ་འདིར་ང་ལྟོགས་ནས་ཤི་གྲབས་འདུག</a:t>
            </a:r>
            <a:endParaRPr lang="en-IN" dirty="0"/>
          </a:p>
        </p:txBody>
      </p:sp>
      <p:sp>
        <p:nvSpPr>
          <p:cNvPr id="5" name="TextBox 4">
            <a:extLst>
              <a:ext uri="{FF2B5EF4-FFF2-40B4-BE49-F238E27FC236}">
                <a16:creationId xmlns:a16="http://schemas.microsoft.com/office/drawing/2014/main" id="{EB7A5D3A-E7D1-4F6E-6E1D-A354AF16C06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17Finally he came to his senses and said, ‘How many of my father’s hired servants have plenty of food? But here I am, starving to death!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37"/>
    </mc:Choice>
    <mc:Fallback xmlns="">
      <p:transition spd="slow" advTm="1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2C1FA-62D3-2BC2-D3F7-2924D838B861}"/>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A73DB5-7A01-8EEE-C888-546EDAAABE36}"/>
              </a:ext>
            </a:extLst>
          </p:cNvPr>
          <p:cNvSpPr txBox="1"/>
          <p:nvPr/>
        </p:nvSpPr>
        <p:spPr>
          <a:xfrm>
            <a:off x="359394" y="19318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15:17</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3708560-9D58-0EFA-FBE6-64937372C6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0C089E-5CF9-2339-ABD4-CA9E07E7093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18</a:t>
            </a:r>
            <a:r>
              <a:rPr lang="bo-CN" sz="8000" dirty="0">
                <a:solidFill>
                  <a:srgbClr val="121212"/>
                </a:solidFill>
                <a:latin typeface="Arial" panose="020B0604020202020204" pitchFamily="34" charset="0"/>
              </a:rPr>
              <a:t>ང་ཡར་ལངས་ཏེ་ཕའི་རྩར་ཕྱིན་ནས་ཁོང་ལ། ཕ་ལགས། ངས་དཀོན་མཆོག་གི་ཞིང་ཁམས་དང་ཁྱེད་ལ་སྡིག་ཉེས་བྱས་པས། </a:t>
            </a:r>
            <a:endParaRPr lang="en-IN" dirty="0"/>
          </a:p>
        </p:txBody>
      </p:sp>
      <p:sp>
        <p:nvSpPr>
          <p:cNvPr id="5" name="TextBox 4">
            <a:extLst>
              <a:ext uri="{FF2B5EF4-FFF2-40B4-BE49-F238E27FC236}">
                <a16:creationId xmlns:a16="http://schemas.microsoft.com/office/drawing/2014/main" id="{486339F6-7F92-9A74-C090-56C1D185675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18I will get up and go back to my father and say to him, “Father, I have sinned against heaven and against you.</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03"/>
    </mc:Choice>
    <mc:Fallback xmlns="">
      <p:transition spd="slow" advTm="9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28EA1E-E7ED-6CE1-8DD9-0A65557800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34C5324-4249-7896-0A78-9632BBBD2F4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15:18</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54BC4B0-CF22-1F79-46B6-07670EBD33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05C748-C175-CF81-34A9-42DC0F5A95D7}"/>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ང་ནི་ཁྱེད་ཀྱི་སྲས་ཞེས་ཟེར་བ་མི་འོས་ཏེ་ང་ཁྱེད་ཀྱི་གླ་པ་ཞིག་དང་འདྲ་བར་མཛོད་ཅེས་ཟེར་བར་བྱ་སྙམ།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ཁོ་ལངས་ནས་ཕའི་རྩར་སོང༌། </a:t>
            </a:r>
            <a:r>
              <a:rPr lang="en-IN" sz="7200" dirty="0">
                <a:solidFill>
                  <a:srgbClr val="121212"/>
                </a:solidFill>
                <a:latin typeface="Arial" panose="020B0604020202020204" pitchFamily="34" charset="0"/>
              </a:rPr>
              <a:t> </a:t>
            </a:r>
            <a:endParaRPr lang="en-IN" sz="2800" dirty="0"/>
          </a:p>
        </p:txBody>
      </p:sp>
      <p:sp>
        <p:nvSpPr>
          <p:cNvPr id="5" name="TextBox 4">
            <a:extLst>
              <a:ext uri="{FF2B5EF4-FFF2-40B4-BE49-F238E27FC236}">
                <a16:creationId xmlns:a16="http://schemas.microsoft.com/office/drawing/2014/main" id="{024A8E81-E1CF-00FF-061E-FD218787D22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am no longer worthy to be called your son. Make me like one of your hired servants.”’</a:t>
            </a:r>
          </a:p>
          <a:p>
            <a:r>
              <a:rPr lang="en-US" sz="4400" dirty="0">
                <a:solidFill>
                  <a:srgbClr val="777A7B"/>
                </a:solidFill>
                <a:latin typeface="Arial" panose="020B0604020202020204" pitchFamily="34" charset="0"/>
              </a:rPr>
              <a:t>20So he got up and went to his father…</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45"/>
    </mc:Choice>
    <mc:Fallback xmlns="">
      <p:transition spd="slow" advTm="1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F4070361-9986-E000-AC4C-C647CA5CDA5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299D6F-75AC-52B3-2674-E2375A16EB8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B2B931B-795C-D4C5-7321-826E5987EE8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D6DAB4C-B5E3-A710-DD77-78FD9FB8E1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F56B2A-4C0F-E2B1-7CE3-FCD15E54F73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འོན་ཀྱང་ཕ་ཡིས་རྒྱང་རིང་ནས་ཁོ་མཐོང་བ་དང༌། སྙིང་རྗེ་སྐྱེས་ནས་བུའི་མདུན་དུ་བརྒྱུགས་པ་དང༌། ཁོ་ལ་འཐམ་སྟེ་འོ་བྱས། </a:t>
            </a:r>
            <a:endParaRPr lang="en-IN" dirty="0"/>
          </a:p>
        </p:txBody>
      </p:sp>
      <p:sp>
        <p:nvSpPr>
          <p:cNvPr id="5" name="TextBox 4">
            <a:extLst>
              <a:ext uri="{FF2B5EF4-FFF2-40B4-BE49-F238E27FC236}">
                <a16:creationId xmlns:a16="http://schemas.microsoft.com/office/drawing/2014/main" id="{3583F5CD-31DA-E2D0-6CAE-6D8A5618AE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But while he was still in the distance, his father saw him and was filled with compassion. He ran to his son, embraced him, and kissed him.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118"/>
    </mc:Choice>
    <mc:Fallback xmlns="">
      <p:transition spd="slow" advTm="1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AFB73-29EB-F489-F4D7-2FBEA0C92CF2}"/>
              </a:ext>
            </a:extLst>
          </p:cNvPr>
          <p:cNvPicPr>
            <a:picLocks noChangeAspect="1"/>
          </p:cNvPicPr>
          <p:nvPr/>
        </p:nvPicPr>
        <p:blipFill>
          <a:blip r:embed="rId2"/>
          <a:stretch>
            <a:fillRect/>
          </a:stretch>
        </p:blipFill>
        <p:spPr>
          <a:xfrm>
            <a:off x="-408542" y="0"/>
            <a:ext cx="12600542" cy="6858000"/>
          </a:xfrm>
          <a:prstGeom prst="rect">
            <a:avLst/>
          </a:prstGeom>
        </p:spPr>
      </p:pic>
      <p:sp>
        <p:nvSpPr>
          <p:cNvPr id="2" name="TextBox 1">
            <a:extLst>
              <a:ext uri="{FF2B5EF4-FFF2-40B4-BE49-F238E27FC236}">
                <a16:creationId xmlns:a16="http://schemas.microsoft.com/office/drawing/2014/main" id="{C7AEEA9C-FCB3-499B-6575-0F5076FEDBC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A56606-15A2-0C93-A423-C26350FB78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18E72AD-4EDF-EDD9-F209-0609EC857F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བུ་ཡིས་ཁོང་ལ། ཕ་ལགས། ངས་དཀོན་མཆོག་གི་ཞིང་ཁམས་དང་ཁྱེད་ལ་སྡིག་ཉེས་བྱས་པས་ང་ནི་ཁྱེད་ཀྱི་བུ་ཞེས་འབོད་པར་མི་འོས་ཞེས་སྨྲས། </a:t>
            </a:r>
            <a:endParaRPr lang="en-IN" dirty="0"/>
          </a:p>
        </p:txBody>
      </p:sp>
      <p:sp>
        <p:nvSpPr>
          <p:cNvPr id="5" name="TextBox 4">
            <a:extLst>
              <a:ext uri="{FF2B5EF4-FFF2-40B4-BE49-F238E27FC236}">
                <a16:creationId xmlns:a16="http://schemas.microsoft.com/office/drawing/2014/main" id="{0A3BD93B-CE29-9A06-1E8A-C97C857F6A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21The son declared, ‘Father, I have sinned against heaven and against you. I am no longer worthy to be called your son.’</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493"/>
    </mc:Choice>
    <mc:Fallback xmlns="">
      <p:transition spd="slow" advTm="1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87BB47-498E-0850-76F4-8EE9220B1213}"/>
              </a:ext>
            </a:extLst>
          </p:cNvPr>
          <p:cNvPicPr>
            <a:picLocks noChangeAspect="1"/>
          </p:cNvPicPr>
          <p:nvPr/>
        </p:nvPicPr>
        <p:blipFill rotWithShape="1">
          <a:blip r:embed="rId2"/>
          <a:srcRect l="2813" r="383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C9255A7-8CED-7B4E-9A13-2F8494CDDD9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6D31E5F-653A-2C5F-9463-C0AC23B90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155D8A8-BBED-5E49-8FA5-A00810F0BBB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འོན་ཀྱང་ཕ་ཡིས་ཁོའི་གཡོག་པོ་ཚོར། ཕྱུ་པ་ཡག་ཤོས་མགྱོགས་པོར་འཁྱེར་ནས་གཡོགས་ལ། ཁོའི་མཛུབ་མོར་སོར་གདུབ་དང༌། རྐང་པར་ལྷམ་གཡོགས་ཤིག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བེའུ་རྒྱགས་པ་དེ་འདིར་ཁྲིད་ནས་སོད། ང་ཚོས་ཟ་ཞིང་དགའ་སྟོན་བྱེད་པར་བྱ།</a:t>
            </a:r>
            <a:endParaRPr lang="en-IN" dirty="0"/>
          </a:p>
        </p:txBody>
      </p:sp>
      <p:sp>
        <p:nvSpPr>
          <p:cNvPr id="5" name="TextBox 4">
            <a:extLst>
              <a:ext uri="{FF2B5EF4-FFF2-40B4-BE49-F238E27FC236}">
                <a16:creationId xmlns:a16="http://schemas.microsoft.com/office/drawing/2014/main" id="{9BDA5E62-F84A-CA60-8782-D4CA300AF57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the father said to his servants, ‘Quick! Bring the best robe and put it on him. Put a ring on his finger and sandals on his feet. 23Bring the fattened calf and kill it. Let us feast and celebrate. </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8377-63AA-F982-0F18-17A7EBA271E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BDE35B3-73F9-6BF2-D5F4-EBE3244490AC}"/>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15:22,23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C6AD0B8D-366B-CA64-3C70-D043B3976F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6E6F115-C200-5A71-3879-390D37B9889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གང་ལགས་ཤེ་ན། ངའི་བུ་འདི་ཤི་ནས་སླར་གསོན་པོར་གྱུར་ཞིང༌། བརླགས་ནས་རྙེད་པར་གྱུར་བས་སོ་ཞེས་བཤད་རྗེས་ཁོ་ཚོས་སྐྱིད་པོ་བཏང༌།</a:t>
            </a:r>
            <a:endParaRPr lang="en-IN" dirty="0"/>
          </a:p>
        </p:txBody>
      </p:sp>
      <p:sp>
        <p:nvSpPr>
          <p:cNvPr id="5" name="TextBox 4">
            <a:extLst>
              <a:ext uri="{FF2B5EF4-FFF2-40B4-BE49-F238E27FC236}">
                <a16:creationId xmlns:a16="http://schemas.microsoft.com/office/drawing/2014/main" id="{A10AD4A7-689A-8F48-A830-CAA7DE44B24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24For this son of mine was dead and is alive again! He was lost and is found!’ So they began to celebrate.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671"/>
    </mc:Choice>
    <mc:Fallback xmlns="">
      <p:transition spd="slow" advTm="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38E14F-02F7-F054-9F84-CC1A425368D2}"/>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DB4C45-E8BA-88E2-AB7D-3EE0799E7B7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1147B10-5E3D-9E6A-6A24-95A0B94A9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6229F8-FD30-4131-5510-B22A633162B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དེའི་རིང་ལ་ཁོའི་བུ་རྒན་པ་ཞིང་ཁར་ཡོད་པ་དང༌། ཁོ་ཕྱིར་ལོག་སྟེ་ཁང་པར་སླེབས་པའི་ཚེ་རོལ་མོ་དང་ཞབས་བྲོའི་སྒྲ་ཐོས་པས།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གཡོག་པོ་ཞིག་བོས་ནས་དེ་ཅི་ཡིན་ཞེས་སྐད་ཆ་དྲིས། </a:t>
            </a:r>
            <a:endParaRPr lang="en-IN" dirty="0"/>
          </a:p>
        </p:txBody>
      </p:sp>
      <p:sp>
        <p:nvSpPr>
          <p:cNvPr id="5" name="TextBox 4">
            <a:extLst>
              <a:ext uri="{FF2B5EF4-FFF2-40B4-BE49-F238E27FC236}">
                <a16:creationId xmlns:a16="http://schemas.microsoft.com/office/drawing/2014/main" id="{50BCACF9-7711-4C9E-874C-C384E5B855A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25Meanwhile the older son was in the field, and as he approached the house, he heard music and dancing. 26So he called one of the servants and asked what was going on.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796"/>
    </mc:Choice>
    <mc:Fallback xmlns="">
      <p:transition spd="slow" advTm="1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15</a:t>
            </a:r>
          </a:p>
          <a:p>
            <a:r>
              <a:rPr lang="bo-CN" sz="8000" b="1" i="0" dirty="0">
                <a:solidFill>
                  <a:srgbClr val="121212"/>
                </a:solidFill>
                <a:effectLst/>
                <a:latin typeface="Arial" panose="020B0604020202020204" pitchFamily="34" charset="0"/>
              </a:rPr>
              <a:t>བུ་འཁྱམ་པོའི་དཔེ།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i="0" u="none" strike="noStrike" baseline="0" dirty="0">
                <a:latin typeface="TimesNewRomanPS-BoldMT"/>
              </a:rPr>
              <a:t>The Lost Son – Luke 15:11-32</a:t>
            </a:r>
          </a:p>
        </p:txBody>
      </p:sp>
      <p:pic>
        <p:nvPicPr>
          <p:cNvPr id="29" name="Audio 28">
            <a:hlinkClick r:id="" action="ppaction://media"/>
            <a:extLst>
              <a:ext uri="{FF2B5EF4-FFF2-40B4-BE49-F238E27FC236}">
                <a16:creationId xmlns:a16="http://schemas.microsoft.com/office/drawing/2014/main" id="{F2332291-0EB9-22E3-8BCD-641ACA3128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851"/>
    </mc:Choice>
    <mc:Fallback xmlns="">
      <p:transition spd="slow" advTm="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51B74-B113-1C74-781B-4446425669B8}"/>
              </a:ext>
            </a:extLst>
          </p:cNvPr>
          <p:cNvPicPr>
            <a:picLocks noChangeAspect="1"/>
          </p:cNvPicPr>
          <p:nvPr/>
        </p:nvPicPr>
        <p:blipFill>
          <a:blip r:embed="rId2"/>
          <a:stretch>
            <a:fillRect/>
          </a:stretch>
        </p:blipFill>
        <p:spPr>
          <a:xfrm>
            <a:off x="-654538" y="1"/>
            <a:ext cx="12846538" cy="6858000"/>
          </a:xfrm>
          <a:prstGeom prst="rect">
            <a:avLst/>
          </a:prstGeom>
        </p:spPr>
      </p:pic>
      <p:sp>
        <p:nvSpPr>
          <p:cNvPr id="2" name="TextBox 1">
            <a:extLst>
              <a:ext uri="{FF2B5EF4-FFF2-40B4-BE49-F238E27FC236}">
                <a16:creationId xmlns:a16="http://schemas.microsoft.com/office/drawing/2014/main" id="{A59F45FD-37EE-7620-33DA-0AA0AB8AB128}"/>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15:25,26</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4B47D5E-7185-771F-AE4F-1A0FE46437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752F5D-BD05-8C8D-1AE7-C4391C8817F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གཡོག་པོ་དེས་ཁྱེད་ཀྱི་གཅུང་པོ་སྐུ་ཁམས་བཟང་པོར་སླེབས་པས་ཁྱེད་ཀྱི་ཡབ་ཀྱིས་བེའུ་རྒྱགས་པ་བསད་ཅེས་སྨྲས། </a:t>
            </a:r>
            <a:endParaRPr lang="en-IN" dirty="0"/>
          </a:p>
        </p:txBody>
      </p:sp>
      <p:sp>
        <p:nvSpPr>
          <p:cNvPr id="5" name="TextBox 4">
            <a:extLst>
              <a:ext uri="{FF2B5EF4-FFF2-40B4-BE49-F238E27FC236}">
                <a16:creationId xmlns:a16="http://schemas.microsoft.com/office/drawing/2014/main" id="{336298E7-1E92-F72B-542E-251C936A9B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27‘Your brother has returned,’ he said, ‘and your father has killed the fattened calf, because he has him back safe and sound.’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3838-372D-2A30-1110-0EFAEE4446B9}"/>
              </a:ext>
            </a:extLst>
          </p:cNvPr>
          <p:cNvPicPr>
            <a:picLocks noChangeAspect="1"/>
          </p:cNvPicPr>
          <p:nvPr/>
        </p:nvPicPr>
        <p:blipFill>
          <a:blip r:embed="rId2"/>
          <a:stretch>
            <a:fillRect/>
          </a:stretch>
        </p:blipFill>
        <p:spPr>
          <a:xfrm>
            <a:off x="0" y="1"/>
            <a:ext cx="12562318" cy="6858000"/>
          </a:xfrm>
          <a:prstGeom prst="rect">
            <a:avLst/>
          </a:prstGeom>
        </p:spPr>
      </p:pic>
      <p:sp>
        <p:nvSpPr>
          <p:cNvPr id="2" name="TextBox 1">
            <a:extLst>
              <a:ext uri="{FF2B5EF4-FFF2-40B4-BE49-F238E27FC236}">
                <a16:creationId xmlns:a16="http://schemas.microsoft.com/office/drawing/2014/main" id="{D5C39CE6-9088-2942-75C9-AB5165436E64}"/>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315FECA-7262-CFF6-5AF2-099A3D561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CC46F7-9A24-06BE-8F6B-AB437328AD9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དེ་ཐོས་ནས་ཁྲོས་ཏེ་ཁོ་འཛུལ་བར་མ་དགའ། ཁོའི་ཕ་ཕྱི་རོལ་ཏུ་ཡོང་ནས་ཁོ་ནང་དུ་འཛུལ་བར་རེ་འབོད་བྱས།</a:t>
            </a:r>
            <a:endParaRPr lang="en-IN" dirty="0"/>
          </a:p>
        </p:txBody>
      </p:sp>
      <p:sp>
        <p:nvSpPr>
          <p:cNvPr id="5" name="TextBox 4">
            <a:extLst>
              <a:ext uri="{FF2B5EF4-FFF2-40B4-BE49-F238E27FC236}">
                <a16:creationId xmlns:a16="http://schemas.microsoft.com/office/drawing/2014/main" id="{AE24A377-703F-D1E9-1453-62E8BE09BC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28The older son became angry and refused to go in. So his father came out and pleaded with him.</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80DFA6-9ADE-18C7-319F-CE19732A6472}"/>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D572A9-02A3-05F7-9934-2543730D7646}"/>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A0EBF4C4-8297-C20B-9DB9-E75A18E22D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818A96-628C-E552-3F47-02CF3EB50B4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ཁོས་ཁོའི་ཕ་ལ། གཟིགས་དང༌། ཁྱེད་ཀྱི་བཀའ་ལས་ནམ་ཡང་མ་འགལ་ཏེ་ལོ་འདི་འདྲ་མང་པོའི་རིང་ལ་ངས་གཡོག་པོ་ལྟར་ལས་ཀ་བྱས་ཀྱང༌། ངའི་གྲོགས་པོ་དང་མཉམ་དུ་དགའ་སྟོན་བྱེད་པའི་ཕྱིར་ཁྱེད་ཀྱིས་ར་ཕྲུག་ཙམ་ཡང་ང་ལ་གནང་མ་བྱུང༌།</a:t>
            </a:r>
            <a:endParaRPr lang="en-IN" dirty="0"/>
          </a:p>
        </p:txBody>
      </p:sp>
      <p:sp>
        <p:nvSpPr>
          <p:cNvPr id="5" name="TextBox 4">
            <a:extLst>
              <a:ext uri="{FF2B5EF4-FFF2-40B4-BE49-F238E27FC236}">
                <a16:creationId xmlns:a16="http://schemas.microsoft.com/office/drawing/2014/main" id="{476584EA-C5BE-306B-5F89-6E23E71F196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29But he answered his father, ‘Look, all these years I have served you and never disobeyed a commandment of yours. Yet you never gave me even a young goat so I could celebrate with my friends. </a:t>
            </a:r>
            <a:endParaRPr lang="en-IN" sz="16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741"/>
    </mc:Choice>
    <mc:Fallback xmlns="">
      <p:transition spd="slow" advTm="1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6A77D8D-04B8-4C2F-EB28-630C351C342F}"/>
              </a:ext>
            </a:extLst>
          </p:cNvPr>
          <p:cNvPicPr>
            <a:picLocks noChangeAspect="1"/>
          </p:cNvPicPr>
          <p:nvPr/>
        </p:nvPicPr>
        <p:blipFill>
          <a:blip r:embed="rId2"/>
          <a:stretch>
            <a:fillRect/>
          </a:stretch>
        </p:blipFill>
        <p:spPr>
          <a:xfrm>
            <a:off x="0" y="0"/>
            <a:ext cx="12329160" cy="6858000"/>
          </a:xfrm>
          <a:prstGeom prst="rect">
            <a:avLst/>
          </a:prstGeom>
        </p:spPr>
      </p:pic>
      <p:sp>
        <p:nvSpPr>
          <p:cNvPr id="2" name="TextBox 1">
            <a:extLst>
              <a:ext uri="{FF2B5EF4-FFF2-40B4-BE49-F238E27FC236}">
                <a16:creationId xmlns:a16="http://schemas.microsoft.com/office/drawing/2014/main" id="{9A06C2A5-1AAC-7F42-3C0D-88FA3A2DA9E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p>
        </p:txBody>
      </p:sp>
    </p:spTree>
    <p:extLst>
      <p:ext uri="{BB962C8B-B14F-4D97-AF65-F5344CB8AC3E}">
        <p14:creationId xmlns:p14="http://schemas.microsoft.com/office/powerpoint/2010/main" val="141774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2F8311E-112C-AE4E-40CA-406A66AE5E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89C01EB-E8D5-FC64-CED2-BBCF8720BA6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འོན་ཀྱང་ཁྱེད་ཀྱི་བུ་ཟེར་བ་དེ་སྨད་འཚོང་མ་རྣམས་དང་མཉམ་དུ་ཁྱེད་ཀྱི་རྒྱུ་ནོར་ཆུད་ཟོས་གཏོང་མཁན་ཡོང་སྐབས་ཁྱེད་ཀྱིས་ཁོའི་དོན་ལ་བེའུ་རྒྱགས་པ་བསད་ཅེས་བཤད།</a:t>
            </a:r>
            <a:endParaRPr lang="en-IN" dirty="0"/>
          </a:p>
        </p:txBody>
      </p:sp>
      <p:sp>
        <p:nvSpPr>
          <p:cNvPr id="5" name="TextBox 4">
            <a:extLst>
              <a:ext uri="{FF2B5EF4-FFF2-40B4-BE49-F238E27FC236}">
                <a16:creationId xmlns:a16="http://schemas.microsoft.com/office/drawing/2014/main" id="{6AF46A36-E27B-7479-1DAE-F486858F6A8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30But when this son of yours returns from squandering your wealth with prostitutes, you kill the fattened calf for him!’</a:t>
            </a:r>
            <a:endParaRPr lang="en-IN" dirty="0"/>
          </a:p>
        </p:txBody>
      </p:sp>
    </p:spTree>
    <p:extLst>
      <p:ext uri="{BB962C8B-B14F-4D97-AF65-F5344CB8AC3E}">
        <p14:creationId xmlns:p14="http://schemas.microsoft.com/office/powerpoint/2010/main" val="1464559634"/>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6C767-0BD8-2C98-C83B-550B5C58593C}"/>
              </a:ext>
            </a:extLst>
          </p:cNvPr>
          <p:cNvPicPr>
            <a:picLocks noChangeAspect="1"/>
          </p:cNvPicPr>
          <p:nvPr/>
        </p:nvPicPr>
        <p:blipFill>
          <a:blip r:embed="rId2"/>
          <a:stretch>
            <a:fillRect/>
          </a:stretch>
        </p:blipFill>
        <p:spPr>
          <a:xfrm>
            <a:off x="-1894399" y="0"/>
            <a:ext cx="14086399" cy="6858000"/>
          </a:xfrm>
          <a:prstGeom prst="rect">
            <a:avLst/>
          </a:prstGeom>
        </p:spPr>
      </p:pic>
      <p:sp>
        <p:nvSpPr>
          <p:cNvPr id="2" name="TextBox 1">
            <a:extLst>
              <a:ext uri="{FF2B5EF4-FFF2-40B4-BE49-F238E27FC236}">
                <a16:creationId xmlns:a16="http://schemas.microsoft.com/office/drawing/2014/main" id="{FE81C40D-477B-E5B5-C686-7338B5E25F9F}"/>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a:t>
            </a:r>
          </a:p>
        </p:txBody>
      </p:sp>
    </p:spTree>
    <p:extLst>
      <p:ext uri="{BB962C8B-B14F-4D97-AF65-F5344CB8AC3E}">
        <p14:creationId xmlns:p14="http://schemas.microsoft.com/office/powerpoint/2010/main" val="111528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D626596-7DA0-BE27-500F-BF630FFC59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342E33F-1EC5-F76F-F6D0-441619E3899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ཕ་ཡིས་ཁོ་ལ། ངའི་བུ། ཁྱོད་དུས་རྒྱུན་དུ་ང་དང་མཉམ་དུ་ཡོད་པས། ང་ལ་ཅི་ཡོད་པ་ཐམས་ཅད་ཁྱོད་ཀྱི་ཡིན། </a:t>
            </a:r>
            <a:endParaRPr lang="en-IN" dirty="0"/>
          </a:p>
        </p:txBody>
      </p:sp>
      <p:sp>
        <p:nvSpPr>
          <p:cNvPr id="5" name="TextBox 4">
            <a:extLst>
              <a:ext uri="{FF2B5EF4-FFF2-40B4-BE49-F238E27FC236}">
                <a16:creationId xmlns:a16="http://schemas.microsoft.com/office/drawing/2014/main" id="{F61DF42B-E8F9-884E-DD24-2A50DE5314D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31‘Son, you are always with me,’ the father said, ‘and all that is mine is yours. </a:t>
            </a:r>
            <a:endParaRPr lang="en-IN" dirty="0"/>
          </a:p>
        </p:txBody>
      </p:sp>
    </p:spTree>
    <p:extLst>
      <p:ext uri="{BB962C8B-B14F-4D97-AF65-F5344CB8AC3E}">
        <p14:creationId xmlns:p14="http://schemas.microsoft.com/office/powerpoint/2010/main" val="1986407807"/>
      </p:ext>
    </p:extLst>
  </p:cSld>
  <p:clrMapOvr>
    <a:masterClrMapping/>
  </p:clrMapOvr>
  <mc:AlternateContent xmlns:mc="http://schemas.openxmlformats.org/markup-compatibility/2006" xmlns:p14="http://schemas.microsoft.com/office/powerpoint/2010/main">
    <mc:Choice Requires="p14">
      <p:transition spd="slow" p14:dur="2000" advTm="9381"/>
    </mc:Choice>
    <mc:Fallback xmlns="">
      <p:transition spd="slow" advTm="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5699185" y="0"/>
            <a:ext cx="5486400" cy="6858000"/>
          </a:xfrm>
          <a:prstGeom prst="rect">
            <a:avLst/>
          </a:prstGeom>
        </p:spPr>
      </p:pic>
      <p:sp>
        <p:nvSpPr>
          <p:cNvPr id="2" name="TextBox 1">
            <a:extLst>
              <a:ext uri="{FF2B5EF4-FFF2-40B4-BE49-F238E27FC236}">
                <a16:creationId xmlns:a16="http://schemas.microsoft.com/office/drawing/2014/main" id="{8FD90578-22D1-532F-B7E0-0C2095EA9F35}"/>
              </a:ext>
            </a:extLst>
          </p:cNvPr>
          <p:cNvSpPr txBox="1"/>
          <p:nvPr/>
        </p:nvSpPr>
        <p:spPr>
          <a:xfrm>
            <a:off x="802783" y="1797627"/>
            <a:ext cx="4271493"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15</a:t>
            </a:r>
          </a:p>
          <a:p>
            <a:r>
              <a:rPr lang="bo-CN" sz="8000" b="1" i="0" dirty="0">
                <a:solidFill>
                  <a:schemeClr val="bg1"/>
                </a:solidFill>
                <a:effectLst/>
                <a:latin typeface="Arial" panose="020B0604020202020204" pitchFamily="34" charset="0"/>
              </a:rPr>
              <a:t>བུ་འཁྱམ་པོའི་དཔེ།</a:t>
            </a:r>
            <a:endParaRPr lang="en-IN" sz="8000" dirty="0">
              <a:solidFill>
                <a:schemeClr val="bg1"/>
              </a:solidFill>
            </a:endParaRPr>
          </a:p>
        </p:txBody>
      </p:sp>
      <p:sp>
        <p:nvSpPr>
          <p:cNvPr id="4" name="TextBox 2">
            <a:extLst>
              <a:ext uri="{FF2B5EF4-FFF2-40B4-BE49-F238E27FC236}">
                <a16:creationId xmlns:a16="http://schemas.microsoft.com/office/drawing/2014/main" id="{A489E424-4E2E-FD0C-F216-68FE2AAD5FD5}"/>
              </a:ext>
            </a:extLst>
          </p:cNvPr>
          <p:cNvSpPr txBox="1"/>
          <p:nvPr/>
        </p:nvSpPr>
        <p:spPr>
          <a:xfrm>
            <a:off x="579755" y="58397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79382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C53D37-2CFE-ABD5-F1A0-A784100D753F}"/>
              </a:ext>
            </a:extLst>
          </p:cNvPr>
          <p:cNvPicPr>
            <a:picLocks noChangeAspect="1"/>
          </p:cNvPicPr>
          <p:nvPr/>
        </p:nvPicPr>
        <p:blipFill rotWithShape="1">
          <a:blip r:embed="rId2"/>
          <a:srcRect t="2192"/>
          <a:stretch/>
        </p:blipFill>
        <p:spPr>
          <a:xfrm>
            <a:off x="-667883" y="-373487"/>
            <a:ext cx="12858359" cy="7231487"/>
          </a:xfrm>
          <a:prstGeom prst="rect">
            <a:avLst/>
          </a:prstGeom>
        </p:spPr>
      </p:pic>
      <p:sp>
        <p:nvSpPr>
          <p:cNvPr id="2" name="TextBox 1">
            <a:extLst>
              <a:ext uri="{FF2B5EF4-FFF2-40B4-BE49-F238E27FC236}">
                <a16:creationId xmlns:a16="http://schemas.microsoft.com/office/drawing/2014/main" id="{9F7AC37F-48E4-5D88-178F-69DAA6F0A66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15:31</a:t>
            </a:r>
          </a:p>
        </p:txBody>
      </p:sp>
    </p:spTree>
    <p:extLst>
      <p:ext uri="{BB962C8B-B14F-4D97-AF65-F5344CB8AC3E}">
        <p14:creationId xmlns:p14="http://schemas.microsoft.com/office/powerpoint/2010/main" val="391428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3F1C07D0-38F7-A888-EA91-E301C6228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51A3ED5-414F-16C4-CA1E-11335FDD968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འོན་ཀྱང་ང་ཚོས་སྤྲོ་སེམས་ཀྱིས་དགའ་སྟོན་བྱེད་དགོས། གང་ལགས་ཟེར་ན། ཁྱོད་ཀྱི་ནུ་བོ་འདི་ཤི་ནས་སླར་གསོན་པོར་གྱུར་ཞིང༌། བརླགས་ནས་རྙེད་པར་གྱུར་ཟེར་”ཞེས་གསུངས་སོ། །</a:t>
            </a:r>
            <a:endParaRPr lang="en-IN" dirty="0"/>
          </a:p>
        </p:txBody>
      </p:sp>
      <p:sp>
        <p:nvSpPr>
          <p:cNvPr id="5" name="TextBox 4">
            <a:extLst>
              <a:ext uri="{FF2B5EF4-FFF2-40B4-BE49-F238E27FC236}">
                <a16:creationId xmlns:a16="http://schemas.microsoft.com/office/drawing/2014/main" id="{6D62FCE0-1526-2258-2556-2E4906C09F8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32But it was fitting to celebrate and be glad, because this brother of yours was dead and is alive again; he was lost and is found.’”</a:t>
            </a:r>
            <a:endParaRPr lang="en-IN" dirty="0"/>
          </a:p>
        </p:txBody>
      </p:sp>
    </p:spTree>
    <p:extLst>
      <p:ext uri="{BB962C8B-B14F-4D97-AF65-F5344CB8AC3E}">
        <p14:creationId xmlns:p14="http://schemas.microsoft.com/office/powerpoint/2010/main" val="1981133167"/>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EF63D-AD4D-F9B5-7643-773CF3905462}"/>
              </a:ext>
            </a:extLst>
          </p:cNvPr>
          <p:cNvPicPr>
            <a:picLocks noChangeAspect="1"/>
          </p:cNvPicPr>
          <p:nvPr/>
        </p:nvPicPr>
        <p:blipFill>
          <a:blip r:embed="rId2"/>
          <a:stretch>
            <a:fillRect/>
          </a:stretch>
        </p:blipFill>
        <p:spPr>
          <a:xfrm>
            <a:off x="-629437" y="-805934"/>
            <a:ext cx="13450873" cy="16813592"/>
          </a:xfrm>
          <a:prstGeom prst="rect">
            <a:avLst/>
          </a:prstGeom>
        </p:spPr>
      </p:pic>
      <p:sp>
        <p:nvSpPr>
          <p:cNvPr id="2" name="TextBox 1">
            <a:extLst>
              <a:ext uri="{FF2B5EF4-FFF2-40B4-BE49-F238E27FC236}">
                <a16:creationId xmlns:a16="http://schemas.microsoft.com/office/drawing/2014/main" id="{97231E0B-49D7-0FD2-0EC5-B12FDB0C3D8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15:32</a:t>
            </a:r>
          </a:p>
        </p:txBody>
      </p:sp>
    </p:spTree>
    <p:extLst>
      <p:ext uri="{BB962C8B-B14F-4D97-AF65-F5344CB8AC3E}">
        <p14:creationId xmlns:p14="http://schemas.microsoft.com/office/powerpoint/2010/main" val="285259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A65377C-4DDD-F6BA-3D2B-F272D1A33D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90D95D7-FB1E-C9D7-8C8B-396D337F9FD3}"/>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11</a:t>
            </a:r>
            <a:r>
              <a:rPr lang="bo-CN" sz="6000" b="0" i="0" dirty="0">
                <a:solidFill>
                  <a:srgbClr val="121212"/>
                </a:solidFill>
                <a:effectLst/>
                <a:latin typeface="Arial" panose="020B0604020202020204" pitchFamily="34" charset="0"/>
              </a:rPr>
              <a:t>ཡང་ཁོང་གིས་“མི་ཞིག་ལ་བུ་གཉིས་ཡོད་པ་དང༌། </a:t>
            </a:r>
            <a:r>
              <a:rPr lang="bo-CN" sz="6000" b="0" i="0" dirty="0">
                <a:solidFill>
                  <a:srgbClr val="777A7B"/>
                </a:solidFill>
                <a:effectLst/>
                <a:latin typeface="Arial" panose="020B0604020202020204" pitchFamily="34" charset="0"/>
              </a:rPr>
              <a:t>12</a:t>
            </a:r>
            <a:r>
              <a:rPr lang="bo-CN" sz="6000" b="0" i="0" dirty="0">
                <a:solidFill>
                  <a:srgbClr val="121212"/>
                </a:solidFill>
                <a:effectLst/>
                <a:latin typeface="Arial" panose="020B0604020202020204" pitchFamily="34" charset="0"/>
              </a:rPr>
              <a:t>ཆུང་བ་ཡིས་ཁོའི་ཕ་ལ། ཡབ་ལགས། ང་ལ་འཐོབ་རྒྱུ་ཡིན་པའི་ནོར་སྐལ་གནང་རོགས་ཞེས་ཟེར་བས་ཕ་ཡིས་བུ་གཉིས་ལ་རང་གི་ནོར་བགོ་བཤའ་བརྒྱབ།</a:t>
            </a:r>
            <a:endParaRPr lang="en-IN" sz="6000" dirty="0"/>
          </a:p>
        </p:txBody>
      </p:sp>
      <p:sp>
        <p:nvSpPr>
          <p:cNvPr id="5" name="TextBox 4">
            <a:extLst>
              <a:ext uri="{FF2B5EF4-FFF2-40B4-BE49-F238E27FC236}">
                <a16:creationId xmlns:a16="http://schemas.microsoft.com/office/drawing/2014/main" id="{2B7FEBB9-5981-C475-0212-9E12203146C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11Then Jesus said, “There was a man who had two sons. 12The younger son said to him, ‘Father, give me my share of the estate.’ So he divided his property between them.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343"/>
    </mc:Choice>
    <mc:Fallback xmlns="">
      <p:transition spd="slow" advTm="1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0F2C7-144D-F3DD-249D-D0E715D36A9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1D8DAFE-9A24-3651-DE90-3188185AF01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15:11,12</a:t>
            </a:r>
          </a:p>
        </p:txBody>
      </p:sp>
    </p:spTree>
    <p:extLst>
      <p:ext uri="{BB962C8B-B14F-4D97-AF65-F5344CB8AC3E}">
        <p14:creationId xmlns:p14="http://schemas.microsoft.com/office/powerpoint/2010/main" val="48717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607D587-77F1-1138-1F4C-AECDA1A77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D4187F-B4B0-1183-CFA0-4AF16DB8179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ཉིན་མང་པོ་མ་ལོན་པར་བུ་ཆུང་བ་ཡིས་ཅི་ཡོད་པ་ཐམས་ཅད་བསྡུས་ནས་ཡུལ་ཐག་རིང་པོ་ཞིག་ལ་སོང༌། དེར་ཁོས་བྱ་སྤྱོད་ངན་པ་སྣ་ཚོགས་ཀྱི་ཐོག་ནས་ནོར་སྐལ་འཕྲོག་བརླག་བཏང༌། </a:t>
            </a:r>
            <a:endParaRPr lang="en-IN" dirty="0"/>
          </a:p>
        </p:txBody>
      </p:sp>
      <p:sp>
        <p:nvSpPr>
          <p:cNvPr id="5" name="TextBox 4">
            <a:extLst>
              <a:ext uri="{FF2B5EF4-FFF2-40B4-BE49-F238E27FC236}">
                <a16:creationId xmlns:a16="http://schemas.microsoft.com/office/drawing/2014/main" id="{0C7108F9-73A4-1D9E-0E7E-1B41E0E00B0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a few days, the younger son got everything together and journeyed to a distant country, where he squandered his wealth in wild living.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925"/>
    </mc:Choice>
    <mc:Fallback xmlns="">
      <p:transition spd="slow" advTm="1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E23C6C-6EC2-55BD-9090-60DA54270820}"/>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A729301-9F49-9C97-1140-539C782CA8DB}"/>
              </a:ext>
            </a:extLst>
          </p:cNvPr>
          <p:cNvSpPr txBox="1"/>
          <p:nvPr/>
        </p:nvSpPr>
        <p:spPr>
          <a:xfrm>
            <a:off x="243485" y="5947234"/>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p>
        </p:txBody>
      </p:sp>
    </p:spTree>
    <p:extLst>
      <p:ext uri="{BB962C8B-B14F-4D97-AF65-F5344CB8AC3E}">
        <p14:creationId xmlns:p14="http://schemas.microsoft.com/office/powerpoint/2010/main" val="216840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B1CACE6-71A4-7B9D-57A8-799E18448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9B0C08-5EF4-A397-8D25-8C5DED6E974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རྒྱུ་ནོར་ཚང་མ་རྫོགས་ནས་ཡུལ་དེར་མུ་གེ་ཚབས་ཆེན་བྱུང་བས། ཁོ་བཀྲེས་སྐོམ་གྱིས་མནར་ཏེ་དབུལ་པོར་གྱུར།</a:t>
            </a:r>
            <a:endParaRPr lang="en-IN" dirty="0"/>
          </a:p>
        </p:txBody>
      </p:sp>
      <p:sp>
        <p:nvSpPr>
          <p:cNvPr id="5" name="TextBox 4">
            <a:extLst>
              <a:ext uri="{FF2B5EF4-FFF2-40B4-BE49-F238E27FC236}">
                <a16:creationId xmlns:a16="http://schemas.microsoft.com/office/drawing/2014/main" id="{982F5DD9-C80D-98D1-E79F-AC7C760BF30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14After he had spent all he had, a severe famine swept through that country, and he began to be in need.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276"/>
    </mc:Choice>
    <mc:Fallback xmlns="">
      <p:transition spd="slow" advTm="1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2695</TotalTime>
  <Words>1600</Words>
  <Application>Microsoft Office PowerPoint</Application>
  <PresentationFormat>Widescreen</PresentationFormat>
  <Paragraphs>86</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2025-05-08T10:26:32Z</dcterms:modified>
</cp:coreProperties>
</file>