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96"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7651F-F7A3-4CDB-82EE-CF4E4C28DEB1}" v="15" dt="2025-05-08T10:31:08.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C16620-1ED9-43EE-B160-B094CE2A5365}"/>
    <pc:docChg chg="modSld">
      <pc:chgData name="Leonie Smith" userId="fed1330f33f5650e" providerId="LiveId" clId="{FCC16620-1ED9-43EE-B160-B094CE2A5365}" dt="2023-07-11T09:29:17.011" v="61" actId="20577"/>
      <pc:docMkLst>
        <pc:docMk/>
      </pc:docMkLst>
      <pc:sldChg chg="addSp delSp modSp mod modTransition modAnim">
        <pc:chgData name="Leonie Smith" userId="fed1330f33f5650e" providerId="LiveId" clId="{FCC16620-1ED9-43EE-B160-B094CE2A5365}" dt="2023-07-11T04:45:06.044" v="11"/>
        <pc:sldMkLst>
          <pc:docMk/>
          <pc:sldMk cId="1499918570" sldId="257"/>
        </pc:sldMkLst>
      </pc:sldChg>
      <pc:sldChg chg="addSp modSp mod">
        <pc:chgData name="Leonie Smith" userId="fed1330f33f5650e" providerId="LiveId" clId="{FCC16620-1ED9-43EE-B160-B094CE2A5365}" dt="2023-07-11T04:47:08.045" v="38" actId="1076"/>
        <pc:sldMkLst>
          <pc:docMk/>
          <pc:sldMk cId="3788111665" sldId="258"/>
        </pc:sldMkLst>
      </pc:sldChg>
      <pc:sldChg chg="addSp modSp mod">
        <pc:chgData name="Leonie Smith" userId="fed1330f33f5650e" providerId="LiveId" clId="{FCC16620-1ED9-43EE-B160-B094CE2A5365}" dt="2023-07-11T09:27:34.542" v="40" actId="20577"/>
        <pc:sldMkLst>
          <pc:docMk/>
          <pc:sldMk cId="4024569785" sldId="272"/>
        </pc:sldMkLst>
      </pc:sldChg>
      <pc:sldChg chg="addSp modSp mod">
        <pc:chgData name="Leonie Smith" userId="fed1330f33f5650e" providerId="LiveId" clId="{FCC16620-1ED9-43EE-B160-B094CE2A5365}" dt="2023-07-11T09:27:40.606" v="41" actId="20577"/>
        <pc:sldMkLst>
          <pc:docMk/>
          <pc:sldMk cId="487179600" sldId="273"/>
        </pc:sldMkLst>
      </pc:sldChg>
      <pc:sldChg chg="addSp modSp mod">
        <pc:chgData name="Leonie Smith" userId="fed1330f33f5650e" providerId="LiveId" clId="{FCC16620-1ED9-43EE-B160-B094CE2A5365}" dt="2023-07-11T09:27:47.454" v="42" actId="20577"/>
        <pc:sldMkLst>
          <pc:docMk/>
          <pc:sldMk cId="2168401200" sldId="274"/>
        </pc:sldMkLst>
      </pc:sldChg>
      <pc:sldChg chg="addSp modSp mod">
        <pc:chgData name="Leonie Smith" userId="fed1330f33f5650e" providerId="LiveId" clId="{FCC16620-1ED9-43EE-B160-B094CE2A5365}" dt="2023-07-11T09:27:53.670" v="43" actId="20577"/>
        <pc:sldMkLst>
          <pc:docMk/>
          <pc:sldMk cId="2996969115" sldId="275"/>
        </pc:sldMkLst>
      </pc:sldChg>
      <pc:sldChg chg="addSp modSp mod">
        <pc:chgData name="Leonie Smith" userId="fed1330f33f5650e" providerId="LiveId" clId="{FCC16620-1ED9-43EE-B160-B094CE2A5365}" dt="2023-07-11T09:28:01.003" v="44" actId="20577"/>
        <pc:sldMkLst>
          <pc:docMk/>
          <pc:sldMk cId="2390376940" sldId="276"/>
        </pc:sldMkLst>
      </pc:sldChg>
      <pc:sldChg chg="addSp modSp mod">
        <pc:chgData name="Leonie Smith" userId="fed1330f33f5650e" providerId="LiveId" clId="{FCC16620-1ED9-43EE-B160-B094CE2A5365}" dt="2023-07-11T09:28:08.932" v="45" actId="20577"/>
        <pc:sldMkLst>
          <pc:docMk/>
          <pc:sldMk cId="4265919077" sldId="277"/>
        </pc:sldMkLst>
      </pc:sldChg>
      <pc:sldChg chg="addSp modSp mod">
        <pc:chgData name="Leonie Smith" userId="fed1330f33f5650e" providerId="LiveId" clId="{FCC16620-1ED9-43EE-B160-B094CE2A5365}" dt="2023-07-11T09:28:17.074" v="47" actId="20577"/>
        <pc:sldMkLst>
          <pc:docMk/>
          <pc:sldMk cId="210266664" sldId="278"/>
        </pc:sldMkLst>
      </pc:sldChg>
      <pc:sldChg chg="addSp modSp mod">
        <pc:chgData name="Leonie Smith" userId="fed1330f33f5650e" providerId="LiveId" clId="{FCC16620-1ED9-43EE-B160-B094CE2A5365}" dt="2023-07-11T09:28:29.130" v="49" actId="20577"/>
        <pc:sldMkLst>
          <pc:docMk/>
          <pc:sldMk cId="888433145" sldId="279"/>
        </pc:sldMkLst>
      </pc:sldChg>
      <pc:sldChg chg="addSp modSp mod">
        <pc:chgData name="Leonie Smith" userId="fed1330f33f5650e" providerId="LiveId" clId="{FCC16620-1ED9-43EE-B160-B094CE2A5365}" dt="2023-07-11T09:28:35.765" v="51" actId="20577"/>
        <pc:sldMkLst>
          <pc:docMk/>
          <pc:sldMk cId="791300187" sldId="280"/>
        </pc:sldMkLst>
      </pc:sldChg>
      <pc:sldChg chg="addSp modSp mod">
        <pc:chgData name="Leonie Smith" userId="fed1330f33f5650e" providerId="LiveId" clId="{FCC16620-1ED9-43EE-B160-B094CE2A5365}" dt="2023-07-11T09:28:51.415" v="55" actId="1076"/>
        <pc:sldMkLst>
          <pc:docMk/>
          <pc:sldMk cId="1126511635" sldId="282"/>
        </pc:sldMkLst>
      </pc:sldChg>
      <pc:sldChg chg="addSp modSp mod">
        <pc:chgData name="Leonie Smith" userId="fed1330f33f5650e" providerId="LiveId" clId="{FCC16620-1ED9-43EE-B160-B094CE2A5365}" dt="2023-07-11T09:28:59.478" v="57" actId="20577"/>
        <pc:sldMkLst>
          <pc:docMk/>
          <pc:sldMk cId="3922583308" sldId="284"/>
        </pc:sldMkLst>
      </pc:sldChg>
      <pc:sldChg chg="addSp modSp mod">
        <pc:chgData name="Leonie Smith" userId="fed1330f33f5650e" providerId="LiveId" clId="{FCC16620-1ED9-43EE-B160-B094CE2A5365}" dt="2023-07-11T09:29:09.705" v="59" actId="20577"/>
        <pc:sldMkLst>
          <pc:docMk/>
          <pc:sldMk cId="1850742486" sldId="286"/>
        </pc:sldMkLst>
      </pc:sldChg>
      <pc:sldChg chg="addSp modSp mod">
        <pc:chgData name="Leonie Smith" userId="fed1330f33f5650e" providerId="LiveId" clId="{FCC16620-1ED9-43EE-B160-B094CE2A5365}" dt="2023-07-11T09:29:17.011" v="61" actId="20577"/>
        <pc:sldMkLst>
          <pc:docMk/>
          <pc:sldMk cId="1828872212" sldId="288"/>
        </pc:sldMkLst>
      </pc:sldChg>
      <pc:sldChg chg="addSp modSp">
        <pc:chgData name="Leonie Smith" userId="fed1330f33f5650e" providerId="LiveId" clId="{FCC16620-1ED9-43EE-B160-B094CE2A5365}" dt="2023-07-11T04:47:13.217" v="39"/>
        <pc:sldMkLst>
          <pc:docMk/>
          <pc:sldMk cId="1971214298" sldId="296"/>
        </pc:sldMkLst>
      </pc:sldChg>
    </pc:docChg>
  </pc:docChgLst>
  <pc:docChgLst>
    <pc:chgData name="Alfred Smith" userId="3c60a3631c0db8ad" providerId="LiveId" clId="{3427651F-F7A3-4CDB-82EE-CF4E4C28DEB1}"/>
    <pc:docChg chg="custSel modSld">
      <pc:chgData name="Alfred Smith" userId="3c60a3631c0db8ad" providerId="LiveId" clId="{3427651F-F7A3-4CDB-82EE-CF4E4C28DEB1}" dt="2025-05-08T10:31:08.643" v="30"/>
      <pc:docMkLst>
        <pc:docMk/>
      </pc:docMkLst>
      <pc:sldChg chg="addSp delSp modSp mod">
        <pc:chgData name="Alfred Smith" userId="3c60a3631c0db8ad" providerId="LiveId" clId="{3427651F-F7A3-4CDB-82EE-CF4E4C28DEB1}" dt="2025-05-08T10:27:55.184" v="2"/>
        <pc:sldMkLst>
          <pc:docMk/>
          <pc:sldMk cId="1499918570" sldId="257"/>
        </pc:sldMkLst>
        <pc:spChg chg="del">
          <ac:chgData name="Alfred Smith" userId="3c60a3631c0db8ad" providerId="LiveId" clId="{3427651F-F7A3-4CDB-82EE-CF4E4C28DEB1}" dt="2025-05-08T10:27:52.231" v="0" actId="478"/>
          <ac:spMkLst>
            <pc:docMk/>
            <pc:sldMk cId="1499918570" sldId="257"/>
            <ac:spMk id="3" creationId="{0228937D-0D81-2DA1-1C55-FD99B23FE1AE}"/>
          </ac:spMkLst>
        </pc:spChg>
        <pc:spChg chg="add del mod">
          <ac:chgData name="Alfred Smith" userId="3c60a3631c0db8ad" providerId="LiveId" clId="{3427651F-F7A3-4CDB-82EE-CF4E4C28DEB1}" dt="2025-05-08T10:27:54.591" v="1" actId="478"/>
          <ac:spMkLst>
            <pc:docMk/>
            <pc:sldMk cId="1499918570" sldId="257"/>
            <ac:spMk id="5" creationId="{576C70AC-52B6-DDE3-6DAA-483E6CCC8B64}"/>
          </ac:spMkLst>
        </pc:spChg>
        <pc:spChg chg="add mod">
          <ac:chgData name="Alfred Smith" userId="3c60a3631c0db8ad" providerId="LiveId" clId="{3427651F-F7A3-4CDB-82EE-CF4E4C28DEB1}" dt="2025-05-08T10:27:55.184" v="2"/>
          <ac:spMkLst>
            <pc:docMk/>
            <pc:sldMk cId="1499918570" sldId="257"/>
            <ac:spMk id="6" creationId="{F6AF58B1-E8F4-121C-2A1D-2ECBDD6FD794}"/>
          </ac:spMkLst>
        </pc:spChg>
      </pc:sldChg>
      <pc:sldChg chg="addSp delSp modSp mod">
        <pc:chgData name="Alfred Smith" userId="3c60a3631c0db8ad" providerId="LiveId" clId="{3427651F-F7A3-4CDB-82EE-CF4E4C28DEB1}" dt="2025-05-08T10:28:44.586" v="5"/>
        <pc:sldMkLst>
          <pc:docMk/>
          <pc:sldMk cId="4037329247" sldId="261"/>
        </pc:sldMkLst>
        <pc:spChg chg="add mod">
          <ac:chgData name="Alfred Smith" userId="3c60a3631c0db8ad" providerId="LiveId" clId="{3427651F-F7A3-4CDB-82EE-CF4E4C28DEB1}" dt="2025-05-08T10:28:44.586" v="5"/>
          <ac:spMkLst>
            <pc:docMk/>
            <pc:sldMk cId="4037329247" sldId="261"/>
            <ac:spMk id="2" creationId="{98B81816-E62A-2AAF-2DD5-0118BEBB2440}"/>
          </ac:spMkLst>
        </pc:spChg>
        <pc:spChg chg="del">
          <ac:chgData name="Alfred Smith" userId="3c60a3631c0db8ad" providerId="LiveId" clId="{3427651F-F7A3-4CDB-82EE-CF4E4C28DEB1}" dt="2025-05-08T10:28:44.022" v="4" actId="478"/>
          <ac:spMkLst>
            <pc:docMk/>
            <pc:sldMk cId="4037329247" sldId="261"/>
            <ac:spMk id="3" creationId="{A58184BD-88F1-BA02-40C1-D8403D0EEC0D}"/>
          </ac:spMkLst>
        </pc:spChg>
        <pc:spChg chg="del">
          <ac:chgData name="Alfred Smith" userId="3c60a3631c0db8ad" providerId="LiveId" clId="{3427651F-F7A3-4CDB-82EE-CF4E4C28DEB1}" dt="2025-05-08T10:28:44.022" v="4" actId="478"/>
          <ac:spMkLst>
            <pc:docMk/>
            <pc:sldMk cId="4037329247" sldId="261"/>
            <ac:spMk id="4" creationId="{EE2AC625-9141-A801-F431-DD5F79396320}"/>
          </ac:spMkLst>
        </pc:spChg>
        <pc:spChg chg="add mod">
          <ac:chgData name="Alfred Smith" userId="3c60a3631c0db8ad" providerId="LiveId" clId="{3427651F-F7A3-4CDB-82EE-CF4E4C28DEB1}" dt="2025-05-08T10:28:44.586" v="5"/>
          <ac:spMkLst>
            <pc:docMk/>
            <pc:sldMk cId="4037329247" sldId="261"/>
            <ac:spMk id="5" creationId="{3BE31F84-5D4F-F7FB-7DEC-CDDF626BD60B}"/>
          </ac:spMkLst>
        </pc:spChg>
      </pc:sldChg>
      <pc:sldChg chg="addSp delSp modSp mod">
        <pc:chgData name="Alfred Smith" userId="3c60a3631c0db8ad" providerId="LiveId" clId="{3427651F-F7A3-4CDB-82EE-CF4E4C28DEB1}" dt="2025-05-08T10:28:53.800" v="7"/>
        <pc:sldMkLst>
          <pc:docMk/>
          <pc:sldMk cId="1909638311" sldId="262"/>
        </pc:sldMkLst>
        <pc:spChg chg="add mod">
          <ac:chgData name="Alfred Smith" userId="3c60a3631c0db8ad" providerId="LiveId" clId="{3427651F-F7A3-4CDB-82EE-CF4E4C28DEB1}" dt="2025-05-08T10:28:53.800" v="7"/>
          <ac:spMkLst>
            <pc:docMk/>
            <pc:sldMk cId="1909638311" sldId="262"/>
            <ac:spMk id="2" creationId="{FDAC463D-A9F3-2746-7800-E7E516987564}"/>
          </ac:spMkLst>
        </pc:spChg>
        <pc:spChg chg="del">
          <ac:chgData name="Alfred Smith" userId="3c60a3631c0db8ad" providerId="LiveId" clId="{3427651F-F7A3-4CDB-82EE-CF4E4C28DEB1}" dt="2025-05-08T10:28:53.286" v="6" actId="478"/>
          <ac:spMkLst>
            <pc:docMk/>
            <pc:sldMk cId="1909638311" sldId="262"/>
            <ac:spMk id="3" creationId="{A58184BD-88F1-BA02-40C1-D8403D0EEC0D}"/>
          </ac:spMkLst>
        </pc:spChg>
        <pc:spChg chg="del">
          <ac:chgData name="Alfred Smith" userId="3c60a3631c0db8ad" providerId="LiveId" clId="{3427651F-F7A3-4CDB-82EE-CF4E4C28DEB1}" dt="2025-05-08T10:28:53.286" v="6" actId="478"/>
          <ac:spMkLst>
            <pc:docMk/>
            <pc:sldMk cId="1909638311" sldId="262"/>
            <ac:spMk id="4" creationId="{EE2AC625-9141-A801-F431-DD5F79396320}"/>
          </ac:spMkLst>
        </pc:spChg>
        <pc:spChg chg="add mod">
          <ac:chgData name="Alfred Smith" userId="3c60a3631c0db8ad" providerId="LiveId" clId="{3427651F-F7A3-4CDB-82EE-CF4E4C28DEB1}" dt="2025-05-08T10:28:53.800" v="7"/>
          <ac:spMkLst>
            <pc:docMk/>
            <pc:sldMk cId="1909638311" sldId="262"/>
            <ac:spMk id="5" creationId="{BD59B488-F79F-5F54-DEB3-D8F2EEFAE38D}"/>
          </ac:spMkLst>
        </pc:spChg>
      </pc:sldChg>
      <pc:sldChg chg="addSp delSp modSp mod">
        <pc:chgData name="Alfred Smith" userId="3c60a3631c0db8ad" providerId="LiveId" clId="{3427651F-F7A3-4CDB-82EE-CF4E4C28DEB1}" dt="2025-05-08T10:29:02.315" v="9"/>
        <pc:sldMkLst>
          <pc:docMk/>
          <pc:sldMk cId="641208035" sldId="263"/>
        </pc:sldMkLst>
        <pc:spChg chg="add mod">
          <ac:chgData name="Alfred Smith" userId="3c60a3631c0db8ad" providerId="LiveId" clId="{3427651F-F7A3-4CDB-82EE-CF4E4C28DEB1}" dt="2025-05-08T10:29:02.315" v="9"/>
          <ac:spMkLst>
            <pc:docMk/>
            <pc:sldMk cId="641208035" sldId="263"/>
            <ac:spMk id="2" creationId="{842ABA08-CDDA-20E1-91D0-1DD53292E022}"/>
          </ac:spMkLst>
        </pc:spChg>
        <pc:spChg chg="del">
          <ac:chgData name="Alfred Smith" userId="3c60a3631c0db8ad" providerId="LiveId" clId="{3427651F-F7A3-4CDB-82EE-CF4E4C28DEB1}" dt="2025-05-08T10:29:01.807" v="8" actId="478"/>
          <ac:spMkLst>
            <pc:docMk/>
            <pc:sldMk cId="641208035" sldId="263"/>
            <ac:spMk id="3" creationId="{A58184BD-88F1-BA02-40C1-D8403D0EEC0D}"/>
          </ac:spMkLst>
        </pc:spChg>
        <pc:spChg chg="del">
          <ac:chgData name="Alfred Smith" userId="3c60a3631c0db8ad" providerId="LiveId" clId="{3427651F-F7A3-4CDB-82EE-CF4E4C28DEB1}" dt="2025-05-08T10:29:01.807" v="8" actId="478"/>
          <ac:spMkLst>
            <pc:docMk/>
            <pc:sldMk cId="641208035" sldId="263"/>
            <ac:spMk id="4" creationId="{EE2AC625-9141-A801-F431-DD5F79396320}"/>
          </ac:spMkLst>
        </pc:spChg>
        <pc:spChg chg="add mod">
          <ac:chgData name="Alfred Smith" userId="3c60a3631c0db8ad" providerId="LiveId" clId="{3427651F-F7A3-4CDB-82EE-CF4E4C28DEB1}" dt="2025-05-08T10:29:02.315" v="9"/>
          <ac:spMkLst>
            <pc:docMk/>
            <pc:sldMk cId="641208035" sldId="263"/>
            <ac:spMk id="5" creationId="{55857482-CF7E-1C27-C2C1-9112770CE44E}"/>
          </ac:spMkLst>
        </pc:spChg>
      </pc:sldChg>
      <pc:sldChg chg="addSp delSp modSp mod">
        <pc:chgData name="Alfred Smith" userId="3c60a3631c0db8ad" providerId="LiveId" clId="{3427651F-F7A3-4CDB-82EE-CF4E4C28DEB1}" dt="2025-05-08T10:29:10.478" v="11"/>
        <pc:sldMkLst>
          <pc:docMk/>
          <pc:sldMk cId="4044745628" sldId="264"/>
        </pc:sldMkLst>
        <pc:spChg chg="add mod">
          <ac:chgData name="Alfred Smith" userId="3c60a3631c0db8ad" providerId="LiveId" clId="{3427651F-F7A3-4CDB-82EE-CF4E4C28DEB1}" dt="2025-05-08T10:29:10.478" v="11"/>
          <ac:spMkLst>
            <pc:docMk/>
            <pc:sldMk cId="4044745628" sldId="264"/>
            <ac:spMk id="2" creationId="{215CB0FE-10C2-E7B8-43E9-E92301D8CE7B}"/>
          </ac:spMkLst>
        </pc:spChg>
        <pc:spChg chg="del">
          <ac:chgData name="Alfred Smith" userId="3c60a3631c0db8ad" providerId="LiveId" clId="{3427651F-F7A3-4CDB-82EE-CF4E4C28DEB1}" dt="2025-05-08T10:29:09.959" v="10" actId="478"/>
          <ac:spMkLst>
            <pc:docMk/>
            <pc:sldMk cId="4044745628" sldId="264"/>
            <ac:spMk id="3" creationId="{A58184BD-88F1-BA02-40C1-D8403D0EEC0D}"/>
          </ac:spMkLst>
        </pc:spChg>
        <pc:spChg chg="del">
          <ac:chgData name="Alfred Smith" userId="3c60a3631c0db8ad" providerId="LiveId" clId="{3427651F-F7A3-4CDB-82EE-CF4E4C28DEB1}" dt="2025-05-08T10:29:09.959" v="10" actId="478"/>
          <ac:spMkLst>
            <pc:docMk/>
            <pc:sldMk cId="4044745628" sldId="264"/>
            <ac:spMk id="4" creationId="{EE2AC625-9141-A801-F431-DD5F79396320}"/>
          </ac:spMkLst>
        </pc:spChg>
        <pc:spChg chg="add mod">
          <ac:chgData name="Alfred Smith" userId="3c60a3631c0db8ad" providerId="LiveId" clId="{3427651F-F7A3-4CDB-82EE-CF4E4C28DEB1}" dt="2025-05-08T10:29:10.478" v="11"/>
          <ac:spMkLst>
            <pc:docMk/>
            <pc:sldMk cId="4044745628" sldId="264"/>
            <ac:spMk id="5" creationId="{88D3C538-FA0D-C101-E87D-F72F8EFA88E9}"/>
          </ac:spMkLst>
        </pc:spChg>
      </pc:sldChg>
      <pc:sldChg chg="addSp delSp modSp mod">
        <pc:chgData name="Alfred Smith" userId="3c60a3631c0db8ad" providerId="LiveId" clId="{3427651F-F7A3-4CDB-82EE-CF4E4C28DEB1}" dt="2025-05-08T10:29:18.481" v="14"/>
        <pc:sldMkLst>
          <pc:docMk/>
          <pc:sldMk cId="978260341" sldId="265"/>
        </pc:sldMkLst>
        <pc:spChg chg="add mod">
          <ac:chgData name="Alfred Smith" userId="3c60a3631c0db8ad" providerId="LiveId" clId="{3427651F-F7A3-4CDB-82EE-CF4E4C28DEB1}" dt="2025-05-08T10:29:18.481" v="14"/>
          <ac:spMkLst>
            <pc:docMk/>
            <pc:sldMk cId="978260341" sldId="265"/>
            <ac:spMk id="2" creationId="{DA0CC1D5-232D-0866-FD6A-EBD41AC7F1AD}"/>
          </ac:spMkLst>
        </pc:spChg>
        <pc:spChg chg="del mod">
          <ac:chgData name="Alfred Smith" userId="3c60a3631c0db8ad" providerId="LiveId" clId="{3427651F-F7A3-4CDB-82EE-CF4E4C28DEB1}" dt="2025-05-08T10:29:17.818" v="13" actId="478"/>
          <ac:spMkLst>
            <pc:docMk/>
            <pc:sldMk cId="978260341" sldId="265"/>
            <ac:spMk id="3" creationId="{A58184BD-88F1-BA02-40C1-D8403D0EEC0D}"/>
          </ac:spMkLst>
        </pc:spChg>
        <pc:spChg chg="del mod">
          <ac:chgData name="Alfred Smith" userId="3c60a3631c0db8ad" providerId="LiveId" clId="{3427651F-F7A3-4CDB-82EE-CF4E4C28DEB1}" dt="2025-05-08T10:29:17.818" v="13" actId="478"/>
          <ac:spMkLst>
            <pc:docMk/>
            <pc:sldMk cId="978260341" sldId="265"/>
            <ac:spMk id="4" creationId="{EE2AC625-9141-A801-F431-DD5F79396320}"/>
          </ac:spMkLst>
        </pc:spChg>
        <pc:spChg chg="add mod">
          <ac:chgData name="Alfred Smith" userId="3c60a3631c0db8ad" providerId="LiveId" clId="{3427651F-F7A3-4CDB-82EE-CF4E4C28DEB1}" dt="2025-05-08T10:29:18.481" v="14"/>
          <ac:spMkLst>
            <pc:docMk/>
            <pc:sldMk cId="978260341" sldId="265"/>
            <ac:spMk id="5" creationId="{2AEDB841-EB3A-5304-C333-A16565B4628A}"/>
          </ac:spMkLst>
        </pc:spChg>
      </pc:sldChg>
      <pc:sldChg chg="addSp delSp modSp mod">
        <pc:chgData name="Alfred Smith" userId="3c60a3631c0db8ad" providerId="LiveId" clId="{3427651F-F7A3-4CDB-82EE-CF4E4C28DEB1}" dt="2025-05-08T10:29:30.558" v="16"/>
        <pc:sldMkLst>
          <pc:docMk/>
          <pc:sldMk cId="3575870363" sldId="266"/>
        </pc:sldMkLst>
        <pc:spChg chg="add mod">
          <ac:chgData name="Alfred Smith" userId="3c60a3631c0db8ad" providerId="LiveId" clId="{3427651F-F7A3-4CDB-82EE-CF4E4C28DEB1}" dt="2025-05-08T10:29:30.558" v="16"/>
          <ac:spMkLst>
            <pc:docMk/>
            <pc:sldMk cId="3575870363" sldId="266"/>
            <ac:spMk id="2" creationId="{FED1F768-16EF-45BC-DEA5-28420AC79832}"/>
          </ac:spMkLst>
        </pc:spChg>
        <pc:spChg chg="del">
          <ac:chgData name="Alfred Smith" userId="3c60a3631c0db8ad" providerId="LiveId" clId="{3427651F-F7A3-4CDB-82EE-CF4E4C28DEB1}" dt="2025-05-08T10:29:29.989" v="15" actId="478"/>
          <ac:spMkLst>
            <pc:docMk/>
            <pc:sldMk cId="3575870363" sldId="266"/>
            <ac:spMk id="3" creationId="{A58184BD-88F1-BA02-40C1-D8403D0EEC0D}"/>
          </ac:spMkLst>
        </pc:spChg>
        <pc:spChg chg="del">
          <ac:chgData name="Alfred Smith" userId="3c60a3631c0db8ad" providerId="LiveId" clId="{3427651F-F7A3-4CDB-82EE-CF4E4C28DEB1}" dt="2025-05-08T10:29:29.989" v="15" actId="478"/>
          <ac:spMkLst>
            <pc:docMk/>
            <pc:sldMk cId="3575870363" sldId="266"/>
            <ac:spMk id="4" creationId="{EE2AC625-9141-A801-F431-DD5F79396320}"/>
          </ac:spMkLst>
        </pc:spChg>
        <pc:spChg chg="add mod">
          <ac:chgData name="Alfred Smith" userId="3c60a3631c0db8ad" providerId="LiveId" clId="{3427651F-F7A3-4CDB-82EE-CF4E4C28DEB1}" dt="2025-05-08T10:29:30.558" v="16"/>
          <ac:spMkLst>
            <pc:docMk/>
            <pc:sldMk cId="3575870363" sldId="266"/>
            <ac:spMk id="5" creationId="{024FE40D-C9D8-E873-F6DE-1C8F705AC68C}"/>
          </ac:spMkLst>
        </pc:spChg>
      </pc:sldChg>
      <pc:sldChg chg="addSp delSp modSp mod">
        <pc:chgData name="Alfred Smith" userId="3c60a3631c0db8ad" providerId="LiveId" clId="{3427651F-F7A3-4CDB-82EE-CF4E4C28DEB1}" dt="2025-05-08T10:29:39.537" v="18"/>
        <pc:sldMkLst>
          <pc:docMk/>
          <pc:sldMk cId="4017137865" sldId="267"/>
        </pc:sldMkLst>
        <pc:spChg chg="add mod">
          <ac:chgData name="Alfred Smith" userId="3c60a3631c0db8ad" providerId="LiveId" clId="{3427651F-F7A3-4CDB-82EE-CF4E4C28DEB1}" dt="2025-05-08T10:29:39.537" v="18"/>
          <ac:spMkLst>
            <pc:docMk/>
            <pc:sldMk cId="4017137865" sldId="267"/>
            <ac:spMk id="2" creationId="{CCCBA55D-FA26-FD5E-7BDF-4F802A153EB8}"/>
          </ac:spMkLst>
        </pc:spChg>
        <pc:spChg chg="del">
          <ac:chgData name="Alfred Smith" userId="3c60a3631c0db8ad" providerId="LiveId" clId="{3427651F-F7A3-4CDB-82EE-CF4E4C28DEB1}" dt="2025-05-08T10:29:38.974" v="17" actId="478"/>
          <ac:spMkLst>
            <pc:docMk/>
            <pc:sldMk cId="4017137865" sldId="267"/>
            <ac:spMk id="3" creationId="{A58184BD-88F1-BA02-40C1-D8403D0EEC0D}"/>
          </ac:spMkLst>
        </pc:spChg>
        <pc:spChg chg="del">
          <ac:chgData name="Alfred Smith" userId="3c60a3631c0db8ad" providerId="LiveId" clId="{3427651F-F7A3-4CDB-82EE-CF4E4C28DEB1}" dt="2025-05-08T10:29:38.974" v="17" actId="478"/>
          <ac:spMkLst>
            <pc:docMk/>
            <pc:sldMk cId="4017137865" sldId="267"/>
            <ac:spMk id="4" creationId="{EE2AC625-9141-A801-F431-DD5F79396320}"/>
          </ac:spMkLst>
        </pc:spChg>
        <pc:spChg chg="add mod">
          <ac:chgData name="Alfred Smith" userId="3c60a3631c0db8ad" providerId="LiveId" clId="{3427651F-F7A3-4CDB-82EE-CF4E4C28DEB1}" dt="2025-05-08T10:29:39.537" v="18"/>
          <ac:spMkLst>
            <pc:docMk/>
            <pc:sldMk cId="4017137865" sldId="267"/>
            <ac:spMk id="5" creationId="{989082AE-6281-6D0E-4631-E805A907A23F}"/>
          </ac:spMkLst>
        </pc:spChg>
      </pc:sldChg>
      <pc:sldChg chg="addSp delSp modSp mod">
        <pc:chgData name="Alfred Smith" userId="3c60a3631c0db8ad" providerId="LiveId" clId="{3427651F-F7A3-4CDB-82EE-CF4E4C28DEB1}" dt="2025-05-08T10:29:48.458" v="20"/>
        <pc:sldMkLst>
          <pc:docMk/>
          <pc:sldMk cId="3137811553" sldId="268"/>
        </pc:sldMkLst>
        <pc:spChg chg="add mod">
          <ac:chgData name="Alfred Smith" userId="3c60a3631c0db8ad" providerId="LiveId" clId="{3427651F-F7A3-4CDB-82EE-CF4E4C28DEB1}" dt="2025-05-08T10:29:48.458" v="20"/>
          <ac:spMkLst>
            <pc:docMk/>
            <pc:sldMk cId="3137811553" sldId="268"/>
            <ac:spMk id="2" creationId="{E82DEA65-A4B5-38C9-2EC8-6EDE14646882}"/>
          </ac:spMkLst>
        </pc:spChg>
        <pc:spChg chg="del">
          <ac:chgData name="Alfred Smith" userId="3c60a3631c0db8ad" providerId="LiveId" clId="{3427651F-F7A3-4CDB-82EE-CF4E4C28DEB1}" dt="2025-05-08T10:29:46.927" v="19" actId="478"/>
          <ac:spMkLst>
            <pc:docMk/>
            <pc:sldMk cId="3137811553" sldId="268"/>
            <ac:spMk id="3" creationId="{A58184BD-88F1-BA02-40C1-D8403D0EEC0D}"/>
          </ac:spMkLst>
        </pc:spChg>
        <pc:spChg chg="del">
          <ac:chgData name="Alfred Smith" userId="3c60a3631c0db8ad" providerId="LiveId" clId="{3427651F-F7A3-4CDB-82EE-CF4E4C28DEB1}" dt="2025-05-08T10:29:46.927" v="19" actId="478"/>
          <ac:spMkLst>
            <pc:docMk/>
            <pc:sldMk cId="3137811553" sldId="268"/>
            <ac:spMk id="4" creationId="{EE2AC625-9141-A801-F431-DD5F79396320}"/>
          </ac:spMkLst>
        </pc:spChg>
        <pc:spChg chg="add mod">
          <ac:chgData name="Alfred Smith" userId="3c60a3631c0db8ad" providerId="LiveId" clId="{3427651F-F7A3-4CDB-82EE-CF4E4C28DEB1}" dt="2025-05-08T10:29:48.458" v="20"/>
          <ac:spMkLst>
            <pc:docMk/>
            <pc:sldMk cId="3137811553" sldId="268"/>
            <ac:spMk id="5" creationId="{26609E13-17FE-4BEE-DCD8-8066D3113F4C}"/>
          </ac:spMkLst>
        </pc:spChg>
      </pc:sldChg>
      <pc:sldChg chg="addSp delSp modSp mod">
        <pc:chgData name="Alfred Smith" userId="3c60a3631c0db8ad" providerId="LiveId" clId="{3427651F-F7A3-4CDB-82EE-CF4E4C28DEB1}" dt="2025-05-08T10:29:57.803" v="22"/>
        <pc:sldMkLst>
          <pc:docMk/>
          <pc:sldMk cId="100491716" sldId="269"/>
        </pc:sldMkLst>
        <pc:spChg chg="add mod">
          <ac:chgData name="Alfred Smith" userId="3c60a3631c0db8ad" providerId="LiveId" clId="{3427651F-F7A3-4CDB-82EE-CF4E4C28DEB1}" dt="2025-05-08T10:29:57.803" v="22"/>
          <ac:spMkLst>
            <pc:docMk/>
            <pc:sldMk cId="100491716" sldId="269"/>
            <ac:spMk id="2" creationId="{193B52C5-EC3F-0A55-02AB-E14888871774}"/>
          </ac:spMkLst>
        </pc:spChg>
        <pc:spChg chg="del">
          <ac:chgData name="Alfred Smith" userId="3c60a3631c0db8ad" providerId="LiveId" clId="{3427651F-F7A3-4CDB-82EE-CF4E4C28DEB1}" dt="2025-05-08T10:29:57.223" v="21" actId="478"/>
          <ac:spMkLst>
            <pc:docMk/>
            <pc:sldMk cId="100491716" sldId="269"/>
            <ac:spMk id="3" creationId="{A58184BD-88F1-BA02-40C1-D8403D0EEC0D}"/>
          </ac:spMkLst>
        </pc:spChg>
        <pc:spChg chg="del">
          <ac:chgData name="Alfred Smith" userId="3c60a3631c0db8ad" providerId="LiveId" clId="{3427651F-F7A3-4CDB-82EE-CF4E4C28DEB1}" dt="2025-05-08T10:29:57.223" v="21" actId="478"/>
          <ac:spMkLst>
            <pc:docMk/>
            <pc:sldMk cId="100491716" sldId="269"/>
            <ac:spMk id="4" creationId="{EE2AC625-9141-A801-F431-DD5F79396320}"/>
          </ac:spMkLst>
        </pc:spChg>
        <pc:spChg chg="add mod">
          <ac:chgData name="Alfred Smith" userId="3c60a3631c0db8ad" providerId="LiveId" clId="{3427651F-F7A3-4CDB-82EE-CF4E4C28DEB1}" dt="2025-05-08T10:29:57.803" v="22"/>
          <ac:spMkLst>
            <pc:docMk/>
            <pc:sldMk cId="100491716" sldId="269"/>
            <ac:spMk id="5" creationId="{A4274E64-1F70-29CC-9F80-929EBFB2DF79}"/>
          </ac:spMkLst>
        </pc:spChg>
      </pc:sldChg>
      <pc:sldChg chg="addSp delSp modSp mod">
        <pc:chgData name="Alfred Smith" userId="3c60a3631c0db8ad" providerId="LiveId" clId="{3427651F-F7A3-4CDB-82EE-CF4E4C28DEB1}" dt="2025-05-08T10:30:06.038" v="24"/>
        <pc:sldMkLst>
          <pc:docMk/>
          <pc:sldMk cId="1922139011" sldId="281"/>
        </pc:sldMkLst>
        <pc:spChg chg="add mod">
          <ac:chgData name="Alfred Smith" userId="3c60a3631c0db8ad" providerId="LiveId" clId="{3427651F-F7A3-4CDB-82EE-CF4E4C28DEB1}" dt="2025-05-08T10:30:06.038" v="24"/>
          <ac:spMkLst>
            <pc:docMk/>
            <pc:sldMk cId="1922139011" sldId="281"/>
            <ac:spMk id="2" creationId="{60FE3674-4543-C6CF-9D67-F5622D25E525}"/>
          </ac:spMkLst>
        </pc:spChg>
        <pc:spChg chg="del">
          <ac:chgData name="Alfred Smith" userId="3c60a3631c0db8ad" providerId="LiveId" clId="{3427651F-F7A3-4CDB-82EE-CF4E4C28DEB1}" dt="2025-05-08T10:30:05.440" v="23" actId="478"/>
          <ac:spMkLst>
            <pc:docMk/>
            <pc:sldMk cId="1922139011" sldId="281"/>
            <ac:spMk id="3" creationId="{A58184BD-88F1-BA02-40C1-D8403D0EEC0D}"/>
          </ac:spMkLst>
        </pc:spChg>
        <pc:spChg chg="del">
          <ac:chgData name="Alfred Smith" userId="3c60a3631c0db8ad" providerId="LiveId" clId="{3427651F-F7A3-4CDB-82EE-CF4E4C28DEB1}" dt="2025-05-08T10:30:05.440" v="23" actId="478"/>
          <ac:spMkLst>
            <pc:docMk/>
            <pc:sldMk cId="1922139011" sldId="281"/>
            <ac:spMk id="4" creationId="{EE2AC625-9141-A801-F431-DD5F79396320}"/>
          </ac:spMkLst>
        </pc:spChg>
        <pc:spChg chg="add mod">
          <ac:chgData name="Alfred Smith" userId="3c60a3631c0db8ad" providerId="LiveId" clId="{3427651F-F7A3-4CDB-82EE-CF4E4C28DEB1}" dt="2025-05-08T10:30:06.038" v="24"/>
          <ac:spMkLst>
            <pc:docMk/>
            <pc:sldMk cId="1922139011" sldId="281"/>
            <ac:spMk id="5" creationId="{F6156A69-DC1E-C129-B455-FA400B4F4046}"/>
          </ac:spMkLst>
        </pc:spChg>
      </pc:sldChg>
      <pc:sldChg chg="addSp delSp modSp mod">
        <pc:chgData name="Alfred Smith" userId="3c60a3631c0db8ad" providerId="LiveId" clId="{3427651F-F7A3-4CDB-82EE-CF4E4C28DEB1}" dt="2025-05-08T10:30:27.357" v="26"/>
        <pc:sldMkLst>
          <pc:docMk/>
          <pc:sldMk cId="3166251957" sldId="283"/>
        </pc:sldMkLst>
        <pc:spChg chg="add mod">
          <ac:chgData name="Alfred Smith" userId="3c60a3631c0db8ad" providerId="LiveId" clId="{3427651F-F7A3-4CDB-82EE-CF4E4C28DEB1}" dt="2025-05-08T10:30:27.357" v="26"/>
          <ac:spMkLst>
            <pc:docMk/>
            <pc:sldMk cId="3166251957" sldId="283"/>
            <ac:spMk id="2" creationId="{309F4B4D-2C1F-9A97-429C-187A14831FD4}"/>
          </ac:spMkLst>
        </pc:spChg>
        <pc:spChg chg="del">
          <ac:chgData name="Alfred Smith" userId="3c60a3631c0db8ad" providerId="LiveId" clId="{3427651F-F7A3-4CDB-82EE-CF4E4C28DEB1}" dt="2025-05-08T10:30:26.732" v="25" actId="478"/>
          <ac:spMkLst>
            <pc:docMk/>
            <pc:sldMk cId="3166251957" sldId="283"/>
            <ac:spMk id="3" creationId="{A58184BD-88F1-BA02-40C1-D8403D0EEC0D}"/>
          </ac:spMkLst>
        </pc:spChg>
        <pc:spChg chg="del">
          <ac:chgData name="Alfred Smith" userId="3c60a3631c0db8ad" providerId="LiveId" clId="{3427651F-F7A3-4CDB-82EE-CF4E4C28DEB1}" dt="2025-05-08T10:30:26.732" v="25" actId="478"/>
          <ac:spMkLst>
            <pc:docMk/>
            <pc:sldMk cId="3166251957" sldId="283"/>
            <ac:spMk id="4" creationId="{EE2AC625-9141-A801-F431-DD5F79396320}"/>
          </ac:spMkLst>
        </pc:spChg>
        <pc:spChg chg="add mod">
          <ac:chgData name="Alfred Smith" userId="3c60a3631c0db8ad" providerId="LiveId" clId="{3427651F-F7A3-4CDB-82EE-CF4E4C28DEB1}" dt="2025-05-08T10:30:27.357" v="26"/>
          <ac:spMkLst>
            <pc:docMk/>
            <pc:sldMk cId="3166251957" sldId="283"/>
            <ac:spMk id="5" creationId="{8447E1E0-CC51-58E1-C349-4091B09501FA}"/>
          </ac:spMkLst>
        </pc:spChg>
      </pc:sldChg>
      <pc:sldChg chg="addSp delSp modSp mod">
        <pc:chgData name="Alfred Smith" userId="3c60a3631c0db8ad" providerId="LiveId" clId="{3427651F-F7A3-4CDB-82EE-CF4E4C28DEB1}" dt="2025-05-08T10:30:47.684" v="28"/>
        <pc:sldMkLst>
          <pc:docMk/>
          <pc:sldMk cId="1522780631" sldId="285"/>
        </pc:sldMkLst>
        <pc:spChg chg="add mod">
          <ac:chgData name="Alfred Smith" userId="3c60a3631c0db8ad" providerId="LiveId" clId="{3427651F-F7A3-4CDB-82EE-CF4E4C28DEB1}" dt="2025-05-08T10:30:47.684" v="28"/>
          <ac:spMkLst>
            <pc:docMk/>
            <pc:sldMk cId="1522780631" sldId="285"/>
            <ac:spMk id="2" creationId="{C2839F81-B07D-8D4E-BB4B-AD135CBDF0F4}"/>
          </ac:spMkLst>
        </pc:spChg>
        <pc:spChg chg="del">
          <ac:chgData name="Alfred Smith" userId="3c60a3631c0db8ad" providerId="LiveId" clId="{3427651F-F7A3-4CDB-82EE-CF4E4C28DEB1}" dt="2025-05-08T10:30:47.120" v="27" actId="478"/>
          <ac:spMkLst>
            <pc:docMk/>
            <pc:sldMk cId="1522780631" sldId="285"/>
            <ac:spMk id="3" creationId="{A58184BD-88F1-BA02-40C1-D8403D0EEC0D}"/>
          </ac:spMkLst>
        </pc:spChg>
        <pc:spChg chg="del">
          <ac:chgData name="Alfred Smith" userId="3c60a3631c0db8ad" providerId="LiveId" clId="{3427651F-F7A3-4CDB-82EE-CF4E4C28DEB1}" dt="2025-05-08T10:30:47.120" v="27" actId="478"/>
          <ac:spMkLst>
            <pc:docMk/>
            <pc:sldMk cId="1522780631" sldId="285"/>
            <ac:spMk id="4" creationId="{EE2AC625-9141-A801-F431-DD5F79396320}"/>
          </ac:spMkLst>
        </pc:spChg>
        <pc:spChg chg="add mod">
          <ac:chgData name="Alfred Smith" userId="3c60a3631c0db8ad" providerId="LiveId" clId="{3427651F-F7A3-4CDB-82EE-CF4E4C28DEB1}" dt="2025-05-08T10:30:47.684" v="28"/>
          <ac:spMkLst>
            <pc:docMk/>
            <pc:sldMk cId="1522780631" sldId="285"/>
            <ac:spMk id="5" creationId="{45C9D5C7-17D1-6360-E9E7-E788E13AE605}"/>
          </ac:spMkLst>
        </pc:spChg>
      </pc:sldChg>
      <pc:sldChg chg="addSp delSp modSp mod">
        <pc:chgData name="Alfred Smith" userId="3c60a3631c0db8ad" providerId="LiveId" clId="{3427651F-F7A3-4CDB-82EE-CF4E4C28DEB1}" dt="2025-05-08T10:31:08.643" v="30"/>
        <pc:sldMkLst>
          <pc:docMk/>
          <pc:sldMk cId="2332778949" sldId="287"/>
        </pc:sldMkLst>
        <pc:spChg chg="add mod">
          <ac:chgData name="Alfred Smith" userId="3c60a3631c0db8ad" providerId="LiveId" clId="{3427651F-F7A3-4CDB-82EE-CF4E4C28DEB1}" dt="2025-05-08T10:31:08.643" v="30"/>
          <ac:spMkLst>
            <pc:docMk/>
            <pc:sldMk cId="2332778949" sldId="287"/>
            <ac:spMk id="2" creationId="{7F84DA03-BD3B-5AED-1531-A0D1341847E5}"/>
          </ac:spMkLst>
        </pc:spChg>
        <pc:spChg chg="del">
          <ac:chgData name="Alfred Smith" userId="3c60a3631c0db8ad" providerId="LiveId" clId="{3427651F-F7A3-4CDB-82EE-CF4E4C28DEB1}" dt="2025-05-08T10:31:07.446" v="29" actId="478"/>
          <ac:spMkLst>
            <pc:docMk/>
            <pc:sldMk cId="2332778949" sldId="287"/>
            <ac:spMk id="3" creationId="{A58184BD-88F1-BA02-40C1-D8403D0EEC0D}"/>
          </ac:spMkLst>
        </pc:spChg>
        <pc:spChg chg="del">
          <ac:chgData name="Alfred Smith" userId="3c60a3631c0db8ad" providerId="LiveId" clId="{3427651F-F7A3-4CDB-82EE-CF4E4C28DEB1}" dt="2025-05-08T10:31:07.446" v="29" actId="478"/>
          <ac:spMkLst>
            <pc:docMk/>
            <pc:sldMk cId="2332778949" sldId="287"/>
            <ac:spMk id="4" creationId="{EE2AC625-9141-A801-F431-DD5F79396320}"/>
          </ac:spMkLst>
        </pc:spChg>
        <pc:spChg chg="add mod">
          <ac:chgData name="Alfred Smith" userId="3c60a3631c0db8ad" providerId="LiveId" clId="{3427651F-F7A3-4CDB-82EE-CF4E4C28DEB1}" dt="2025-05-08T10:31:08.643" v="30"/>
          <ac:spMkLst>
            <pc:docMk/>
            <pc:sldMk cId="2332778949" sldId="287"/>
            <ac:spMk id="5" creationId="{2191BCEE-177B-291C-66B8-DF060F7296F0}"/>
          </ac:spMkLst>
        </pc:spChg>
      </pc:sldChg>
      <pc:sldChg chg="addSp modSp">
        <pc:chgData name="Alfred Smith" userId="3c60a3631c0db8ad" providerId="LiveId" clId="{3427651F-F7A3-4CDB-82EE-CF4E4C28DEB1}" dt="2025-05-08T10:28:24.069" v="3"/>
        <pc:sldMkLst>
          <pc:docMk/>
          <pc:sldMk cId="1971214298" sldId="296"/>
        </pc:sldMkLst>
        <pc:spChg chg="add mod">
          <ac:chgData name="Alfred Smith" userId="3c60a3631c0db8ad" providerId="LiveId" clId="{3427651F-F7A3-4CDB-82EE-CF4E4C28DEB1}" dt="2025-05-08T10:28:24.069" v="3"/>
          <ac:spMkLst>
            <pc:docMk/>
            <pc:sldMk cId="1971214298" sldId="296"/>
            <ac:spMk id="4" creationId="{756A9018-8183-FFED-A5F2-5FA33BADD80A}"/>
          </ac:spMkLst>
        </pc:spChg>
      </pc:sldChg>
    </pc:docChg>
  </pc:docChgLst>
  <pc:docChgLst>
    <pc:chgData name="Leonie Smith" userId="fed1330f33f5650e" providerId="LiveId" clId="{FEDE699F-9C16-406B-8AC3-2A580267F603}"/>
    <pc:docChg chg="custSel modSld">
      <pc:chgData name="Leonie Smith" userId="fed1330f33f5650e" providerId="LiveId" clId="{FEDE699F-9C16-406B-8AC3-2A580267F603}" dt="2023-05-25T07:08:21.069" v="198" actId="5793"/>
      <pc:docMkLst>
        <pc:docMk/>
      </pc:docMkLst>
      <pc:sldChg chg="addSp modSp modNotesTx">
        <pc:chgData name="Leonie Smith" userId="fed1330f33f5650e" providerId="LiveId" clId="{FEDE699F-9C16-406B-8AC3-2A580267F603}" dt="2023-05-25T07:08:21.069" v="198" actId="5793"/>
        <pc:sldMkLst>
          <pc:docMk/>
          <pc:sldMk cId="1499918570" sldId="257"/>
        </pc:sldMkLst>
      </pc:sldChg>
      <pc:sldChg chg="addSp delSp modSp mod modTransition modAnim">
        <pc:chgData name="Leonie Smith" userId="fed1330f33f5650e" providerId="LiveId" clId="{FEDE699F-9C16-406B-8AC3-2A580267F603}" dt="2023-05-23T07:08:57.239" v="22"/>
        <pc:sldMkLst>
          <pc:docMk/>
          <pc:sldMk cId="2346136586" sldId="260"/>
        </pc:sldMkLst>
      </pc:sldChg>
      <pc:sldChg chg="addSp delSp modSp mod modTransition modAnim">
        <pc:chgData name="Leonie Smith" userId="fed1330f33f5650e" providerId="LiveId" clId="{FEDE699F-9C16-406B-8AC3-2A580267F603}" dt="2023-05-23T07:15:03.385" v="41"/>
        <pc:sldMkLst>
          <pc:docMk/>
          <pc:sldMk cId="4037329247" sldId="261"/>
        </pc:sldMkLst>
      </pc:sldChg>
      <pc:sldChg chg="addSp delSp modSp mod modTransition modAnim">
        <pc:chgData name="Leonie Smith" userId="fed1330f33f5650e" providerId="LiveId" clId="{FEDE699F-9C16-406B-8AC3-2A580267F603}" dt="2023-05-23T07:16:43.135" v="48"/>
        <pc:sldMkLst>
          <pc:docMk/>
          <pc:sldMk cId="1909638311" sldId="262"/>
        </pc:sldMkLst>
      </pc:sldChg>
      <pc:sldChg chg="addSp delSp modSp mod modTransition modAnim">
        <pc:chgData name="Leonie Smith" userId="fed1330f33f5650e" providerId="LiveId" clId="{FEDE699F-9C16-406B-8AC3-2A580267F603}" dt="2023-05-23T07:18:22.628" v="52"/>
        <pc:sldMkLst>
          <pc:docMk/>
          <pc:sldMk cId="641208035" sldId="263"/>
        </pc:sldMkLst>
      </pc:sldChg>
      <pc:sldChg chg="addSp delSp modSp mod modTransition modAnim">
        <pc:chgData name="Leonie Smith" userId="fed1330f33f5650e" providerId="LiveId" clId="{FEDE699F-9C16-406B-8AC3-2A580267F603}" dt="2023-05-23T07:20:25.631" v="62"/>
        <pc:sldMkLst>
          <pc:docMk/>
          <pc:sldMk cId="4044745628" sldId="264"/>
        </pc:sldMkLst>
      </pc:sldChg>
      <pc:sldChg chg="addSp modSp">
        <pc:chgData name="Leonie Smith" userId="fed1330f33f5650e" providerId="LiveId" clId="{FEDE699F-9C16-406B-8AC3-2A580267F603}" dt="2023-05-23T07:23:09.922" v="63"/>
        <pc:sldMkLst>
          <pc:docMk/>
          <pc:sldMk cId="978260341" sldId="265"/>
        </pc:sldMkLst>
      </pc:sldChg>
      <pc:sldChg chg="addSp delSp modSp mod modTransition modAnim">
        <pc:chgData name="Leonie Smith" userId="fed1330f33f5650e" providerId="LiveId" clId="{FEDE699F-9C16-406B-8AC3-2A580267F603}" dt="2023-05-23T07:24:26.636" v="67"/>
        <pc:sldMkLst>
          <pc:docMk/>
          <pc:sldMk cId="3575870363" sldId="266"/>
        </pc:sldMkLst>
      </pc:sldChg>
      <pc:sldChg chg="addSp delSp modSp mod modTransition modAnim">
        <pc:chgData name="Leonie Smith" userId="fed1330f33f5650e" providerId="LiveId" clId="{FEDE699F-9C16-406B-8AC3-2A580267F603}" dt="2023-05-23T07:26:55.275" v="83"/>
        <pc:sldMkLst>
          <pc:docMk/>
          <pc:sldMk cId="4017137865" sldId="267"/>
        </pc:sldMkLst>
      </pc:sldChg>
      <pc:sldChg chg="addSp delSp modSp mod modTransition modAnim">
        <pc:chgData name="Leonie Smith" userId="fed1330f33f5650e" providerId="LiveId" clId="{FEDE699F-9C16-406B-8AC3-2A580267F603}" dt="2023-05-23T07:57:48.424" v="194"/>
        <pc:sldMkLst>
          <pc:docMk/>
          <pc:sldMk cId="3137811553" sldId="268"/>
        </pc:sldMkLst>
      </pc:sldChg>
      <pc:sldChg chg="addSp delSp modSp mod modTransition modAnim">
        <pc:chgData name="Leonie Smith" userId="fed1330f33f5650e" providerId="LiveId" clId="{FEDE699F-9C16-406B-8AC3-2A580267F603}" dt="2023-05-23T07:29:42.266" v="88"/>
        <pc:sldMkLst>
          <pc:docMk/>
          <pc:sldMk cId="100491716" sldId="269"/>
        </pc:sldMkLst>
      </pc:sldChg>
      <pc:sldChg chg="addSp delSp modSp mod modTransition modAnim">
        <pc:chgData name="Leonie Smith" userId="fed1330f33f5650e" providerId="LiveId" clId="{FEDE699F-9C16-406B-8AC3-2A580267F603}" dt="2023-05-23T07:54:05.238" v="191"/>
        <pc:sldMkLst>
          <pc:docMk/>
          <pc:sldMk cId="1922139011" sldId="281"/>
        </pc:sldMkLst>
      </pc:sldChg>
      <pc:sldChg chg="addSp delSp modSp mod modTransition modAnim">
        <pc:chgData name="Leonie Smith" userId="fed1330f33f5650e" providerId="LiveId" clId="{FEDE699F-9C16-406B-8AC3-2A580267F603}" dt="2023-05-23T07:38:23.617" v="120"/>
        <pc:sldMkLst>
          <pc:docMk/>
          <pc:sldMk cId="3166251957" sldId="283"/>
        </pc:sldMkLst>
      </pc:sldChg>
      <pc:sldChg chg="addSp delSp modSp mod modTransition modAnim">
        <pc:chgData name="Leonie Smith" userId="fed1330f33f5650e" providerId="LiveId" clId="{FEDE699F-9C16-406B-8AC3-2A580267F603}" dt="2023-05-23T07:41:07.622" v="130"/>
        <pc:sldMkLst>
          <pc:docMk/>
          <pc:sldMk cId="1522780631" sldId="285"/>
        </pc:sldMkLst>
      </pc:sldChg>
      <pc:sldChg chg="addSp delSp modSp mod modTransition modAnim">
        <pc:chgData name="Leonie Smith" userId="fed1330f33f5650e" providerId="LiveId" clId="{FEDE699F-9C16-406B-8AC3-2A580267F603}" dt="2023-05-23T07:51:40.724" v="182"/>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a:latin typeface="TimesNewRomanPS-BoldMT"/>
              </a:rPr>
              <a:t>Ch</a:t>
            </a:r>
          </a:p>
          <a:p>
            <a:r>
              <a:rPr lang="en-IN" sz="1800" b="1" i="0" u="none" strike="noStrike" baseline="0">
                <a:latin typeface="TimesNewRomanPS-BoldMT"/>
              </a:rPr>
              <a:t>The </a:t>
            </a:r>
            <a:r>
              <a:rPr lang="en-IN" sz="1800" b="1" i="0" u="none" strike="noStrike" baseline="0" dirty="0">
                <a:latin typeface="TimesNewRomanPS-BoldMT"/>
              </a:rPr>
              <a:t>Sower - Luke 8:4-15</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59</a:t>
            </a:r>
            <a:endParaRPr lang="en-IN" dirty="0"/>
          </a:p>
        </p:txBody>
      </p:sp>
      <p:pic>
        <p:nvPicPr>
          <p:cNvPr id="14" name="Audio 13">
            <a:hlinkClick r:id="" action="ppaction://media"/>
            <a:extLst>
              <a:ext uri="{FF2B5EF4-FFF2-40B4-BE49-F238E27FC236}">
                <a16:creationId xmlns:a16="http://schemas.microsoft.com/office/drawing/2014/main" id="{7037C137-DE27-9133-85D3-1F23CAE458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F6AF58B1-E8F4-121C-2A1D-2ECBDD6FD79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11"/>
    </mc:Choice>
    <mc:Fallback xmlns="">
      <p:transition spd="slow" advTm="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A83EF-ABB6-FD15-8FBC-686188FB79E6}"/>
              </a:ext>
            </a:extLst>
          </p:cNvPr>
          <p:cNvPicPr>
            <a:picLocks noChangeAspect="1"/>
          </p:cNvPicPr>
          <p:nvPr/>
        </p:nvPicPr>
        <p:blipFill>
          <a:blip r:embed="rId2"/>
          <a:stretch>
            <a:fillRect/>
          </a:stretch>
        </p:blipFill>
        <p:spPr>
          <a:xfrm>
            <a:off x="-790414" y="-584505"/>
            <a:ext cx="12982414" cy="7442505"/>
          </a:xfrm>
          <a:prstGeom prst="rect">
            <a:avLst/>
          </a:prstGeom>
        </p:spPr>
      </p:pic>
      <p:sp>
        <p:nvSpPr>
          <p:cNvPr id="2" name="TextBox 1">
            <a:extLst>
              <a:ext uri="{FF2B5EF4-FFF2-40B4-BE49-F238E27FC236}">
                <a16:creationId xmlns:a16="http://schemas.microsoft.com/office/drawing/2014/main" id="{3D3358B6-F3EE-DE8A-316E-2C2776C8719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098A99EC-6255-FBAE-CB33-9CB02F8844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15CB0FE-10C2-E7B8-43E9-E92301D8CE7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ས་བོན་ཁ་ཤས་ཚེར་མའི་ནང་དུ་འཐོར་ཞིང་ཚེར་མ་དང་མཉམ་དུ་ཡར་སྐྱེས་ཏེ་བསྒྲིབས་ནས་འབྲས་བུ་མ་སྨིན།</a:t>
            </a:r>
            <a:endParaRPr lang="en-IN" dirty="0"/>
          </a:p>
        </p:txBody>
      </p:sp>
      <p:sp>
        <p:nvSpPr>
          <p:cNvPr id="5" name="TextBox 4">
            <a:extLst>
              <a:ext uri="{FF2B5EF4-FFF2-40B4-BE49-F238E27FC236}">
                <a16:creationId xmlns:a16="http://schemas.microsoft.com/office/drawing/2014/main" id="{88D3C538-FA0D-C101-E87D-F72F8EFA88E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7Other seed fell among thorns, which grew up with it and choked the seedlings.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55"/>
    </mc:Choice>
    <mc:Fallback xmlns="">
      <p:transition spd="slow" advTm="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659F7E-B9B7-5FC1-FE60-E9A7F35D488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D510564-9770-BE92-CC1D-6768C8E5515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D0C0367-CD3A-D366-5B67-7CEA00516E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0CC1D5-232D-0866-FD6A-EBD41AC7F1A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ས་བོན་ཁ་ཤས་ས་རྒྱུ་བཟང་པོར་འཐོར་བས་ཡར་སྐྱེས་ཤིང་འབྲས་བུ་ལྡབ་བརྒྱ་སྨིན་”ཞེས་གསུངས་དུས་ཁོང་གིས་“རྣ་བ་ཡོད་པ་རྣམས་ཀྱིས་ཉོན་ཅིག་”ཅེས་གསུངས།</a:t>
            </a:r>
            <a:endParaRPr lang="en-IN" dirty="0"/>
          </a:p>
        </p:txBody>
      </p:sp>
      <p:sp>
        <p:nvSpPr>
          <p:cNvPr id="5" name="TextBox 4">
            <a:extLst>
              <a:ext uri="{FF2B5EF4-FFF2-40B4-BE49-F238E27FC236}">
                <a16:creationId xmlns:a16="http://schemas.microsoft.com/office/drawing/2014/main" id="{2AEDB841-EB3A-5304-C333-A16565B4628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8Still other seed fell on good soil, where it sprang up and produced a crop—a hundredfold.”</a:t>
            </a:r>
          </a:p>
          <a:p>
            <a:r>
              <a:rPr lang="en-US" sz="4400" dirty="0">
                <a:solidFill>
                  <a:srgbClr val="777A7B"/>
                </a:solidFill>
                <a:latin typeface="Arial" panose="020B0604020202020204" pitchFamily="34" charset="0"/>
              </a:rPr>
              <a:t>As Jesus said this, He called out, “He who has ears to hear, let him hear.”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216"/>
    </mc:Choice>
    <mc:Fallback xmlns="">
      <p:transition spd="slow" advTm="1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43527-8332-D591-AD2B-BAD6F1A3EF14}"/>
              </a:ext>
            </a:extLst>
          </p:cNvPr>
          <p:cNvPicPr>
            <a:picLocks noChangeAspect="1"/>
          </p:cNvPicPr>
          <p:nvPr/>
        </p:nvPicPr>
        <p:blipFill>
          <a:blip r:embed="rId2"/>
          <a:stretch>
            <a:fillRect/>
          </a:stretch>
        </p:blipFill>
        <p:spPr>
          <a:xfrm>
            <a:off x="0" y="0"/>
            <a:ext cx="12192000" cy="6976144"/>
          </a:xfrm>
          <a:prstGeom prst="rect">
            <a:avLst/>
          </a:prstGeom>
        </p:spPr>
      </p:pic>
      <p:sp>
        <p:nvSpPr>
          <p:cNvPr id="2" name="TextBox 1">
            <a:extLst>
              <a:ext uri="{FF2B5EF4-FFF2-40B4-BE49-F238E27FC236}">
                <a16:creationId xmlns:a16="http://schemas.microsoft.com/office/drawing/2014/main" id="{0F1230A3-2C4E-2B98-AA0E-D202C0A9F06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C6A18E-D29C-1C85-21C5-F0FA7FC29C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D1F768-16EF-45BC-DEA5-28420AC79832}"/>
              </a:ext>
            </a:extLst>
          </p:cNvPr>
          <p:cNvSpPr txBox="1"/>
          <p:nvPr/>
        </p:nvSpPr>
        <p:spPr>
          <a:xfrm>
            <a:off x="6096000" y="299897"/>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ཁོང་གི་ཉེ་གནས་རྣམས་ཀྱིས་ཁོང་ལ་དཔེའི་ནང་དོན་ཅི་ཡིན་པ་དྲིས་པའི་སྐབས།</a:t>
            </a:r>
            <a:endParaRPr lang="en-IN" dirty="0"/>
          </a:p>
        </p:txBody>
      </p:sp>
      <p:sp>
        <p:nvSpPr>
          <p:cNvPr id="5" name="TextBox 4">
            <a:extLst>
              <a:ext uri="{FF2B5EF4-FFF2-40B4-BE49-F238E27FC236}">
                <a16:creationId xmlns:a16="http://schemas.microsoft.com/office/drawing/2014/main" id="{024FE40D-C9D8-E873-F6DE-1C8F705AC68C}"/>
              </a:ext>
            </a:extLst>
          </p:cNvPr>
          <p:cNvSpPr txBox="1"/>
          <p:nvPr/>
        </p:nvSpPr>
        <p:spPr>
          <a:xfrm>
            <a:off x="110836"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9Then His disciples asked Him what this parable meant.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675"/>
    </mc:Choice>
    <mc:Fallback xmlns="">
      <p:transition spd="slow" advTm="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1CD11F-A47C-E6DD-E79D-CC7BFDCA400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69D2F7-201C-3215-B9E6-1C06AFD99BDC}"/>
              </a:ext>
            </a:extLst>
          </p:cNvPr>
          <p:cNvSpPr txBox="1"/>
          <p:nvPr/>
        </p:nvSpPr>
        <p:spPr>
          <a:xfrm>
            <a:off x="307879" y="562526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74878BA4-822D-5EEB-AA5B-4A1BF66569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CCBA55D-FA26-FD5E-7BDF-4F802A153EB8}"/>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b="0" i="0" dirty="0">
                <a:solidFill>
                  <a:srgbClr val="777A7B"/>
                </a:solidFill>
                <a:effectLst/>
                <a:latin typeface="Arial" panose="020B0604020202020204" pitchFamily="34" charset="0"/>
              </a:rPr>
              <a:t>10</a:t>
            </a:r>
            <a:r>
              <a:rPr lang="bo-CN" sz="6600" b="0" i="0" dirty="0">
                <a:solidFill>
                  <a:srgbClr val="121212"/>
                </a:solidFill>
                <a:effectLst/>
                <a:latin typeface="Arial" panose="020B0604020202020204" pitchFamily="34" charset="0"/>
              </a:rPr>
              <a:t>ཁོང་གིས་“དཀོན་མཆོག་གི་རྒྱལ་སྲིད་ཀྱི་གསང་བའི་དོན་དེ་ཁྱེད་ཚོ་ལ་བསྟན་པ་ཡིན། འོན་ཀྱང་གཞན་དག་རྣམས་ལ་དཔེའི་སྒོ་ནས་བསྟན།</a:t>
            </a:r>
            <a:endParaRPr lang="en-IN" sz="6600" dirty="0"/>
          </a:p>
        </p:txBody>
      </p:sp>
      <p:sp>
        <p:nvSpPr>
          <p:cNvPr id="5" name="TextBox 4">
            <a:extLst>
              <a:ext uri="{FF2B5EF4-FFF2-40B4-BE49-F238E27FC236}">
                <a16:creationId xmlns:a16="http://schemas.microsoft.com/office/drawing/2014/main" id="{989082AE-6281-6D0E-4631-E805A907A23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10He replied, “The knowledge of the mysteries of the kingdom of God has been given to you, but to others I speak in parables, so that,…</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391"/>
    </mc:Choice>
    <mc:Fallback xmlns="">
      <p:transition spd="slow" advTm="1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6D22FD-4C20-59F1-6ADB-6D8ACC27FA61}"/>
              </a:ext>
            </a:extLst>
          </p:cNvPr>
          <p:cNvPicPr>
            <a:picLocks noChangeAspect="1"/>
          </p:cNvPicPr>
          <p:nvPr/>
        </p:nvPicPr>
        <p:blipFill rotWithShape="1">
          <a:blip r:embed="rId2"/>
          <a:srcRect b="19"/>
          <a:stretch/>
        </p:blipFill>
        <p:spPr>
          <a:xfrm>
            <a:off x="0" y="0"/>
            <a:ext cx="12192000" cy="6858000"/>
          </a:xfrm>
          <a:prstGeom prst="rect">
            <a:avLst/>
          </a:prstGeom>
        </p:spPr>
      </p:pic>
      <p:sp>
        <p:nvSpPr>
          <p:cNvPr id="2" name="TextBox 1">
            <a:extLst>
              <a:ext uri="{FF2B5EF4-FFF2-40B4-BE49-F238E27FC236}">
                <a16:creationId xmlns:a16="http://schemas.microsoft.com/office/drawing/2014/main" id="{9EA171CF-A273-310C-B8F8-284252B1A63E}"/>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469C6902-5F09-CEE1-8B00-D33172627D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82DEA65-A4B5-38C9-2EC8-6EDE1464688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དེ་ནི།</a:t>
            </a:r>
          </a:p>
          <a:p>
            <a:r>
              <a:rPr lang="bo-CN" sz="7200" dirty="0">
                <a:solidFill>
                  <a:srgbClr val="121212"/>
                </a:solidFill>
                <a:latin typeface="Arial" panose="020B0604020202020204" pitchFamily="34" charset="0"/>
              </a:rPr>
              <a:t>ལྟ་བར་བྱེད་ཀྱང་མི་མཐོང༌། །</a:t>
            </a:r>
          </a:p>
          <a:p>
            <a:r>
              <a:rPr lang="bo-CN" sz="7200" dirty="0">
                <a:solidFill>
                  <a:srgbClr val="121212"/>
                </a:solidFill>
                <a:latin typeface="Arial" panose="020B0604020202020204" pitchFamily="34" charset="0"/>
              </a:rPr>
              <a:t>ཐོས་པར་བྱེད་ཀྱང་མི་རྟོགས། །</a:t>
            </a:r>
          </a:p>
          <a:p>
            <a:r>
              <a:rPr lang="bo-CN" sz="7200" dirty="0">
                <a:solidFill>
                  <a:srgbClr val="121212"/>
                </a:solidFill>
                <a:latin typeface="Arial" panose="020B0604020202020204" pitchFamily="34" charset="0"/>
              </a:rPr>
              <a:t>ཞེས་པའི་ཕྱིར་ཡིན།</a:t>
            </a:r>
          </a:p>
          <a:p>
            <a:endParaRPr lang="en-IN" dirty="0"/>
          </a:p>
        </p:txBody>
      </p:sp>
      <p:sp>
        <p:nvSpPr>
          <p:cNvPr id="5" name="TextBox 4">
            <a:extLst>
              <a:ext uri="{FF2B5EF4-FFF2-40B4-BE49-F238E27FC236}">
                <a16:creationId xmlns:a16="http://schemas.microsoft.com/office/drawing/2014/main" id="{26609E13-17FE-4BEE-DCD8-8066D3113F4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‘though seeing, they may not see;</a:t>
            </a:r>
          </a:p>
          <a:p>
            <a:r>
              <a:rPr lang="en-US" sz="4400" dirty="0">
                <a:solidFill>
                  <a:srgbClr val="121212"/>
                </a:solidFill>
                <a:latin typeface="Arial" panose="020B0604020202020204" pitchFamily="34" charset="0"/>
              </a:rPr>
              <a:t>though hearing, they may not understand.’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448"/>
    </mc:Choice>
    <mc:Fallback xmlns="">
      <p:transition spd="slow" advTm="1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EF0876A-E3FA-C1F8-F9ED-B4F1142BA373}"/>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FC5FA7E-93A3-2429-E584-C2FA924AAAEB}"/>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E509F3-DCC8-0E24-E091-4CC42BCC94AF}"/>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C52A0FC-7C7F-7290-3A1F-DD3BD4DEB9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93B52C5-EC3F-0A55-02AB-E1488887177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དཔེ་དེ་འདི་ལྟར་ཡིན། ས་བོན་ནི་དཀོན་མཆོག་གི་བཀའ་དང་འདྲ་བ་ཡིན་ཏེ། </a:t>
            </a:r>
            <a:endParaRPr lang="en-IN" dirty="0"/>
          </a:p>
        </p:txBody>
      </p:sp>
      <p:sp>
        <p:nvSpPr>
          <p:cNvPr id="5" name="TextBox 4">
            <a:extLst>
              <a:ext uri="{FF2B5EF4-FFF2-40B4-BE49-F238E27FC236}">
                <a16:creationId xmlns:a16="http://schemas.microsoft.com/office/drawing/2014/main" id="{A4274E64-1F70-29CC-9F80-929EBFB2DF7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11Now this is the meaning of the parable: The seed is the word of God.</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5119"/>
    </mc:Choice>
    <mc:Fallback xmlns="">
      <p:transition spd="slow" advTm="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683498-91AA-B6A7-66A8-20752D0D3BD0}"/>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1B42FA4-E14C-5D5E-F2CC-E92D861B44A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15DA4276-6FEE-9D97-9C97-7AE82F36EA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0FE3674-4543-C6CF-9D67-F5622D25E52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ལམ་ཁར་འཐོར་བ་ནི་བཀའ་ཐོས་པ་རྣམས་ཡིན། དད་པ་མི་སྐྱེ་པའི་ཆེད་དང༌། ཐར་བར་མི་འགྱུར་བའི་ཕྱིར་བདུད་སཱ་ཏན་ཡོང་ཞིང་དེ་རྣམས་ཀྱི་སེམས་ནང་གི་བཀའ་ཕྲོགས་ནས་ཕར་འཁྱེར། </a:t>
            </a:r>
            <a:endParaRPr lang="en-IN" dirty="0"/>
          </a:p>
        </p:txBody>
      </p:sp>
      <p:sp>
        <p:nvSpPr>
          <p:cNvPr id="5" name="TextBox 4">
            <a:extLst>
              <a:ext uri="{FF2B5EF4-FFF2-40B4-BE49-F238E27FC236}">
                <a16:creationId xmlns:a16="http://schemas.microsoft.com/office/drawing/2014/main" id="{F6156A69-DC1E-C129-B455-FA400B4F404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12The seeds  along the path are those who hear, but the devil comes and takes away the word from their hearts, so that they may not believe and be saved.</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896"/>
    </mc:Choice>
    <mc:Fallback xmlns="">
      <p:transition spd="slow" advTm="1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418EE3B-DF1C-C041-5E15-FE4E5EA8670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8697FB-8362-DC25-7E4C-BE022A95950E}"/>
              </a:ext>
            </a:extLst>
          </p:cNvPr>
          <p:cNvSpPr txBox="1"/>
          <p:nvPr/>
        </p:nvSpPr>
        <p:spPr>
          <a:xfrm>
            <a:off x="9889760" y="24189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5E56390-B87F-2E88-5388-3512DA6A5E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9F4B4D-2C1F-9A97-429C-187A14831FD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བྲག་ཡོད་པའི་ས་ལ་འཐོར་བ་ནི་ཡང་མི་ལ་ལས་དཀོན་མཆོག་གི་བཀའ་དེ་ཐོས་ནས་སེམས་དགའ་བའི་ངང་ནས་བླངས་ཀྱང༌། རང་གི་སེམས་ནང་ལ་རྩ་བ་གཏིང་རིང་པོ་ཚུགས་མེད་པས་དུས་ཐུང་ངུ་ལ་གནས་ཀྱང༌། སླུ་བྲིད་འབྱུང་སྐབས་དད་ལོག་བྱེད་པ་དང་འདྲ་བ་ཡིན། </a:t>
            </a:r>
            <a:endParaRPr lang="en-IN" dirty="0"/>
          </a:p>
        </p:txBody>
      </p:sp>
      <p:sp>
        <p:nvSpPr>
          <p:cNvPr id="5" name="TextBox 4">
            <a:extLst>
              <a:ext uri="{FF2B5EF4-FFF2-40B4-BE49-F238E27FC236}">
                <a16:creationId xmlns:a16="http://schemas.microsoft.com/office/drawing/2014/main" id="{8447E1E0-CC51-58E1-C349-4091B09501F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seeds on rocky ground are those who hear the word and receive it with joy, but they have no root. They believe for a season, but in the time of testing, they fall away.</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065"/>
    </mc:Choice>
    <mc:Fallback xmlns="">
      <p:transition spd="slow" advTm="1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287C77-BABE-7DFB-DDA9-E60F5081CDC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9BDEE54-3232-8381-E582-D6735A29199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371C9E4-9789-537D-1CD0-8DBF09D290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839F81-B07D-8D4E-BB4B-AD135CBDF0F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ཡང་ཚེར་མའི་ནང་དུ་འཐོར་བ་ནི་མི་ལ་ལས་དཀོན་མཆོག་གི་བཀའ་དེ་ཐོས་ནས་རྗེས་མ་འཚོ་བའི་སྐོར་གྱི་སེམས་ཁྲལ་དང༌། རྒྱུ་ནོར། འདོད་པ་སྣ་ཚོགས་ཀྱིས་བཀའ་མནན་ནས་འབྲས་བུ་སྨིན་མ་ཐུབ་པ་དང་འདྲ་བ་ཡིན། </a:t>
            </a:r>
            <a:endParaRPr lang="en-IN" dirty="0"/>
          </a:p>
        </p:txBody>
      </p:sp>
      <p:sp>
        <p:nvSpPr>
          <p:cNvPr id="5" name="TextBox 4">
            <a:extLst>
              <a:ext uri="{FF2B5EF4-FFF2-40B4-BE49-F238E27FC236}">
                <a16:creationId xmlns:a16="http://schemas.microsoft.com/office/drawing/2014/main" id="{45C9D5C7-17D1-6360-E9E7-E788E13AE60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 seeds that fell among the thorns are those who hear, but as they go on their way, they are choked by the worries, riches, and pleasures of this life, and their fruit does not mature.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579"/>
    </mc:Choice>
    <mc:Fallback xmlns="">
      <p:transition spd="slow" advTm="1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766FC5-129F-0849-281A-8CF2DB64144F}"/>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BE9A25B-D460-98D0-88FA-8C49CAEA11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Audio 76">
            <a:hlinkClick r:id="" action="ppaction://media"/>
            <a:extLst>
              <a:ext uri="{FF2B5EF4-FFF2-40B4-BE49-F238E27FC236}">
                <a16:creationId xmlns:a16="http://schemas.microsoft.com/office/drawing/2014/main" id="{E2324769-A0D3-D527-E439-CF44EE098C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F84DA03-BD3B-5AED-1531-A0D1341847E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ས་རྒྱུ་བཟང་པོ་ལ་འཐོར་བ་ནི་ཡང་མི་ལ་ལས་དཀོན་མཆོག་གི་བཀའ་དེ་ཐོས་ཏེ་སེམས་དྲང་ཞིང་བཟང་པོ་ཞིག་ལ་དམ་པོར་བཟུང་ནས་མཐར་སྐྱེལ་བཏང་བའི་ངང་ནས་འབྲས་བུ་སྨིན་ཐུབ་པ་རྣམས་དང་འདྲ་བ་ཡིན་”ཞེས་གསུངས།</a:t>
            </a:r>
            <a:endParaRPr lang="en-IN" dirty="0"/>
          </a:p>
        </p:txBody>
      </p:sp>
      <p:sp>
        <p:nvSpPr>
          <p:cNvPr id="5" name="TextBox 4">
            <a:extLst>
              <a:ext uri="{FF2B5EF4-FFF2-40B4-BE49-F238E27FC236}">
                <a16:creationId xmlns:a16="http://schemas.microsoft.com/office/drawing/2014/main" id="{2191BCEE-177B-291C-66B8-DF060F7296F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15But the seeds on good soil are those with a noble and good heart, who hear the word, cling to it, and by persevering produce a crop.</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037"/>
    </mc:Choice>
    <mc:Fallback xmlns="">
      <p:transition spd="slow" advTm="16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8</a:t>
            </a:r>
          </a:p>
          <a:p>
            <a:r>
              <a:rPr lang="bo-CN" sz="8000" b="1" i="0" dirty="0">
                <a:solidFill>
                  <a:srgbClr val="121212"/>
                </a:solidFill>
                <a:effectLst/>
                <a:latin typeface="Arial" panose="020B0604020202020204" pitchFamily="34" charset="0"/>
              </a:rPr>
              <a:t>ས་བོན་འདེབས་པའི་དཔེ།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i="0" u="none" strike="noStrike" baseline="0" dirty="0">
                <a:latin typeface="TimesNewRomanPS-BoldMT"/>
              </a:rPr>
              <a:t>The Sower - Luke 8:4-15</a:t>
            </a:r>
            <a:endParaRPr lang="en-IN" sz="6000" dirty="0"/>
          </a:p>
        </p:txBody>
      </p:sp>
      <p:pic>
        <p:nvPicPr>
          <p:cNvPr id="36" name="Audio 35">
            <a:hlinkClick r:id="" action="ppaction://media"/>
            <a:extLst>
              <a:ext uri="{FF2B5EF4-FFF2-40B4-BE49-F238E27FC236}">
                <a16:creationId xmlns:a16="http://schemas.microsoft.com/office/drawing/2014/main" id="{54D0FE66-1347-5159-CE8C-6E956C32D4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2D5BD2-F9D4-D3BD-D681-6A937DE3E94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FB1225C-8609-0C2C-9A89-C08138405AA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8:15</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A2DE46C-EC4E-9198-2BD3-EE64FA8B5F72}"/>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
        <p:nvSpPr>
          <p:cNvPr id="4" name="TextBox 2">
            <a:extLst>
              <a:ext uri="{FF2B5EF4-FFF2-40B4-BE49-F238E27FC236}">
                <a16:creationId xmlns:a16="http://schemas.microsoft.com/office/drawing/2014/main" id="{756A9018-8183-FFED-A5F2-5FA33BADD80A}"/>
              </a:ext>
            </a:extLst>
          </p:cNvPr>
          <p:cNvSpPr txBox="1"/>
          <p:nvPr/>
        </p:nvSpPr>
        <p:spPr>
          <a:xfrm>
            <a:off x="570230" y="59159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121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udio 41">
            <a:hlinkClick r:id="" action="ppaction://media"/>
            <a:extLst>
              <a:ext uri="{FF2B5EF4-FFF2-40B4-BE49-F238E27FC236}">
                <a16:creationId xmlns:a16="http://schemas.microsoft.com/office/drawing/2014/main" id="{51C2E88D-F0F3-51BA-62AD-D9692D33F0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8B81816-E62A-2AAF-2DD5-0118BEBB244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གྲོང་ཁྱེར་སོ་སོ་ནས་ཡོང་བའི་མི་རྣམས་ཁོང་གི་མདུན་དུ་ཡོང་བ་དང་མི་ཚོགས་མང་པོ་ཞིག་འཛོམས་ཏེ་ཁོང་གིས་དཔེའི་སྒོ་ནས་དེ་རྣམས་ལ་</a:t>
            </a:r>
            <a:endParaRPr lang="en-IN" dirty="0"/>
          </a:p>
        </p:txBody>
      </p:sp>
      <p:sp>
        <p:nvSpPr>
          <p:cNvPr id="5" name="TextBox 4">
            <a:extLst>
              <a:ext uri="{FF2B5EF4-FFF2-40B4-BE49-F238E27FC236}">
                <a16:creationId xmlns:a16="http://schemas.microsoft.com/office/drawing/2014/main" id="{3BE31F84-5D4F-F7FB-7DEC-CDDF626BD60B}"/>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4While a large crowd was gathering and people were coming to Jesus from town after town, He told them this parable: </a:t>
            </a:r>
            <a:endParaRPr lang="en-IN" sz="48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030"/>
    </mc:Choice>
    <mc:Fallback xmlns="">
      <p:transition spd="slow" advTm="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6760AB4-7D50-9FE0-4B42-84AFEF012B2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0EF708-4480-A549-DFCE-F4D453447FF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DC7B3217-5043-F6FC-F674-8FFD6B18D2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AC463D-A9F3-2746-7800-E7E51698756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“ས་བོན་འདེབས་མཁན་ཞིག་ས་བོན་འདེབས་པར་ཕྱིན། ས་བོན་གཏོར་བའི་དུས་སུ། ས་བོན་ཁ་ཤས་ལམ་ཁར་འཐོར་ནས་རྐང་པས་བརྫིས་པ་དང་བྱ་རྣམས་ཡོང་ནས་བཟས། </a:t>
            </a:r>
            <a:endParaRPr lang="en-IN" dirty="0"/>
          </a:p>
        </p:txBody>
      </p:sp>
      <p:sp>
        <p:nvSpPr>
          <p:cNvPr id="5" name="TextBox 4">
            <a:extLst>
              <a:ext uri="{FF2B5EF4-FFF2-40B4-BE49-F238E27FC236}">
                <a16:creationId xmlns:a16="http://schemas.microsoft.com/office/drawing/2014/main" id="{BD59B488-F79F-5F54-DEB3-D8F2EEFAE38D}"/>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 farmer went out to sow his seed. And as he was sowing, some seed fell along the path, where it was trampled, and the birds of the air devoured it.</a:t>
            </a:r>
            <a:endParaRPr lang="en-IN" sz="4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508"/>
    </mc:Choice>
    <mc:Fallback xmlns="">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E0714FD-EB1F-6665-4DC9-03FD8484E06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25A5D8-72EA-2BAC-4B9E-E9859D06E4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35213147-84F2-696D-743B-CC103B0B6F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42ABA08-CDDA-20E1-91D0-1DD53292E02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ཁ་ཤས་ནི་ས་མང་པོ་མེད་པའི་བྲག་གི་སྟེང་ལ་འཐོར་བ་དང་ཡར་སྐྱེས་ནས་བཞའ་ཚན་མེད་པས་བསྐམས།</a:t>
            </a:r>
            <a:endParaRPr lang="en-IN" dirty="0"/>
          </a:p>
        </p:txBody>
      </p:sp>
      <p:sp>
        <p:nvSpPr>
          <p:cNvPr id="5" name="TextBox 4">
            <a:extLst>
              <a:ext uri="{FF2B5EF4-FFF2-40B4-BE49-F238E27FC236}">
                <a16:creationId xmlns:a16="http://schemas.microsoft.com/office/drawing/2014/main" id="{55857482-CF7E-1C27-C2C1-9112770CE44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6Some fell on rocky ground, and when it came up, the seedlings withered because they had no moisture.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592"/>
    </mc:Choice>
    <mc:Fallback xmlns="">
      <p:transition spd="slow" advTm="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5863</TotalTime>
  <Words>1064</Words>
  <Application>Microsoft Office PowerPoint</Application>
  <PresentationFormat>Widescreen</PresentationFormat>
  <Paragraphs>64</Paragraphs>
  <Slides>30</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TimesNewRomanPS-BoldMT</vt:lpstr>
      <vt:lpstr>Office Theme</vt:lpstr>
      <vt:lpstr>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2025-05-08T10:31:11Z</dcterms:modified>
</cp:coreProperties>
</file>