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58" r:id="rId3"/>
    <p:sldId id="260" r:id="rId4"/>
    <p:sldId id="296" r:id="rId5"/>
    <p:sldId id="261" r:id="rId6"/>
    <p:sldId id="272" r:id="rId7"/>
    <p:sldId id="262" r:id="rId8"/>
    <p:sldId id="273" r:id="rId9"/>
    <p:sldId id="263" r:id="rId10"/>
    <p:sldId id="274" r:id="rId11"/>
    <p:sldId id="264" r:id="rId12"/>
    <p:sldId id="275" r:id="rId13"/>
    <p:sldId id="265" r:id="rId14"/>
    <p:sldId id="276" r:id="rId15"/>
    <p:sldId id="266" r:id="rId16"/>
    <p:sldId id="277" r:id="rId17"/>
    <p:sldId id="267" r:id="rId18"/>
    <p:sldId id="278" r:id="rId19"/>
    <p:sldId id="268" r:id="rId20"/>
    <p:sldId id="279" r:id="rId21"/>
    <p:sldId id="26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3078B5-6897-48A7-BDA0-D22613F8891F}" v="18" dt="2025-05-08T10:44:47.3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60" d="100"/>
          <a:sy n="60" d="100"/>
        </p:scale>
        <p:origin x="96" y="10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9A7904D8-E853-4C63-8460-FE5099F77BDB}"/>
    <pc:docChg chg="modSld">
      <pc:chgData name="Leonie Smith" userId="fed1330f33f5650e" providerId="LiveId" clId="{9A7904D8-E853-4C63-8460-FE5099F77BDB}" dt="2023-07-11T12:35:44.664" v="67" actId="20577"/>
      <pc:docMkLst>
        <pc:docMk/>
      </pc:docMkLst>
      <pc:sldChg chg="addSp delSp modSp mod modTransition modAnim modNotesTx">
        <pc:chgData name="Leonie Smith" userId="fed1330f33f5650e" providerId="LiveId" clId="{9A7904D8-E853-4C63-8460-FE5099F77BDB}" dt="2023-06-19T06:13:12.204" v="4" actId="20577"/>
        <pc:sldMkLst>
          <pc:docMk/>
          <pc:sldMk cId="1499918570" sldId="257"/>
        </pc:sldMkLst>
      </pc:sldChg>
      <pc:sldChg chg="addSp modSp mod">
        <pc:chgData name="Leonie Smith" userId="fed1330f33f5650e" providerId="LiveId" clId="{9A7904D8-E853-4C63-8460-FE5099F77BDB}" dt="2023-07-11T12:31:35.993" v="11" actId="14100"/>
        <pc:sldMkLst>
          <pc:docMk/>
          <pc:sldMk cId="3788111665" sldId="258"/>
        </pc:sldMkLst>
      </pc:sldChg>
      <pc:sldChg chg="modSp mod">
        <pc:chgData name="Leonie Smith" userId="fed1330f33f5650e" providerId="LiveId" clId="{9A7904D8-E853-4C63-8460-FE5099F77BDB}" dt="2023-07-11T12:31:03.714" v="6" actId="1076"/>
        <pc:sldMkLst>
          <pc:docMk/>
          <pc:sldMk cId="2346136586" sldId="260"/>
        </pc:sldMkLst>
      </pc:sldChg>
      <pc:sldChg chg="addSp modSp mod">
        <pc:chgData name="Leonie Smith" userId="fed1330f33f5650e" providerId="LiveId" clId="{9A7904D8-E853-4C63-8460-FE5099F77BDB}" dt="2023-07-11T12:33:48.546" v="37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9A7904D8-E853-4C63-8460-FE5099F77BDB}" dt="2023-07-11T12:33:54.696" v="39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9A7904D8-E853-4C63-8460-FE5099F77BDB}" dt="2023-07-11T12:34:00.774" v="41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9A7904D8-E853-4C63-8460-FE5099F77BDB}" dt="2023-07-11T12:34:08.443" v="43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9A7904D8-E853-4C63-8460-FE5099F77BDB}" dt="2023-07-11T12:34:15.530" v="45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9A7904D8-E853-4C63-8460-FE5099F77BDB}" dt="2023-07-11T12:34:24.680" v="47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9A7904D8-E853-4C63-8460-FE5099F77BDB}" dt="2023-07-11T12:34:32.938" v="49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9A7904D8-E853-4C63-8460-FE5099F77BDB}" dt="2023-07-11T12:34:48.338" v="53" actId="1076"/>
        <pc:sldMkLst>
          <pc:docMk/>
          <pc:sldMk cId="888433145" sldId="279"/>
        </pc:sldMkLst>
      </pc:sldChg>
      <pc:sldChg chg="addSp modSp mod">
        <pc:chgData name="Leonie Smith" userId="fed1330f33f5650e" providerId="LiveId" clId="{9A7904D8-E853-4C63-8460-FE5099F77BDB}" dt="2023-07-11T12:34:57.746" v="55" actId="20577"/>
        <pc:sldMkLst>
          <pc:docMk/>
          <pc:sldMk cId="791300187" sldId="280"/>
        </pc:sldMkLst>
      </pc:sldChg>
      <pc:sldChg chg="addSp modSp mod">
        <pc:chgData name="Leonie Smith" userId="fed1330f33f5650e" providerId="LiveId" clId="{9A7904D8-E853-4C63-8460-FE5099F77BDB}" dt="2023-07-11T12:35:04.681" v="57" actId="20577"/>
        <pc:sldMkLst>
          <pc:docMk/>
          <pc:sldMk cId="1126511635" sldId="282"/>
        </pc:sldMkLst>
      </pc:sldChg>
      <pc:sldChg chg="addSp modSp mod">
        <pc:chgData name="Leonie Smith" userId="fed1330f33f5650e" providerId="LiveId" clId="{9A7904D8-E853-4C63-8460-FE5099F77BDB}" dt="2023-07-11T12:35:12.628" v="59" actId="20577"/>
        <pc:sldMkLst>
          <pc:docMk/>
          <pc:sldMk cId="3922583308" sldId="284"/>
        </pc:sldMkLst>
      </pc:sldChg>
      <pc:sldChg chg="addSp modSp mod">
        <pc:chgData name="Leonie Smith" userId="fed1330f33f5650e" providerId="LiveId" clId="{9A7904D8-E853-4C63-8460-FE5099F77BDB}" dt="2023-07-11T12:35:22.661" v="61" actId="20577"/>
        <pc:sldMkLst>
          <pc:docMk/>
          <pc:sldMk cId="1850742486" sldId="286"/>
        </pc:sldMkLst>
      </pc:sldChg>
      <pc:sldChg chg="addSp modSp mod">
        <pc:chgData name="Leonie Smith" userId="fed1330f33f5650e" providerId="LiveId" clId="{9A7904D8-E853-4C63-8460-FE5099F77BDB}" dt="2023-07-11T12:35:29.711" v="63" actId="20577"/>
        <pc:sldMkLst>
          <pc:docMk/>
          <pc:sldMk cId="1828872212" sldId="288"/>
        </pc:sldMkLst>
      </pc:sldChg>
      <pc:sldChg chg="addSp modSp mod">
        <pc:chgData name="Leonie Smith" userId="fed1330f33f5650e" providerId="LiveId" clId="{9A7904D8-E853-4C63-8460-FE5099F77BDB}" dt="2023-07-11T12:35:37.015" v="65" actId="20577"/>
        <pc:sldMkLst>
          <pc:docMk/>
          <pc:sldMk cId="1292473336" sldId="290"/>
        </pc:sldMkLst>
      </pc:sldChg>
      <pc:sldChg chg="addSp modSp mod">
        <pc:chgData name="Leonie Smith" userId="fed1330f33f5650e" providerId="LiveId" clId="{9A7904D8-E853-4C63-8460-FE5099F77BDB}" dt="2023-07-11T12:35:44.664" v="67" actId="20577"/>
        <pc:sldMkLst>
          <pc:docMk/>
          <pc:sldMk cId="1014080634" sldId="292"/>
        </pc:sldMkLst>
      </pc:sldChg>
      <pc:sldChg chg="addSp modSp">
        <pc:chgData name="Leonie Smith" userId="fed1330f33f5650e" providerId="LiveId" clId="{9A7904D8-E853-4C63-8460-FE5099F77BDB}" dt="2023-07-11T12:31:47.982" v="12"/>
        <pc:sldMkLst>
          <pc:docMk/>
          <pc:sldMk cId="4154836401" sldId="296"/>
        </pc:sldMkLst>
      </pc:sldChg>
    </pc:docChg>
  </pc:docChgLst>
  <pc:docChgLst>
    <pc:chgData name="Alfred Smith" userId="3c60a3631c0db8ad" providerId="LiveId" clId="{433078B5-6897-48A7-BDA0-D22613F8891F}"/>
    <pc:docChg chg="custSel modSld">
      <pc:chgData name="Alfred Smith" userId="3c60a3631c0db8ad" providerId="LiveId" clId="{433078B5-6897-48A7-BDA0-D22613F8891F}" dt="2025-05-08T10:44:47.378" v="34"/>
      <pc:docMkLst>
        <pc:docMk/>
      </pc:docMkLst>
      <pc:sldChg chg="addSp delSp modSp mod">
        <pc:chgData name="Alfred Smith" userId="3c60a3631c0db8ad" providerId="LiveId" clId="{433078B5-6897-48A7-BDA0-D22613F8891F}" dt="2025-05-08T10:39:51.798" v="2"/>
        <pc:sldMkLst>
          <pc:docMk/>
          <pc:sldMk cId="1499918570" sldId="257"/>
        </pc:sldMkLst>
        <pc:spChg chg="del">
          <ac:chgData name="Alfred Smith" userId="3c60a3631c0db8ad" providerId="LiveId" clId="{433078B5-6897-48A7-BDA0-D22613F8891F}" dt="2025-05-08T10:39:43.026" v="0" actId="478"/>
          <ac:spMkLst>
            <pc:docMk/>
            <pc:sldMk cId="1499918570" sldId="257"/>
            <ac:spMk id="3" creationId="{0228937D-0D81-2DA1-1C55-FD99B23FE1AE}"/>
          </ac:spMkLst>
        </pc:spChg>
        <pc:spChg chg="add del mod">
          <ac:chgData name="Alfred Smith" userId="3c60a3631c0db8ad" providerId="LiveId" clId="{433078B5-6897-48A7-BDA0-D22613F8891F}" dt="2025-05-08T10:39:51.131" v="1" actId="478"/>
          <ac:spMkLst>
            <pc:docMk/>
            <pc:sldMk cId="1499918570" sldId="257"/>
            <ac:spMk id="5" creationId="{2E4CDBD9-3CC4-9AA5-995E-DBC0D7B95D05}"/>
          </ac:spMkLst>
        </pc:spChg>
        <pc:spChg chg="add mod">
          <ac:chgData name="Alfred Smith" userId="3c60a3631c0db8ad" providerId="LiveId" clId="{433078B5-6897-48A7-BDA0-D22613F8891F}" dt="2025-05-08T10:39:51.798" v="2"/>
          <ac:spMkLst>
            <pc:docMk/>
            <pc:sldMk cId="1499918570" sldId="257"/>
            <ac:spMk id="6" creationId="{7C35C1B4-4F3E-2727-833C-BE48F6059373}"/>
          </ac:spMkLst>
        </pc:spChg>
      </pc:sldChg>
      <pc:sldChg chg="modSp">
        <pc:chgData name="Alfred Smith" userId="3c60a3631c0db8ad" providerId="LiveId" clId="{433078B5-6897-48A7-BDA0-D22613F8891F}" dt="2025-05-08T10:41:49.579" v="3"/>
        <pc:sldMkLst>
          <pc:docMk/>
          <pc:sldMk cId="3788111665" sldId="258"/>
        </pc:sldMkLst>
        <pc:spChg chg="mod">
          <ac:chgData name="Alfred Smith" userId="3c60a3631c0db8ad" providerId="LiveId" clId="{433078B5-6897-48A7-BDA0-D22613F8891F}" dt="2025-05-08T10:41:49.579" v="3"/>
          <ac:spMkLst>
            <pc:docMk/>
            <pc:sldMk cId="3788111665" sldId="258"/>
            <ac:spMk id="2" creationId="{DA3FC9ED-2721-805F-0201-B8AFC25583E0}"/>
          </ac:spMkLst>
        </pc:spChg>
      </pc:sldChg>
      <pc:sldChg chg="modSp">
        <pc:chgData name="Alfred Smith" userId="3c60a3631c0db8ad" providerId="LiveId" clId="{433078B5-6897-48A7-BDA0-D22613F8891F}" dt="2025-05-08T10:41:49.579" v="3"/>
        <pc:sldMkLst>
          <pc:docMk/>
          <pc:sldMk cId="2346136586" sldId="260"/>
        </pc:sldMkLst>
        <pc:spChg chg="mod">
          <ac:chgData name="Alfred Smith" userId="3c60a3631c0db8ad" providerId="LiveId" clId="{433078B5-6897-48A7-BDA0-D22613F8891F}" dt="2025-05-08T10:41:49.579" v="3"/>
          <ac:spMkLst>
            <pc:docMk/>
            <pc:sldMk cId="2346136586" sldId="260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433078B5-6897-48A7-BDA0-D22613F8891F}" dt="2025-05-08T10:42:39.985" v="6"/>
        <pc:sldMkLst>
          <pc:docMk/>
          <pc:sldMk cId="4037329247" sldId="261"/>
        </pc:sldMkLst>
        <pc:spChg chg="add mod">
          <ac:chgData name="Alfred Smith" userId="3c60a3631c0db8ad" providerId="LiveId" clId="{433078B5-6897-48A7-BDA0-D22613F8891F}" dt="2025-05-08T10:42:39.985" v="6"/>
          <ac:spMkLst>
            <pc:docMk/>
            <pc:sldMk cId="4037329247" sldId="261"/>
            <ac:spMk id="2" creationId="{CA816A6C-2A36-DFCD-6B62-EFD555A9AD33}"/>
          </ac:spMkLst>
        </pc:spChg>
        <pc:spChg chg="del">
          <ac:chgData name="Alfred Smith" userId="3c60a3631c0db8ad" providerId="LiveId" clId="{433078B5-6897-48A7-BDA0-D22613F8891F}" dt="2025-05-08T10:42:39.345" v="5" actId="478"/>
          <ac:spMkLst>
            <pc:docMk/>
            <pc:sldMk cId="4037329247" sldId="261"/>
            <ac:spMk id="3" creationId="{A58184BD-88F1-BA02-40C1-D8403D0EEC0D}"/>
          </ac:spMkLst>
        </pc:spChg>
        <pc:spChg chg="del">
          <ac:chgData name="Alfred Smith" userId="3c60a3631c0db8ad" providerId="LiveId" clId="{433078B5-6897-48A7-BDA0-D22613F8891F}" dt="2025-05-08T10:42:39.345" v="5" actId="478"/>
          <ac:spMkLst>
            <pc:docMk/>
            <pc:sldMk cId="4037329247" sldId="261"/>
            <ac:spMk id="4" creationId="{EE2AC625-9141-A801-F431-DD5F79396320}"/>
          </ac:spMkLst>
        </pc:spChg>
        <pc:spChg chg="add mod">
          <ac:chgData name="Alfred Smith" userId="3c60a3631c0db8ad" providerId="LiveId" clId="{433078B5-6897-48A7-BDA0-D22613F8891F}" dt="2025-05-08T10:42:39.985" v="6"/>
          <ac:spMkLst>
            <pc:docMk/>
            <pc:sldMk cId="4037329247" sldId="261"/>
            <ac:spMk id="5" creationId="{90E26BAF-A13D-BB25-569A-3360A8DBD1CF}"/>
          </ac:spMkLst>
        </pc:spChg>
      </pc:sldChg>
      <pc:sldChg chg="addSp delSp modSp mod">
        <pc:chgData name="Alfred Smith" userId="3c60a3631c0db8ad" providerId="LiveId" clId="{433078B5-6897-48A7-BDA0-D22613F8891F}" dt="2025-05-08T10:42:50.670" v="8"/>
        <pc:sldMkLst>
          <pc:docMk/>
          <pc:sldMk cId="1909638311" sldId="262"/>
        </pc:sldMkLst>
        <pc:spChg chg="add mod">
          <ac:chgData name="Alfred Smith" userId="3c60a3631c0db8ad" providerId="LiveId" clId="{433078B5-6897-48A7-BDA0-D22613F8891F}" dt="2025-05-08T10:42:50.670" v="8"/>
          <ac:spMkLst>
            <pc:docMk/>
            <pc:sldMk cId="1909638311" sldId="262"/>
            <ac:spMk id="2" creationId="{96B2392E-3871-2B5D-4D3A-5CE80B6F0CBA}"/>
          </ac:spMkLst>
        </pc:spChg>
        <pc:spChg chg="del">
          <ac:chgData name="Alfred Smith" userId="3c60a3631c0db8ad" providerId="LiveId" clId="{433078B5-6897-48A7-BDA0-D22613F8891F}" dt="2025-05-08T10:42:50.078" v="7" actId="478"/>
          <ac:spMkLst>
            <pc:docMk/>
            <pc:sldMk cId="1909638311" sldId="262"/>
            <ac:spMk id="3" creationId="{A58184BD-88F1-BA02-40C1-D8403D0EEC0D}"/>
          </ac:spMkLst>
        </pc:spChg>
        <pc:spChg chg="del">
          <ac:chgData name="Alfred Smith" userId="3c60a3631c0db8ad" providerId="LiveId" clId="{433078B5-6897-48A7-BDA0-D22613F8891F}" dt="2025-05-08T10:42:50.078" v="7" actId="478"/>
          <ac:spMkLst>
            <pc:docMk/>
            <pc:sldMk cId="1909638311" sldId="262"/>
            <ac:spMk id="4" creationId="{EE2AC625-9141-A801-F431-DD5F79396320}"/>
          </ac:spMkLst>
        </pc:spChg>
        <pc:spChg chg="add mod">
          <ac:chgData name="Alfred Smith" userId="3c60a3631c0db8ad" providerId="LiveId" clId="{433078B5-6897-48A7-BDA0-D22613F8891F}" dt="2025-05-08T10:42:50.670" v="8"/>
          <ac:spMkLst>
            <pc:docMk/>
            <pc:sldMk cId="1909638311" sldId="262"/>
            <ac:spMk id="5" creationId="{CD3264D8-D812-8420-4AF4-6193F4187DBD}"/>
          </ac:spMkLst>
        </pc:spChg>
      </pc:sldChg>
      <pc:sldChg chg="addSp delSp modSp mod">
        <pc:chgData name="Alfred Smith" userId="3c60a3631c0db8ad" providerId="LiveId" clId="{433078B5-6897-48A7-BDA0-D22613F8891F}" dt="2025-05-08T10:42:58.852" v="10"/>
        <pc:sldMkLst>
          <pc:docMk/>
          <pc:sldMk cId="641208035" sldId="263"/>
        </pc:sldMkLst>
        <pc:spChg chg="add mod">
          <ac:chgData name="Alfred Smith" userId="3c60a3631c0db8ad" providerId="LiveId" clId="{433078B5-6897-48A7-BDA0-D22613F8891F}" dt="2025-05-08T10:42:58.852" v="10"/>
          <ac:spMkLst>
            <pc:docMk/>
            <pc:sldMk cId="641208035" sldId="263"/>
            <ac:spMk id="2" creationId="{5B07ECE2-C6B2-1E2D-6141-592E758E8014}"/>
          </ac:spMkLst>
        </pc:spChg>
        <pc:spChg chg="del">
          <ac:chgData name="Alfred Smith" userId="3c60a3631c0db8ad" providerId="LiveId" clId="{433078B5-6897-48A7-BDA0-D22613F8891F}" dt="2025-05-08T10:42:58.369" v="9" actId="478"/>
          <ac:spMkLst>
            <pc:docMk/>
            <pc:sldMk cId="641208035" sldId="263"/>
            <ac:spMk id="3" creationId="{A58184BD-88F1-BA02-40C1-D8403D0EEC0D}"/>
          </ac:spMkLst>
        </pc:spChg>
        <pc:spChg chg="del">
          <ac:chgData name="Alfred Smith" userId="3c60a3631c0db8ad" providerId="LiveId" clId="{433078B5-6897-48A7-BDA0-D22613F8891F}" dt="2025-05-08T10:42:58.369" v="9" actId="478"/>
          <ac:spMkLst>
            <pc:docMk/>
            <pc:sldMk cId="641208035" sldId="263"/>
            <ac:spMk id="4" creationId="{EE2AC625-9141-A801-F431-DD5F79396320}"/>
          </ac:spMkLst>
        </pc:spChg>
        <pc:spChg chg="add mod">
          <ac:chgData name="Alfred Smith" userId="3c60a3631c0db8ad" providerId="LiveId" clId="{433078B5-6897-48A7-BDA0-D22613F8891F}" dt="2025-05-08T10:42:58.852" v="10"/>
          <ac:spMkLst>
            <pc:docMk/>
            <pc:sldMk cId="641208035" sldId="263"/>
            <ac:spMk id="5" creationId="{30141612-EABA-8CC7-B6BC-2D028BCEFFB8}"/>
          </ac:spMkLst>
        </pc:spChg>
      </pc:sldChg>
      <pc:sldChg chg="addSp delSp modSp mod">
        <pc:chgData name="Alfred Smith" userId="3c60a3631c0db8ad" providerId="LiveId" clId="{433078B5-6897-48A7-BDA0-D22613F8891F}" dt="2025-05-08T10:43:06.585" v="12"/>
        <pc:sldMkLst>
          <pc:docMk/>
          <pc:sldMk cId="4044745628" sldId="264"/>
        </pc:sldMkLst>
        <pc:spChg chg="add mod">
          <ac:chgData name="Alfred Smith" userId="3c60a3631c0db8ad" providerId="LiveId" clId="{433078B5-6897-48A7-BDA0-D22613F8891F}" dt="2025-05-08T10:43:06.585" v="12"/>
          <ac:spMkLst>
            <pc:docMk/>
            <pc:sldMk cId="4044745628" sldId="264"/>
            <ac:spMk id="2" creationId="{B6ECF5CC-E282-00CF-F142-A3F8D75C4422}"/>
          </ac:spMkLst>
        </pc:spChg>
        <pc:spChg chg="del">
          <ac:chgData name="Alfred Smith" userId="3c60a3631c0db8ad" providerId="LiveId" clId="{433078B5-6897-48A7-BDA0-D22613F8891F}" dt="2025-05-08T10:43:06.126" v="11" actId="478"/>
          <ac:spMkLst>
            <pc:docMk/>
            <pc:sldMk cId="4044745628" sldId="264"/>
            <ac:spMk id="3" creationId="{A58184BD-88F1-BA02-40C1-D8403D0EEC0D}"/>
          </ac:spMkLst>
        </pc:spChg>
        <pc:spChg chg="del">
          <ac:chgData name="Alfred Smith" userId="3c60a3631c0db8ad" providerId="LiveId" clId="{433078B5-6897-48A7-BDA0-D22613F8891F}" dt="2025-05-08T10:43:06.126" v="11" actId="478"/>
          <ac:spMkLst>
            <pc:docMk/>
            <pc:sldMk cId="4044745628" sldId="264"/>
            <ac:spMk id="4" creationId="{EE2AC625-9141-A801-F431-DD5F79396320}"/>
          </ac:spMkLst>
        </pc:spChg>
        <pc:spChg chg="add mod">
          <ac:chgData name="Alfred Smith" userId="3c60a3631c0db8ad" providerId="LiveId" clId="{433078B5-6897-48A7-BDA0-D22613F8891F}" dt="2025-05-08T10:43:06.585" v="12"/>
          <ac:spMkLst>
            <pc:docMk/>
            <pc:sldMk cId="4044745628" sldId="264"/>
            <ac:spMk id="5" creationId="{2F44DDBC-B31D-73C8-DB02-08EF8235EECB}"/>
          </ac:spMkLst>
        </pc:spChg>
      </pc:sldChg>
      <pc:sldChg chg="addSp delSp modSp mod">
        <pc:chgData name="Alfred Smith" userId="3c60a3631c0db8ad" providerId="LiveId" clId="{433078B5-6897-48A7-BDA0-D22613F8891F}" dt="2025-05-08T10:43:14.826" v="14"/>
        <pc:sldMkLst>
          <pc:docMk/>
          <pc:sldMk cId="978260341" sldId="265"/>
        </pc:sldMkLst>
        <pc:spChg chg="add mod">
          <ac:chgData name="Alfred Smith" userId="3c60a3631c0db8ad" providerId="LiveId" clId="{433078B5-6897-48A7-BDA0-D22613F8891F}" dt="2025-05-08T10:43:14.826" v="14"/>
          <ac:spMkLst>
            <pc:docMk/>
            <pc:sldMk cId="978260341" sldId="265"/>
            <ac:spMk id="2" creationId="{860E13F4-5A05-D457-FE08-9EFA4CCF1649}"/>
          </ac:spMkLst>
        </pc:spChg>
        <pc:spChg chg="del">
          <ac:chgData name="Alfred Smith" userId="3c60a3631c0db8ad" providerId="LiveId" clId="{433078B5-6897-48A7-BDA0-D22613F8891F}" dt="2025-05-08T10:43:14.346" v="13" actId="478"/>
          <ac:spMkLst>
            <pc:docMk/>
            <pc:sldMk cId="978260341" sldId="265"/>
            <ac:spMk id="3" creationId="{A58184BD-88F1-BA02-40C1-D8403D0EEC0D}"/>
          </ac:spMkLst>
        </pc:spChg>
        <pc:spChg chg="del">
          <ac:chgData name="Alfred Smith" userId="3c60a3631c0db8ad" providerId="LiveId" clId="{433078B5-6897-48A7-BDA0-D22613F8891F}" dt="2025-05-08T10:43:14.346" v="13" actId="478"/>
          <ac:spMkLst>
            <pc:docMk/>
            <pc:sldMk cId="978260341" sldId="265"/>
            <ac:spMk id="4" creationId="{EE2AC625-9141-A801-F431-DD5F79396320}"/>
          </ac:spMkLst>
        </pc:spChg>
        <pc:spChg chg="add mod">
          <ac:chgData name="Alfred Smith" userId="3c60a3631c0db8ad" providerId="LiveId" clId="{433078B5-6897-48A7-BDA0-D22613F8891F}" dt="2025-05-08T10:43:14.826" v="14"/>
          <ac:spMkLst>
            <pc:docMk/>
            <pc:sldMk cId="978260341" sldId="265"/>
            <ac:spMk id="5" creationId="{5875F5FE-0E87-86E5-F67A-BC1D7E126C20}"/>
          </ac:spMkLst>
        </pc:spChg>
      </pc:sldChg>
      <pc:sldChg chg="addSp delSp modSp mod">
        <pc:chgData name="Alfred Smith" userId="3c60a3631c0db8ad" providerId="LiveId" clId="{433078B5-6897-48A7-BDA0-D22613F8891F}" dt="2025-05-08T10:43:26.809" v="16"/>
        <pc:sldMkLst>
          <pc:docMk/>
          <pc:sldMk cId="3575870363" sldId="266"/>
        </pc:sldMkLst>
        <pc:spChg chg="add mod">
          <ac:chgData name="Alfred Smith" userId="3c60a3631c0db8ad" providerId="LiveId" clId="{433078B5-6897-48A7-BDA0-D22613F8891F}" dt="2025-05-08T10:43:26.809" v="16"/>
          <ac:spMkLst>
            <pc:docMk/>
            <pc:sldMk cId="3575870363" sldId="266"/>
            <ac:spMk id="2" creationId="{BDF9305D-CCCA-9B91-9384-CFDE843648C6}"/>
          </ac:spMkLst>
        </pc:spChg>
        <pc:spChg chg="del">
          <ac:chgData name="Alfred Smith" userId="3c60a3631c0db8ad" providerId="LiveId" clId="{433078B5-6897-48A7-BDA0-D22613F8891F}" dt="2025-05-08T10:43:26.262" v="15" actId="478"/>
          <ac:spMkLst>
            <pc:docMk/>
            <pc:sldMk cId="3575870363" sldId="266"/>
            <ac:spMk id="3" creationId="{A58184BD-88F1-BA02-40C1-D8403D0EEC0D}"/>
          </ac:spMkLst>
        </pc:spChg>
        <pc:spChg chg="del">
          <ac:chgData name="Alfred Smith" userId="3c60a3631c0db8ad" providerId="LiveId" clId="{433078B5-6897-48A7-BDA0-D22613F8891F}" dt="2025-05-08T10:43:26.262" v="15" actId="478"/>
          <ac:spMkLst>
            <pc:docMk/>
            <pc:sldMk cId="3575870363" sldId="266"/>
            <ac:spMk id="4" creationId="{EE2AC625-9141-A801-F431-DD5F79396320}"/>
          </ac:spMkLst>
        </pc:spChg>
        <pc:spChg chg="add mod">
          <ac:chgData name="Alfred Smith" userId="3c60a3631c0db8ad" providerId="LiveId" clId="{433078B5-6897-48A7-BDA0-D22613F8891F}" dt="2025-05-08T10:43:26.809" v="16"/>
          <ac:spMkLst>
            <pc:docMk/>
            <pc:sldMk cId="3575870363" sldId="266"/>
            <ac:spMk id="5" creationId="{4A1E9708-454B-18A7-DFDD-C56D174599FA}"/>
          </ac:spMkLst>
        </pc:spChg>
      </pc:sldChg>
      <pc:sldChg chg="addSp delSp modSp mod">
        <pc:chgData name="Alfred Smith" userId="3c60a3631c0db8ad" providerId="LiveId" clId="{433078B5-6897-48A7-BDA0-D22613F8891F}" dt="2025-05-08T10:43:35.985" v="18"/>
        <pc:sldMkLst>
          <pc:docMk/>
          <pc:sldMk cId="4017137865" sldId="267"/>
        </pc:sldMkLst>
        <pc:spChg chg="add mod">
          <ac:chgData name="Alfred Smith" userId="3c60a3631c0db8ad" providerId="LiveId" clId="{433078B5-6897-48A7-BDA0-D22613F8891F}" dt="2025-05-08T10:43:35.985" v="18"/>
          <ac:spMkLst>
            <pc:docMk/>
            <pc:sldMk cId="4017137865" sldId="267"/>
            <ac:spMk id="2" creationId="{9B47FBF9-241B-4939-0409-2201CD940574}"/>
          </ac:spMkLst>
        </pc:spChg>
        <pc:spChg chg="del">
          <ac:chgData name="Alfred Smith" userId="3c60a3631c0db8ad" providerId="LiveId" clId="{433078B5-6897-48A7-BDA0-D22613F8891F}" dt="2025-05-08T10:43:35.534" v="17" actId="478"/>
          <ac:spMkLst>
            <pc:docMk/>
            <pc:sldMk cId="4017137865" sldId="267"/>
            <ac:spMk id="3" creationId="{A58184BD-88F1-BA02-40C1-D8403D0EEC0D}"/>
          </ac:spMkLst>
        </pc:spChg>
        <pc:spChg chg="del">
          <ac:chgData name="Alfred Smith" userId="3c60a3631c0db8ad" providerId="LiveId" clId="{433078B5-6897-48A7-BDA0-D22613F8891F}" dt="2025-05-08T10:43:35.534" v="17" actId="478"/>
          <ac:spMkLst>
            <pc:docMk/>
            <pc:sldMk cId="4017137865" sldId="267"/>
            <ac:spMk id="4" creationId="{EE2AC625-9141-A801-F431-DD5F79396320}"/>
          </ac:spMkLst>
        </pc:spChg>
        <pc:spChg chg="add mod">
          <ac:chgData name="Alfred Smith" userId="3c60a3631c0db8ad" providerId="LiveId" clId="{433078B5-6897-48A7-BDA0-D22613F8891F}" dt="2025-05-08T10:43:35.985" v="18"/>
          <ac:spMkLst>
            <pc:docMk/>
            <pc:sldMk cId="4017137865" sldId="267"/>
            <ac:spMk id="5" creationId="{0FF36B36-A8A4-864E-D760-194399378C72}"/>
          </ac:spMkLst>
        </pc:spChg>
      </pc:sldChg>
      <pc:sldChg chg="addSp delSp modSp mod">
        <pc:chgData name="Alfred Smith" userId="3c60a3631c0db8ad" providerId="LiveId" clId="{433078B5-6897-48A7-BDA0-D22613F8891F}" dt="2025-05-08T10:43:50.054" v="20"/>
        <pc:sldMkLst>
          <pc:docMk/>
          <pc:sldMk cId="3137811553" sldId="268"/>
        </pc:sldMkLst>
        <pc:spChg chg="add mod">
          <ac:chgData name="Alfred Smith" userId="3c60a3631c0db8ad" providerId="LiveId" clId="{433078B5-6897-48A7-BDA0-D22613F8891F}" dt="2025-05-08T10:43:50.054" v="20"/>
          <ac:spMkLst>
            <pc:docMk/>
            <pc:sldMk cId="3137811553" sldId="268"/>
            <ac:spMk id="2" creationId="{F97F1987-1281-EC11-716C-200425E9022B}"/>
          </ac:spMkLst>
        </pc:spChg>
        <pc:spChg chg="del">
          <ac:chgData name="Alfred Smith" userId="3c60a3631c0db8ad" providerId="LiveId" clId="{433078B5-6897-48A7-BDA0-D22613F8891F}" dt="2025-05-08T10:43:49.338" v="19" actId="478"/>
          <ac:spMkLst>
            <pc:docMk/>
            <pc:sldMk cId="3137811553" sldId="268"/>
            <ac:spMk id="3" creationId="{A58184BD-88F1-BA02-40C1-D8403D0EEC0D}"/>
          </ac:spMkLst>
        </pc:spChg>
        <pc:spChg chg="del">
          <ac:chgData name="Alfred Smith" userId="3c60a3631c0db8ad" providerId="LiveId" clId="{433078B5-6897-48A7-BDA0-D22613F8891F}" dt="2025-05-08T10:43:49.338" v="19" actId="478"/>
          <ac:spMkLst>
            <pc:docMk/>
            <pc:sldMk cId="3137811553" sldId="268"/>
            <ac:spMk id="4" creationId="{EE2AC625-9141-A801-F431-DD5F79396320}"/>
          </ac:spMkLst>
        </pc:spChg>
        <pc:spChg chg="add mod">
          <ac:chgData name="Alfred Smith" userId="3c60a3631c0db8ad" providerId="LiveId" clId="{433078B5-6897-48A7-BDA0-D22613F8891F}" dt="2025-05-08T10:43:50.054" v="20"/>
          <ac:spMkLst>
            <pc:docMk/>
            <pc:sldMk cId="3137811553" sldId="268"/>
            <ac:spMk id="5" creationId="{9B7BBE35-234B-20C9-1018-05114BF5D724}"/>
          </ac:spMkLst>
        </pc:spChg>
      </pc:sldChg>
      <pc:sldChg chg="addSp delSp modSp mod">
        <pc:chgData name="Alfred Smith" userId="3c60a3631c0db8ad" providerId="LiveId" clId="{433078B5-6897-48A7-BDA0-D22613F8891F}" dt="2025-05-08T10:43:58.136" v="22"/>
        <pc:sldMkLst>
          <pc:docMk/>
          <pc:sldMk cId="100491716" sldId="269"/>
        </pc:sldMkLst>
        <pc:spChg chg="add mod">
          <ac:chgData name="Alfred Smith" userId="3c60a3631c0db8ad" providerId="LiveId" clId="{433078B5-6897-48A7-BDA0-D22613F8891F}" dt="2025-05-08T10:43:58.136" v="22"/>
          <ac:spMkLst>
            <pc:docMk/>
            <pc:sldMk cId="100491716" sldId="269"/>
            <ac:spMk id="2" creationId="{9FBE9348-622B-4D5B-9FF3-F7B96AABD697}"/>
          </ac:spMkLst>
        </pc:spChg>
        <pc:spChg chg="del">
          <ac:chgData name="Alfred Smith" userId="3c60a3631c0db8ad" providerId="LiveId" clId="{433078B5-6897-48A7-BDA0-D22613F8891F}" dt="2025-05-08T10:43:57.644" v="21" actId="478"/>
          <ac:spMkLst>
            <pc:docMk/>
            <pc:sldMk cId="100491716" sldId="269"/>
            <ac:spMk id="3" creationId="{A58184BD-88F1-BA02-40C1-D8403D0EEC0D}"/>
          </ac:spMkLst>
        </pc:spChg>
        <pc:spChg chg="del">
          <ac:chgData name="Alfred Smith" userId="3c60a3631c0db8ad" providerId="LiveId" clId="{433078B5-6897-48A7-BDA0-D22613F8891F}" dt="2025-05-08T10:43:57.644" v="21" actId="478"/>
          <ac:spMkLst>
            <pc:docMk/>
            <pc:sldMk cId="100491716" sldId="269"/>
            <ac:spMk id="4" creationId="{EE2AC625-9141-A801-F431-DD5F79396320}"/>
          </ac:spMkLst>
        </pc:spChg>
        <pc:spChg chg="add mod">
          <ac:chgData name="Alfred Smith" userId="3c60a3631c0db8ad" providerId="LiveId" clId="{433078B5-6897-48A7-BDA0-D22613F8891F}" dt="2025-05-08T10:43:58.136" v="22"/>
          <ac:spMkLst>
            <pc:docMk/>
            <pc:sldMk cId="100491716" sldId="269"/>
            <ac:spMk id="5" creationId="{4C5C7885-8FCE-DFBA-EC94-F4EC09DC222B}"/>
          </ac:spMkLst>
        </pc:spChg>
      </pc:sldChg>
      <pc:sldChg chg="modSp">
        <pc:chgData name="Alfred Smith" userId="3c60a3631c0db8ad" providerId="LiveId" clId="{433078B5-6897-48A7-BDA0-D22613F8891F}" dt="2025-05-08T10:41:49.579" v="3"/>
        <pc:sldMkLst>
          <pc:docMk/>
          <pc:sldMk cId="4024569785" sldId="272"/>
        </pc:sldMkLst>
        <pc:spChg chg="mod">
          <ac:chgData name="Alfred Smith" userId="3c60a3631c0db8ad" providerId="LiveId" clId="{433078B5-6897-48A7-BDA0-D22613F8891F}" dt="2025-05-08T10:41:49.579" v="3"/>
          <ac:spMkLst>
            <pc:docMk/>
            <pc:sldMk cId="4024569785" sldId="272"/>
            <ac:spMk id="2" creationId="{BBD42CC6-57D4-0F7D-5C73-DA05D092B701}"/>
          </ac:spMkLst>
        </pc:spChg>
      </pc:sldChg>
      <pc:sldChg chg="modSp">
        <pc:chgData name="Alfred Smith" userId="3c60a3631c0db8ad" providerId="LiveId" clId="{433078B5-6897-48A7-BDA0-D22613F8891F}" dt="2025-05-08T10:41:49.579" v="3"/>
        <pc:sldMkLst>
          <pc:docMk/>
          <pc:sldMk cId="487179600" sldId="273"/>
        </pc:sldMkLst>
        <pc:spChg chg="mod">
          <ac:chgData name="Alfred Smith" userId="3c60a3631c0db8ad" providerId="LiveId" clId="{433078B5-6897-48A7-BDA0-D22613F8891F}" dt="2025-05-08T10:41:49.579" v="3"/>
          <ac:spMkLst>
            <pc:docMk/>
            <pc:sldMk cId="487179600" sldId="273"/>
            <ac:spMk id="2" creationId="{16B25B86-2F05-A45F-6D95-3491C23DA966}"/>
          </ac:spMkLst>
        </pc:spChg>
      </pc:sldChg>
      <pc:sldChg chg="modSp">
        <pc:chgData name="Alfred Smith" userId="3c60a3631c0db8ad" providerId="LiveId" clId="{433078B5-6897-48A7-BDA0-D22613F8891F}" dt="2025-05-08T10:41:49.579" v="3"/>
        <pc:sldMkLst>
          <pc:docMk/>
          <pc:sldMk cId="2168401200" sldId="274"/>
        </pc:sldMkLst>
        <pc:spChg chg="mod">
          <ac:chgData name="Alfred Smith" userId="3c60a3631c0db8ad" providerId="LiveId" clId="{433078B5-6897-48A7-BDA0-D22613F8891F}" dt="2025-05-08T10:41:49.579" v="3"/>
          <ac:spMkLst>
            <pc:docMk/>
            <pc:sldMk cId="2168401200" sldId="274"/>
            <ac:spMk id="2" creationId="{CCAF1AA9-90F8-473F-4AE1-531F40A87979}"/>
          </ac:spMkLst>
        </pc:spChg>
      </pc:sldChg>
      <pc:sldChg chg="modSp">
        <pc:chgData name="Alfred Smith" userId="3c60a3631c0db8ad" providerId="LiveId" clId="{433078B5-6897-48A7-BDA0-D22613F8891F}" dt="2025-05-08T10:41:49.579" v="3"/>
        <pc:sldMkLst>
          <pc:docMk/>
          <pc:sldMk cId="2996969115" sldId="275"/>
        </pc:sldMkLst>
        <pc:spChg chg="mod">
          <ac:chgData name="Alfred Smith" userId="3c60a3631c0db8ad" providerId="LiveId" clId="{433078B5-6897-48A7-BDA0-D22613F8891F}" dt="2025-05-08T10:41:49.579" v="3"/>
          <ac:spMkLst>
            <pc:docMk/>
            <pc:sldMk cId="2996969115" sldId="275"/>
            <ac:spMk id="2" creationId="{F2E228E9-9EC9-88EC-5C3A-D5E497FDC422}"/>
          </ac:spMkLst>
        </pc:spChg>
      </pc:sldChg>
      <pc:sldChg chg="modSp">
        <pc:chgData name="Alfred Smith" userId="3c60a3631c0db8ad" providerId="LiveId" clId="{433078B5-6897-48A7-BDA0-D22613F8891F}" dt="2025-05-08T10:41:49.579" v="3"/>
        <pc:sldMkLst>
          <pc:docMk/>
          <pc:sldMk cId="2390376940" sldId="276"/>
        </pc:sldMkLst>
        <pc:spChg chg="mod">
          <ac:chgData name="Alfred Smith" userId="3c60a3631c0db8ad" providerId="LiveId" clId="{433078B5-6897-48A7-BDA0-D22613F8891F}" dt="2025-05-08T10:41:49.579" v="3"/>
          <ac:spMkLst>
            <pc:docMk/>
            <pc:sldMk cId="2390376940" sldId="276"/>
            <ac:spMk id="2" creationId="{7A73CB58-AE13-152D-7A2E-8DEE36A675E7}"/>
          </ac:spMkLst>
        </pc:spChg>
      </pc:sldChg>
      <pc:sldChg chg="modSp">
        <pc:chgData name="Alfred Smith" userId="3c60a3631c0db8ad" providerId="LiveId" clId="{433078B5-6897-48A7-BDA0-D22613F8891F}" dt="2025-05-08T10:41:49.579" v="3"/>
        <pc:sldMkLst>
          <pc:docMk/>
          <pc:sldMk cId="4265919077" sldId="277"/>
        </pc:sldMkLst>
        <pc:spChg chg="mod">
          <ac:chgData name="Alfred Smith" userId="3c60a3631c0db8ad" providerId="LiveId" clId="{433078B5-6897-48A7-BDA0-D22613F8891F}" dt="2025-05-08T10:41:49.579" v="3"/>
          <ac:spMkLst>
            <pc:docMk/>
            <pc:sldMk cId="4265919077" sldId="277"/>
            <ac:spMk id="2" creationId="{1595C9C3-3F58-906B-7F59-73C396AAD9EC}"/>
          </ac:spMkLst>
        </pc:spChg>
      </pc:sldChg>
      <pc:sldChg chg="modSp">
        <pc:chgData name="Alfred Smith" userId="3c60a3631c0db8ad" providerId="LiveId" clId="{433078B5-6897-48A7-BDA0-D22613F8891F}" dt="2025-05-08T10:41:49.579" v="3"/>
        <pc:sldMkLst>
          <pc:docMk/>
          <pc:sldMk cId="210266664" sldId="278"/>
        </pc:sldMkLst>
        <pc:spChg chg="mod">
          <ac:chgData name="Alfred Smith" userId="3c60a3631c0db8ad" providerId="LiveId" clId="{433078B5-6897-48A7-BDA0-D22613F8891F}" dt="2025-05-08T10:41:49.579" v="3"/>
          <ac:spMkLst>
            <pc:docMk/>
            <pc:sldMk cId="210266664" sldId="278"/>
            <ac:spMk id="2" creationId="{235ABEBB-360E-83FB-174F-CF052791F427}"/>
          </ac:spMkLst>
        </pc:spChg>
      </pc:sldChg>
      <pc:sldChg chg="modSp">
        <pc:chgData name="Alfred Smith" userId="3c60a3631c0db8ad" providerId="LiveId" clId="{433078B5-6897-48A7-BDA0-D22613F8891F}" dt="2025-05-08T10:41:49.579" v="3"/>
        <pc:sldMkLst>
          <pc:docMk/>
          <pc:sldMk cId="888433145" sldId="279"/>
        </pc:sldMkLst>
        <pc:spChg chg="mod">
          <ac:chgData name="Alfred Smith" userId="3c60a3631c0db8ad" providerId="LiveId" clId="{433078B5-6897-48A7-BDA0-D22613F8891F}" dt="2025-05-08T10:41:49.579" v="3"/>
          <ac:spMkLst>
            <pc:docMk/>
            <pc:sldMk cId="888433145" sldId="279"/>
            <ac:spMk id="2" creationId="{7BC5CD83-AAE1-67F5-E96B-E82321A77574}"/>
          </ac:spMkLst>
        </pc:spChg>
      </pc:sldChg>
      <pc:sldChg chg="modSp">
        <pc:chgData name="Alfred Smith" userId="3c60a3631c0db8ad" providerId="LiveId" clId="{433078B5-6897-48A7-BDA0-D22613F8891F}" dt="2025-05-08T10:41:49.579" v="3"/>
        <pc:sldMkLst>
          <pc:docMk/>
          <pc:sldMk cId="791300187" sldId="280"/>
        </pc:sldMkLst>
        <pc:spChg chg="mod">
          <ac:chgData name="Alfred Smith" userId="3c60a3631c0db8ad" providerId="LiveId" clId="{433078B5-6897-48A7-BDA0-D22613F8891F}" dt="2025-05-08T10:41:49.579" v="3"/>
          <ac:spMkLst>
            <pc:docMk/>
            <pc:sldMk cId="791300187" sldId="280"/>
            <ac:spMk id="2" creationId="{9457BB5E-EC2D-400B-1036-52DA6F9AA901}"/>
          </ac:spMkLst>
        </pc:spChg>
      </pc:sldChg>
      <pc:sldChg chg="addSp delSp modSp mod">
        <pc:chgData name="Alfred Smith" userId="3c60a3631c0db8ad" providerId="LiveId" clId="{433078B5-6897-48A7-BDA0-D22613F8891F}" dt="2025-05-08T10:44:06.227" v="24"/>
        <pc:sldMkLst>
          <pc:docMk/>
          <pc:sldMk cId="1922139011" sldId="281"/>
        </pc:sldMkLst>
        <pc:spChg chg="add mod">
          <ac:chgData name="Alfred Smith" userId="3c60a3631c0db8ad" providerId="LiveId" clId="{433078B5-6897-48A7-BDA0-D22613F8891F}" dt="2025-05-08T10:44:06.227" v="24"/>
          <ac:spMkLst>
            <pc:docMk/>
            <pc:sldMk cId="1922139011" sldId="281"/>
            <ac:spMk id="2" creationId="{2C3F3075-7AEF-A9EF-ED6C-020554BB07A9}"/>
          </ac:spMkLst>
        </pc:spChg>
        <pc:spChg chg="del">
          <ac:chgData name="Alfred Smith" userId="3c60a3631c0db8ad" providerId="LiveId" clId="{433078B5-6897-48A7-BDA0-D22613F8891F}" dt="2025-05-08T10:44:05.565" v="23" actId="478"/>
          <ac:spMkLst>
            <pc:docMk/>
            <pc:sldMk cId="1922139011" sldId="281"/>
            <ac:spMk id="3" creationId="{A58184BD-88F1-BA02-40C1-D8403D0EEC0D}"/>
          </ac:spMkLst>
        </pc:spChg>
        <pc:spChg chg="del">
          <ac:chgData name="Alfred Smith" userId="3c60a3631c0db8ad" providerId="LiveId" clId="{433078B5-6897-48A7-BDA0-D22613F8891F}" dt="2025-05-08T10:44:05.565" v="23" actId="478"/>
          <ac:spMkLst>
            <pc:docMk/>
            <pc:sldMk cId="1922139011" sldId="281"/>
            <ac:spMk id="4" creationId="{EE2AC625-9141-A801-F431-DD5F79396320}"/>
          </ac:spMkLst>
        </pc:spChg>
        <pc:spChg chg="add mod">
          <ac:chgData name="Alfred Smith" userId="3c60a3631c0db8ad" providerId="LiveId" clId="{433078B5-6897-48A7-BDA0-D22613F8891F}" dt="2025-05-08T10:44:06.227" v="24"/>
          <ac:spMkLst>
            <pc:docMk/>
            <pc:sldMk cId="1922139011" sldId="281"/>
            <ac:spMk id="5" creationId="{451F26F0-C70A-83E0-B22A-46590CC157C4}"/>
          </ac:spMkLst>
        </pc:spChg>
      </pc:sldChg>
      <pc:sldChg chg="modSp">
        <pc:chgData name="Alfred Smith" userId="3c60a3631c0db8ad" providerId="LiveId" clId="{433078B5-6897-48A7-BDA0-D22613F8891F}" dt="2025-05-08T10:41:49.579" v="3"/>
        <pc:sldMkLst>
          <pc:docMk/>
          <pc:sldMk cId="1126511635" sldId="282"/>
        </pc:sldMkLst>
        <pc:spChg chg="mod">
          <ac:chgData name="Alfred Smith" userId="3c60a3631c0db8ad" providerId="LiveId" clId="{433078B5-6897-48A7-BDA0-D22613F8891F}" dt="2025-05-08T10:41:49.579" v="3"/>
          <ac:spMkLst>
            <pc:docMk/>
            <pc:sldMk cId="1126511635" sldId="282"/>
            <ac:spMk id="2" creationId="{3C760734-F39B-099B-AAEA-E6AD08FEFAEB}"/>
          </ac:spMkLst>
        </pc:spChg>
      </pc:sldChg>
      <pc:sldChg chg="addSp delSp modSp mod">
        <pc:chgData name="Alfred Smith" userId="3c60a3631c0db8ad" providerId="LiveId" clId="{433078B5-6897-48A7-BDA0-D22613F8891F}" dt="2025-05-08T10:44:13.422" v="26"/>
        <pc:sldMkLst>
          <pc:docMk/>
          <pc:sldMk cId="3166251957" sldId="283"/>
        </pc:sldMkLst>
        <pc:spChg chg="add mod">
          <ac:chgData name="Alfred Smith" userId="3c60a3631c0db8ad" providerId="LiveId" clId="{433078B5-6897-48A7-BDA0-D22613F8891F}" dt="2025-05-08T10:44:13.422" v="26"/>
          <ac:spMkLst>
            <pc:docMk/>
            <pc:sldMk cId="3166251957" sldId="283"/>
            <ac:spMk id="2" creationId="{29FF225C-FDFE-238D-3D26-F63ED1C7B7E8}"/>
          </ac:spMkLst>
        </pc:spChg>
        <pc:spChg chg="del">
          <ac:chgData name="Alfred Smith" userId="3c60a3631c0db8ad" providerId="LiveId" clId="{433078B5-6897-48A7-BDA0-D22613F8891F}" dt="2025-05-08T10:44:12.938" v="25" actId="478"/>
          <ac:spMkLst>
            <pc:docMk/>
            <pc:sldMk cId="3166251957" sldId="283"/>
            <ac:spMk id="3" creationId="{A58184BD-88F1-BA02-40C1-D8403D0EEC0D}"/>
          </ac:spMkLst>
        </pc:spChg>
        <pc:spChg chg="del">
          <ac:chgData name="Alfred Smith" userId="3c60a3631c0db8ad" providerId="LiveId" clId="{433078B5-6897-48A7-BDA0-D22613F8891F}" dt="2025-05-08T10:44:12.938" v="25" actId="478"/>
          <ac:spMkLst>
            <pc:docMk/>
            <pc:sldMk cId="3166251957" sldId="283"/>
            <ac:spMk id="4" creationId="{EE2AC625-9141-A801-F431-DD5F79396320}"/>
          </ac:spMkLst>
        </pc:spChg>
        <pc:spChg chg="add mod">
          <ac:chgData name="Alfred Smith" userId="3c60a3631c0db8ad" providerId="LiveId" clId="{433078B5-6897-48A7-BDA0-D22613F8891F}" dt="2025-05-08T10:44:13.422" v="26"/>
          <ac:spMkLst>
            <pc:docMk/>
            <pc:sldMk cId="3166251957" sldId="283"/>
            <ac:spMk id="5" creationId="{B8002851-67F2-5F37-7943-D71CB6887D96}"/>
          </ac:spMkLst>
        </pc:spChg>
      </pc:sldChg>
      <pc:sldChg chg="modSp">
        <pc:chgData name="Alfred Smith" userId="3c60a3631c0db8ad" providerId="LiveId" clId="{433078B5-6897-48A7-BDA0-D22613F8891F}" dt="2025-05-08T10:41:49.579" v="3"/>
        <pc:sldMkLst>
          <pc:docMk/>
          <pc:sldMk cId="3922583308" sldId="284"/>
        </pc:sldMkLst>
        <pc:spChg chg="mod">
          <ac:chgData name="Alfred Smith" userId="3c60a3631c0db8ad" providerId="LiveId" clId="{433078B5-6897-48A7-BDA0-D22613F8891F}" dt="2025-05-08T10:41:49.579" v="3"/>
          <ac:spMkLst>
            <pc:docMk/>
            <pc:sldMk cId="3922583308" sldId="284"/>
            <ac:spMk id="2" creationId="{F752B68F-E7FE-5FCD-723A-D318E78C78E1}"/>
          </ac:spMkLst>
        </pc:spChg>
      </pc:sldChg>
      <pc:sldChg chg="addSp delSp modSp mod">
        <pc:chgData name="Alfred Smith" userId="3c60a3631c0db8ad" providerId="LiveId" clId="{433078B5-6897-48A7-BDA0-D22613F8891F}" dt="2025-05-08T10:44:21.134" v="28"/>
        <pc:sldMkLst>
          <pc:docMk/>
          <pc:sldMk cId="1522780631" sldId="285"/>
        </pc:sldMkLst>
        <pc:spChg chg="add mod">
          <ac:chgData name="Alfred Smith" userId="3c60a3631c0db8ad" providerId="LiveId" clId="{433078B5-6897-48A7-BDA0-D22613F8891F}" dt="2025-05-08T10:44:21.134" v="28"/>
          <ac:spMkLst>
            <pc:docMk/>
            <pc:sldMk cId="1522780631" sldId="285"/>
            <ac:spMk id="2" creationId="{161732F2-DB25-7536-2B0E-0C454A3F9538}"/>
          </ac:spMkLst>
        </pc:spChg>
        <pc:spChg chg="del">
          <ac:chgData name="Alfred Smith" userId="3c60a3631c0db8ad" providerId="LiveId" clId="{433078B5-6897-48A7-BDA0-D22613F8891F}" dt="2025-05-08T10:44:20.565" v="27" actId="478"/>
          <ac:spMkLst>
            <pc:docMk/>
            <pc:sldMk cId="1522780631" sldId="285"/>
            <ac:spMk id="3" creationId="{A58184BD-88F1-BA02-40C1-D8403D0EEC0D}"/>
          </ac:spMkLst>
        </pc:spChg>
        <pc:spChg chg="del">
          <ac:chgData name="Alfred Smith" userId="3c60a3631c0db8ad" providerId="LiveId" clId="{433078B5-6897-48A7-BDA0-D22613F8891F}" dt="2025-05-08T10:44:20.565" v="27" actId="478"/>
          <ac:spMkLst>
            <pc:docMk/>
            <pc:sldMk cId="1522780631" sldId="285"/>
            <ac:spMk id="4" creationId="{EE2AC625-9141-A801-F431-DD5F79396320}"/>
          </ac:spMkLst>
        </pc:spChg>
        <pc:spChg chg="add mod">
          <ac:chgData name="Alfred Smith" userId="3c60a3631c0db8ad" providerId="LiveId" clId="{433078B5-6897-48A7-BDA0-D22613F8891F}" dt="2025-05-08T10:44:21.134" v="28"/>
          <ac:spMkLst>
            <pc:docMk/>
            <pc:sldMk cId="1522780631" sldId="285"/>
            <ac:spMk id="5" creationId="{8EF5C5CB-1F1D-218A-C525-6D188EC078EB}"/>
          </ac:spMkLst>
        </pc:spChg>
      </pc:sldChg>
      <pc:sldChg chg="modSp">
        <pc:chgData name="Alfred Smith" userId="3c60a3631c0db8ad" providerId="LiveId" clId="{433078B5-6897-48A7-BDA0-D22613F8891F}" dt="2025-05-08T10:41:49.579" v="3"/>
        <pc:sldMkLst>
          <pc:docMk/>
          <pc:sldMk cId="1850742486" sldId="286"/>
        </pc:sldMkLst>
        <pc:spChg chg="mod">
          <ac:chgData name="Alfred Smith" userId="3c60a3631c0db8ad" providerId="LiveId" clId="{433078B5-6897-48A7-BDA0-D22613F8891F}" dt="2025-05-08T10:41:49.579" v="3"/>
          <ac:spMkLst>
            <pc:docMk/>
            <pc:sldMk cId="1850742486" sldId="286"/>
            <ac:spMk id="2" creationId="{213F6967-C479-59CC-7889-6BEEDE9B0A78}"/>
          </ac:spMkLst>
        </pc:spChg>
      </pc:sldChg>
      <pc:sldChg chg="addSp delSp modSp mod">
        <pc:chgData name="Alfred Smith" userId="3c60a3631c0db8ad" providerId="LiveId" clId="{433078B5-6897-48A7-BDA0-D22613F8891F}" dt="2025-05-08T10:44:32.957" v="30"/>
        <pc:sldMkLst>
          <pc:docMk/>
          <pc:sldMk cId="2332778949" sldId="287"/>
        </pc:sldMkLst>
        <pc:spChg chg="add mod">
          <ac:chgData name="Alfred Smith" userId="3c60a3631c0db8ad" providerId="LiveId" clId="{433078B5-6897-48A7-BDA0-D22613F8891F}" dt="2025-05-08T10:44:32.957" v="30"/>
          <ac:spMkLst>
            <pc:docMk/>
            <pc:sldMk cId="2332778949" sldId="287"/>
            <ac:spMk id="2" creationId="{C7D12B4C-71E0-5256-EF2B-51DDE2DA0E42}"/>
          </ac:spMkLst>
        </pc:spChg>
        <pc:spChg chg="del">
          <ac:chgData name="Alfred Smith" userId="3c60a3631c0db8ad" providerId="LiveId" clId="{433078B5-6897-48A7-BDA0-D22613F8891F}" dt="2025-05-08T10:44:32.499" v="29" actId="478"/>
          <ac:spMkLst>
            <pc:docMk/>
            <pc:sldMk cId="2332778949" sldId="287"/>
            <ac:spMk id="3" creationId="{A58184BD-88F1-BA02-40C1-D8403D0EEC0D}"/>
          </ac:spMkLst>
        </pc:spChg>
        <pc:spChg chg="del">
          <ac:chgData name="Alfred Smith" userId="3c60a3631c0db8ad" providerId="LiveId" clId="{433078B5-6897-48A7-BDA0-D22613F8891F}" dt="2025-05-08T10:44:32.499" v="29" actId="478"/>
          <ac:spMkLst>
            <pc:docMk/>
            <pc:sldMk cId="2332778949" sldId="287"/>
            <ac:spMk id="4" creationId="{EE2AC625-9141-A801-F431-DD5F79396320}"/>
          </ac:spMkLst>
        </pc:spChg>
        <pc:spChg chg="add mod">
          <ac:chgData name="Alfred Smith" userId="3c60a3631c0db8ad" providerId="LiveId" clId="{433078B5-6897-48A7-BDA0-D22613F8891F}" dt="2025-05-08T10:44:32.957" v="30"/>
          <ac:spMkLst>
            <pc:docMk/>
            <pc:sldMk cId="2332778949" sldId="287"/>
            <ac:spMk id="5" creationId="{7D5DDBF3-F7FF-9E4D-7DD9-442684CAFC84}"/>
          </ac:spMkLst>
        </pc:spChg>
      </pc:sldChg>
      <pc:sldChg chg="modSp">
        <pc:chgData name="Alfred Smith" userId="3c60a3631c0db8ad" providerId="LiveId" clId="{433078B5-6897-48A7-BDA0-D22613F8891F}" dt="2025-05-08T10:41:49.579" v="3"/>
        <pc:sldMkLst>
          <pc:docMk/>
          <pc:sldMk cId="1828872212" sldId="288"/>
        </pc:sldMkLst>
        <pc:spChg chg="mod">
          <ac:chgData name="Alfred Smith" userId="3c60a3631c0db8ad" providerId="LiveId" clId="{433078B5-6897-48A7-BDA0-D22613F8891F}" dt="2025-05-08T10:41:49.579" v="3"/>
          <ac:spMkLst>
            <pc:docMk/>
            <pc:sldMk cId="1828872212" sldId="288"/>
            <ac:spMk id="2" creationId="{C019A225-B9AE-DFE1-949C-CC1A3561DF55}"/>
          </ac:spMkLst>
        </pc:spChg>
      </pc:sldChg>
      <pc:sldChg chg="addSp delSp modSp mod">
        <pc:chgData name="Alfred Smith" userId="3c60a3631c0db8ad" providerId="LiveId" clId="{433078B5-6897-48A7-BDA0-D22613F8891F}" dt="2025-05-08T10:44:40.201" v="32"/>
        <pc:sldMkLst>
          <pc:docMk/>
          <pc:sldMk cId="3153919605" sldId="289"/>
        </pc:sldMkLst>
        <pc:spChg chg="add mod">
          <ac:chgData name="Alfred Smith" userId="3c60a3631c0db8ad" providerId="LiveId" clId="{433078B5-6897-48A7-BDA0-D22613F8891F}" dt="2025-05-08T10:44:40.201" v="32"/>
          <ac:spMkLst>
            <pc:docMk/>
            <pc:sldMk cId="3153919605" sldId="289"/>
            <ac:spMk id="2" creationId="{2836AD04-64D1-91EA-A91D-A5E32BF6EAE3}"/>
          </ac:spMkLst>
        </pc:spChg>
        <pc:spChg chg="del">
          <ac:chgData name="Alfred Smith" userId="3c60a3631c0db8ad" providerId="LiveId" clId="{433078B5-6897-48A7-BDA0-D22613F8891F}" dt="2025-05-08T10:44:39.725" v="31" actId="478"/>
          <ac:spMkLst>
            <pc:docMk/>
            <pc:sldMk cId="3153919605" sldId="289"/>
            <ac:spMk id="3" creationId="{A58184BD-88F1-BA02-40C1-D8403D0EEC0D}"/>
          </ac:spMkLst>
        </pc:spChg>
        <pc:spChg chg="del">
          <ac:chgData name="Alfred Smith" userId="3c60a3631c0db8ad" providerId="LiveId" clId="{433078B5-6897-48A7-BDA0-D22613F8891F}" dt="2025-05-08T10:44:39.725" v="31" actId="478"/>
          <ac:spMkLst>
            <pc:docMk/>
            <pc:sldMk cId="3153919605" sldId="289"/>
            <ac:spMk id="4" creationId="{EE2AC625-9141-A801-F431-DD5F79396320}"/>
          </ac:spMkLst>
        </pc:spChg>
        <pc:spChg chg="add mod">
          <ac:chgData name="Alfred Smith" userId="3c60a3631c0db8ad" providerId="LiveId" clId="{433078B5-6897-48A7-BDA0-D22613F8891F}" dt="2025-05-08T10:44:40.201" v="32"/>
          <ac:spMkLst>
            <pc:docMk/>
            <pc:sldMk cId="3153919605" sldId="289"/>
            <ac:spMk id="5" creationId="{3AEC8821-3794-ED4A-134F-AD18F1C3AA4D}"/>
          </ac:spMkLst>
        </pc:spChg>
      </pc:sldChg>
      <pc:sldChg chg="modSp">
        <pc:chgData name="Alfred Smith" userId="3c60a3631c0db8ad" providerId="LiveId" clId="{433078B5-6897-48A7-BDA0-D22613F8891F}" dt="2025-05-08T10:41:49.579" v="3"/>
        <pc:sldMkLst>
          <pc:docMk/>
          <pc:sldMk cId="1292473336" sldId="290"/>
        </pc:sldMkLst>
        <pc:spChg chg="mod">
          <ac:chgData name="Alfred Smith" userId="3c60a3631c0db8ad" providerId="LiveId" clId="{433078B5-6897-48A7-BDA0-D22613F8891F}" dt="2025-05-08T10:41:49.579" v="3"/>
          <ac:spMkLst>
            <pc:docMk/>
            <pc:sldMk cId="1292473336" sldId="290"/>
            <ac:spMk id="2" creationId="{497F4F21-4224-4EF0-BB45-AC4104B395AF}"/>
          </ac:spMkLst>
        </pc:spChg>
      </pc:sldChg>
      <pc:sldChg chg="addSp delSp modSp mod">
        <pc:chgData name="Alfred Smith" userId="3c60a3631c0db8ad" providerId="LiveId" clId="{433078B5-6897-48A7-BDA0-D22613F8891F}" dt="2025-05-08T10:44:47.378" v="34"/>
        <pc:sldMkLst>
          <pc:docMk/>
          <pc:sldMk cId="1878919862" sldId="291"/>
        </pc:sldMkLst>
        <pc:spChg chg="add mod">
          <ac:chgData name="Alfred Smith" userId="3c60a3631c0db8ad" providerId="LiveId" clId="{433078B5-6897-48A7-BDA0-D22613F8891F}" dt="2025-05-08T10:44:47.378" v="34"/>
          <ac:spMkLst>
            <pc:docMk/>
            <pc:sldMk cId="1878919862" sldId="291"/>
            <ac:spMk id="2" creationId="{EB68E26F-1F7C-FDED-AA65-85C1C6F2A867}"/>
          </ac:spMkLst>
        </pc:spChg>
        <pc:spChg chg="del">
          <ac:chgData name="Alfred Smith" userId="3c60a3631c0db8ad" providerId="LiveId" clId="{433078B5-6897-48A7-BDA0-D22613F8891F}" dt="2025-05-08T10:44:46.895" v="33" actId="478"/>
          <ac:spMkLst>
            <pc:docMk/>
            <pc:sldMk cId="1878919862" sldId="291"/>
            <ac:spMk id="3" creationId="{A58184BD-88F1-BA02-40C1-D8403D0EEC0D}"/>
          </ac:spMkLst>
        </pc:spChg>
        <pc:spChg chg="del">
          <ac:chgData name="Alfred Smith" userId="3c60a3631c0db8ad" providerId="LiveId" clId="{433078B5-6897-48A7-BDA0-D22613F8891F}" dt="2025-05-08T10:44:46.895" v="33" actId="478"/>
          <ac:spMkLst>
            <pc:docMk/>
            <pc:sldMk cId="1878919862" sldId="291"/>
            <ac:spMk id="4" creationId="{EE2AC625-9141-A801-F431-DD5F79396320}"/>
          </ac:spMkLst>
        </pc:spChg>
        <pc:spChg chg="add mod">
          <ac:chgData name="Alfred Smith" userId="3c60a3631c0db8ad" providerId="LiveId" clId="{433078B5-6897-48A7-BDA0-D22613F8891F}" dt="2025-05-08T10:44:47.378" v="34"/>
          <ac:spMkLst>
            <pc:docMk/>
            <pc:sldMk cId="1878919862" sldId="291"/>
            <ac:spMk id="5" creationId="{C343D327-E82A-26F5-85F8-2592B98BA1E9}"/>
          </ac:spMkLst>
        </pc:spChg>
      </pc:sldChg>
      <pc:sldChg chg="modSp">
        <pc:chgData name="Alfred Smith" userId="3c60a3631c0db8ad" providerId="LiveId" clId="{433078B5-6897-48A7-BDA0-D22613F8891F}" dt="2025-05-08T10:41:49.579" v="3"/>
        <pc:sldMkLst>
          <pc:docMk/>
          <pc:sldMk cId="1014080634" sldId="292"/>
        </pc:sldMkLst>
        <pc:spChg chg="mod">
          <ac:chgData name="Alfred Smith" userId="3c60a3631c0db8ad" providerId="LiveId" clId="{433078B5-6897-48A7-BDA0-D22613F8891F}" dt="2025-05-08T10:41:49.579" v="3"/>
          <ac:spMkLst>
            <pc:docMk/>
            <pc:sldMk cId="1014080634" sldId="292"/>
            <ac:spMk id="2" creationId="{ED019BFF-B264-1C0A-3422-FFCD8556116E}"/>
          </ac:spMkLst>
        </pc:spChg>
      </pc:sldChg>
      <pc:sldChg chg="addSp modSp">
        <pc:chgData name="Alfred Smith" userId="3c60a3631c0db8ad" providerId="LiveId" clId="{433078B5-6897-48A7-BDA0-D22613F8891F}" dt="2025-05-08T10:42:29.563" v="4"/>
        <pc:sldMkLst>
          <pc:docMk/>
          <pc:sldMk cId="4154836401" sldId="296"/>
        </pc:sldMkLst>
        <pc:spChg chg="mod">
          <ac:chgData name="Alfred Smith" userId="3c60a3631c0db8ad" providerId="LiveId" clId="{433078B5-6897-48A7-BDA0-D22613F8891F}" dt="2025-05-08T10:41:49.579" v="3"/>
          <ac:spMkLst>
            <pc:docMk/>
            <pc:sldMk cId="4154836401" sldId="296"/>
            <ac:spMk id="2" creationId="{EFD8106B-834A-BBB0-4B97-D7C2D6BB8541}"/>
          </ac:spMkLst>
        </pc:spChg>
        <pc:spChg chg="add mod">
          <ac:chgData name="Alfred Smith" userId="3c60a3631c0db8ad" providerId="LiveId" clId="{433078B5-6897-48A7-BDA0-D22613F8891F}" dt="2025-05-08T10:42:29.563" v="4"/>
          <ac:spMkLst>
            <pc:docMk/>
            <pc:sldMk cId="4154836401" sldId="296"/>
            <ac:spMk id="4" creationId="{FC503C87-D63C-4961-F274-DD02C3A4A51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61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1DC5E7B-263D-D85C-A977-DEE84291D3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C35C1B4-4F3E-2727-833C-BE48F6059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7"/>
    </mc:Choice>
    <mc:Fallback xmlns="">
      <p:transition spd="slow" advTm="2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511A82-C02C-3E37-D12C-D5A447BE45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AF1AA9-90F8-473F-4AE1-531F40A87979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18:23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E93FD17E-E2D7-F406-28BB-9C998147CE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ECF5CC-E282-00CF-F142-A3F8D75C442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24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དེ་རྩིས་པའི་ཚེ་ཁོ་ལ་གསེར་གྱི་སྒོར་མོ་ས་ཡ་གཅིག་གི་བུ་ལོན་ཡོད་པ་ཞིག་རྒྱལ་པོའི་རྩར་ཁྲིད་དེ།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44DDBC-B31D-73C8-DB02-08EF8235EEC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24As he began the settlements, a debtor was brought to him owing ten thousand talents.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83"/>
    </mc:Choice>
    <mc:Fallback xmlns="">
      <p:transition spd="slow" advTm="8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07F2EB-191C-B47E-11F9-E838240AF1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E228E9-9EC9-88EC-5C3A-D5E497FDC422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18:24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9A09426-408B-B3F7-2DFD-8B4FF6B58D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0E13F4-5A05-D457-FE08-9EFA4CCF164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25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ཁོ་ལ་བུ་ལོན་འཇལ་རྒྱུ་མེད་པས། རྒྱལ་པོས་ཁོ་དང༌། བཟའ་ཟླ། ཕྲུ་གུ ཁོ་ལ་ཡོད་པ་ཐམས་ཅད་བུ་ལོན་དེ་འཇལ་བའི་ཕྱིར་འཚོང་དགོས་པའི་བཀའ་མངགས།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75F5FE-0E87-86E5-F67A-BC1D7E126C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25Since the man was unable to pay, the master ordered that he be sold to pay his debt, along with his wife and children and everything he owned.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34"/>
    </mc:Choice>
    <mc:Fallback xmlns="">
      <p:transition spd="slow" advTm="10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341BF2-C6A8-C9FF-AC42-D030195ADA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73CB58-AE13-152D-7A2E-8DEE36A675E7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18:25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E3B76DFA-E19D-1E8A-A5EB-2FACCF10A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F9305D-CCCA-9B91-9384-CFDE843648C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26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དེ་བས་ན་བྲན་གཡོག་དེ་རྒྱལ་པོའི་དྲུང་དུ་ཕྱག་འཚལ་དེ་ཁོང་ལ། ང་ལ་བཟོད་པར་མཛོད་ཅིག ངས་ཁྱེད་ལ་བུ་ལོན་ཐམས་ཅད་འཇལ་ཡོང་ཞེས་སྨྲས།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1E9708-454B-18A7-DFDD-C56D174599F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26Then the servant fell on his knees before him. ‘Have patience with me,’ he begged, ‘and I will pay back everything.’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11"/>
    </mc:Choice>
    <mc:Fallback xmlns="">
      <p:transition spd="slow" advTm="11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2DA589-6CBB-06F2-4842-2D919C9D9D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5C9C3-3F58-906B-7F59-73C396AAD9EC}"/>
              </a:ext>
            </a:extLst>
          </p:cNvPr>
          <p:cNvSpPr txBox="1"/>
          <p:nvPr/>
        </p:nvSpPr>
        <p:spPr>
          <a:xfrm>
            <a:off x="217727" y="5676777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18:26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51ABFF09-15A1-1B52-2522-50595924FE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47FBF9-241B-4939-0409-2201CD94057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27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དེ་ནས་རྒྱལ་པོ་སྙིང་རྗེ་སྐྱེས་ནས་བྲན་གཡོག་དེ་གློད་གྲོལ་བཏང་སྟེ་བུ་ལོན་དེ་བསལ།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F36B36-A8A4-864E-D760-194399378C7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27His master had compassion on him, forgave his debt, and released him.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35"/>
    </mc:Choice>
    <mc:Fallback xmlns="">
      <p:transition spd="slow" advTm="6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CB8BC8-10F2-B3DA-33A1-6BBE919F0C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68" b="96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5ABEBB-360E-83FB-174F-CF052791F427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18:27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967E1CFB-9FA9-332F-95CE-E0EF3F5E77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7F1987-1281-EC11-716C-200425E9022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28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བྲན་གཡོག་དེ་ཕྱིར་སོང་ནས་རང་དང་མཉམ་པའི་བྲན་གཡོག་རྣམས་ཀྱི་ནང་ནས་ཁོ་ལ་དངུལ་སྒོར་བརྒྱ་ཡི་བུ་ལོན་ཡོད་པ་ཞིག་དང་ཐུག་པས། སྐེ་བཙིར་ཏེ་ཁོ་ལ། བུ་ལོན་འཇོལ་ཞིག་ཅེས་སྨྲས།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7BBE35-234B-20C9-1018-05114BF5D72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28But when that servant went out, he found one of his fellow servants who owed him a hundred denarii. He grabbed him and began to choke him, saying, ‘Pay back what you owe me!’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11"/>
    </mc:Choice>
    <mc:Fallback xmlns="">
      <p:transition spd="slow" advTm="14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02AC3D-5872-A89A-947D-3EEA7B805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040" y="0"/>
            <a:ext cx="54864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3FC9ED-2721-805F-0201-B8AFC25583E0}"/>
              </a:ext>
            </a:extLst>
          </p:cNvPr>
          <p:cNvSpPr txBox="1"/>
          <p:nvPr/>
        </p:nvSpPr>
        <p:spPr>
          <a:xfrm>
            <a:off x="390660" y="1145051"/>
            <a:ext cx="3666185" cy="43671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མད་ཐཱ 18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གུ་ཡངས་གཏོང་བའི་དཔེ།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B582E9-1848-3799-2D68-B1AF515FB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3090"/>
            <a:ext cx="12192000" cy="71910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C5CD83-AAE1-67F5-E96B-E82321A77574}"/>
              </a:ext>
            </a:extLst>
          </p:cNvPr>
          <p:cNvSpPr txBox="1"/>
          <p:nvPr/>
        </p:nvSpPr>
        <p:spPr>
          <a:xfrm>
            <a:off x="552578" y="5612382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18:28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05B948D-A465-D133-290B-BF94283DF7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BE9348-622B-4D5B-9FF3-F7B96AABD697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29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བྲན་གཡོག་དེས་པུས་མོ་སར་བཙུགས་ནས་ཁོ་ལ། ང་ལ་བཟོད་པ་སྒོམ་རོགས། ངས་ཁྱེད་ལ་བུ་ལོན་འཇལ་ཡོང་ཞེས་བཤད།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5C7885-8FCE-DFBA-EC94-F4EC09DC222B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29So his fellow servant fell down and begged him, ‘Have patience with me, and I will pay you back.’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7"/>
    </mc:Choice>
    <mc:Fallback xmlns="">
      <p:transition spd="slow" advTm="10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4FE737-3780-D824-2313-4A8E7FD4BF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" r="107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57BB5E-EC2D-400B-1036-52DA6F9AA901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18:29</a:t>
            </a: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6E37D93-FCDA-DE20-53C1-5D484195BD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3F3075-7AEF-A9EF-ED6C-020554BB07A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30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འོན་ཀྱང་ཁོས་མ་ཉན་པར་སོང་ནས་བུ་ལོན་འཇལ་མ་ཚར་བའི་བར་དུ་བྲན་གཡོག་དེ་བཙོན་དུ་བཅུག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1F26F0-C70A-83E0-B22A-46590CC157C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30But he refused. Instead, he went and had the man thrown into prison until he could pay his debt.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90"/>
    </mc:Choice>
    <mc:Fallback xmlns="">
      <p:transition spd="slow" advTm="9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316394-12A1-CA1A-4749-565D02C126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760734-F39B-099B-AAEA-E6AD08FEFAEB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18:30</a:t>
            </a: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51A379AB-9938-A577-D912-7C9F1879C2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FF225C-FDFE-238D-3D26-F63ED1C7B7E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31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བྲན་གཡོག་གཞན་རྣམས་ཀྱིས་དེ་མཐོང་ནས་སེམས་ཤིན་ཏུ་འཁྲུགས་པར་གྱུར་ཏེ། རྒྱལ་པོའི་དྲུང་དུ་སོང་ནས་གནས་ཚུལ་དེ་ཐམས་ཅད་བཤད།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002851-67F2-5F37-7943-D71CB6887D9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31When his fellow servants saw what had happened, they were greatly distressed, and they went and recounted all of this to their master.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0"/>
    </mc:Choice>
    <mc:Fallback xmlns="">
      <p:transition spd="slow" advTm="9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1D8DFB-13B4-C4DF-8AF4-E2B5E164FD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52B68F-E7FE-5FCD-723A-D318E78C78E1}"/>
              </a:ext>
            </a:extLst>
          </p:cNvPr>
          <p:cNvSpPr txBox="1"/>
          <p:nvPr/>
        </p:nvSpPr>
        <p:spPr>
          <a:xfrm>
            <a:off x="9207180" y="585708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18:31</a:t>
            </a: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24F98357-939D-11CB-82FE-3020408E7E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1732F2-DB25-7536-2B0E-0C454A3F953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32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རྒྱལ་པོས་བྲན་གཡོག་དེ་བོས་ནས་ཁོ་ལ། གཡོག་པོ་ངན་པ་ཁྱོད། ཁྱོད་ཀྱིས་ང་ལ་ཞུ་བ་ཆེན་པོ་ཕུལ་བས་ངས་ཁྱོད་ཀྱི་བུ་ལོན་ཐམས་ཅད་བསལ།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5C5CB-1F1D-218A-C525-6D188EC078E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32Then the master summoned him and declared, ‘You wicked servant! I forgave all your debt because you begged me.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65"/>
    </mc:Choice>
    <mc:Fallback xmlns="">
      <p:transition spd="slow" advTm="11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706BCF-C5AA-7B48-9975-537659FC5B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3F6967-C479-59CC-7889-6BEEDE9B0A78}"/>
              </a:ext>
            </a:extLst>
          </p:cNvPr>
          <p:cNvSpPr txBox="1"/>
          <p:nvPr/>
        </p:nvSpPr>
        <p:spPr>
          <a:xfrm>
            <a:off x="9336559" y="571541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18:32</a:t>
            </a: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AF33C042-9604-474B-0A64-BB10C5E2EA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D12B4C-71E0-5256-EF2B-51DDE2DA0E42}"/>
              </a:ext>
            </a:extLst>
          </p:cNvPr>
          <p:cNvSpPr txBox="1"/>
          <p:nvPr/>
        </p:nvSpPr>
        <p:spPr>
          <a:xfrm>
            <a:off x="568452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7200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33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ངས་ཁྱོད་ལ་སྙིང་རྗེ་བྱས་པ་ལྟར། ཁྱོད་ཀྱིས་ཀྱང་རང་དང་མཉམ་པའི་བྲན་གཡོག་ལ་སྙིང་རྗེ་བྱེད་དགོས་པ་མ་ཡིན་ནམ་ཞེས་སྨྲས།</a:t>
            </a:r>
            <a:endParaRPr lang="en-IN" sz="7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5DDBF3-F7FF-9E4D-7DD9-442684CAFC8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33Shouldn’t you have had mercy on your fellow servant, just as I had on you?’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63"/>
    </mc:Choice>
    <mc:Fallback xmlns="">
      <p:transition spd="slow" advTm="7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མད་ཐཱ 18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གུ་ཡངས་གཏོང་བའི་དཔེ།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i="0" u="none" strike="noStrike" baseline="0" dirty="0">
                <a:latin typeface="TimesNewRomanPS-BoldMT"/>
              </a:rPr>
              <a:t>The Unforgiving Servant - Matthew 18:21-35</a:t>
            </a:r>
            <a:endParaRPr lang="en-IN" sz="60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73C500F-ACB9-AFF7-F66D-71F875DB91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1"/>
    </mc:Choice>
    <mc:Fallback xmlns="">
      <p:transition spd="slow" advTm="6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81EFB0-8235-0449-6AB7-83F235127C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19A225-B9AE-DFE1-949C-CC1A3561DF55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18:33</a:t>
            </a: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7185EED-893A-10BB-24DA-5C013C03DA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36AD04-64D1-91EA-A91D-A5E32BF6EAE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34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རྒྱལ་པོ་ཁྲོས་ནས་བུ་ལོན་ཐམས་ཅད་འཇལ་མ་ཚར་བའི་བར་མནར་གཅོད་གཏོང་མཁན་རྣམས་ལ་གཏད།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EC8821-3794-ED4A-134F-AD18F1C3AA4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34In anger his master turned him over to the jailers to be tortured, until he should repay all that he owed.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5391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0"/>
    </mc:Choice>
    <mc:Fallback xmlns="">
      <p:transition spd="slow" advTm="7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DAE03C-B7E6-2673-1AB1-6C1E02E135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7F4F21-4224-4EF0-BB45-AC4104B395AF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18:34</a:t>
            </a:r>
          </a:p>
        </p:txBody>
      </p:sp>
    </p:spTree>
    <p:extLst>
      <p:ext uri="{BB962C8B-B14F-4D97-AF65-F5344CB8AC3E}">
        <p14:creationId xmlns:p14="http://schemas.microsoft.com/office/powerpoint/2010/main" val="12924733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FB90499-5E73-1459-9914-4E176AA134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68E26F-1F7C-FDED-AA65-85C1C6F2A86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35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གལ་ཏེ་ཁྱོད་ཚོ་མི་རེ་རེས་སེམས་གཏིང་ནས་རང་གི་སྤུན་ཟླར་གུ་ཡངས་མ་བཏང་ན། ཞིང་ཁམས་སུ་བཞུགས་པའི་ངའི་ཡབ་ཀྱིས་ཀྱང་ཁྱོད་ཚོར་དེ་ལྟར་མཛད་ངེས་ཡིན་”ཞེས་གསུངས་སོ། 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43D327-E82A-26F5-85F8-2592B98BA1E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35That is how My heavenly Father will treat each of you unless you forgive your brother from your heart.”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7891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76"/>
    </mc:Choice>
    <mc:Fallback xmlns="">
      <p:transition spd="slow" advTm="14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13B58A-3448-A206-49A5-817E633767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019BFF-B264-1C0A-3422-FFCD8556116E}"/>
              </a:ext>
            </a:extLst>
          </p:cNvPr>
          <p:cNvSpPr txBox="1"/>
          <p:nvPr/>
        </p:nvSpPr>
        <p:spPr>
          <a:xfrm>
            <a:off x="9338083" y="5612382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18:35</a:t>
            </a:r>
          </a:p>
        </p:txBody>
      </p:sp>
    </p:spTree>
    <p:extLst>
      <p:ext uri="{BB962C8B-B14F-4D97-AF65-F5344CB8AC3E}">
        <p14:creationId xmlns:p14="http://schemas.microsoft.com/office/powerpoint/2010/main" val="1014080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02AC3D-5872-A89A-947D-3EEA7B805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040" y="0"/>
            <a:ext cx="54864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D8106B-834A-BBB0-4B97-D7C2D6BB8541}"/>
              </a:ext>
            </a:extLst>
          </p:cNvPr>
          <p:cNvSpPr txBox="1"/>
          <p:nvPr/>
        </p:nvSpPr>
        <p:spPr>
          <a:xfrm>
            <a:off x="390660" y="1145051"/>
            <a:ext cx="3666185" cy="43671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མད་ཐཱ 18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གུ་ཡངས་གཏོང་བའི་དཔེ།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FC503C87-D63C-4961-F274-DD02C3A4A51B}"/>
              </a:ext>
            </a:extLst>
          </p:cNvPr>
          <p:cNvSpPr txBox="1"/>
          <p:nvPr/>
        </p:nvSpPr>
        <p:spPr>
          <a:xfrm>
            <a:off x="227330" y="5811203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836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8826498D-E88B-CFA1-D693-2DE8C06B0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816A6C-2A36-DFCD-6B62-EFD555A9AD3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21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དེ་ནས་པེ་ཏྲོ་ཡོང་ནས་ཁོང་ལ་“གཙོ་བོ་ལགས། ངའི་སྤུན་ཟླ་ཡིས་ང་ལ་སྡིག་ཉེས་བྱས་ན་ངས་ལན་ཇི་ཙམ་གྱི་བར་དུ་གུ་ཡངས་གཏོང་དགོས། ལན་བདུན་གྱིས་ཆོག་གམ་”ཞེས་དྲིས་པ་ལ།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E26BAF-A13D-BB25-569A-3360A8DBD1C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21Then Peter came to Jesus and asked, “Lord, how many times shall I forgive my brother who sins against me? Up to seven times?”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95"/>
    </mc:Choice>
    <mc:Fallback xmlns="">
      <p:transition spd="slow" advTm="15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8C4500-9F13-4727-7D7D-E54F9A0173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D42CC6-57D4-0F7D-5C73-DA05D092B701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18:21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74E43FAE-6382-8D23-E098-346155028F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B2392E-3871-2B5D-4D3A-5CE80B6F0CB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22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ཡེ་ཤུས་ཁོ་ལ་“ལན་བདུན་མི་ཟེར་གྱི། བདུན་ཅུ་ཐེངས་བདུན་ཟེར།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3264D8-D812-8420-4AF4-6193F4187DB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777A7B"/>
                </a:solidFill>
                <a:latin typeface="Arial" panose="020B0604020202020204" pitchFamily="34" charset="0"/>
              </a:rPr>
              <a:t>22Jesus answered, “I tell you, not just seven times, but seventy-seven times!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6"/>
    </mc:Choice>
    <mc:Fallback xmlns="">
      <p:transition spd="slow" advTm="7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9B4E54-7F05-A2DC-7012-7F3EE183A3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" r="2360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B25B86-2F05-A45F-6D95-3491C23DA966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18:22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17B3DC64-9E7C-453C-0F0A-BA7E954EE8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07ECE2-C6B2-1E2D-6141-592E758E801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23</a:t>
            </a:r>
            <a:r>
              <a:rPr lang="bo-CN" sz="66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དེའི་ཕྱིར་དཀོན་མཆོག་གི་རྒྱལ་སྲིད་ནི་རང་གི་བྲན་གཡོག་རྣམས་དང་རྩིས་དག་ཞུ་འདོད་པའི་རྒྱལ་པོ་ཞིག་དང་འདྲ་བ་ཡིན། </a:t>
            </a:r>
            <a:endParaRPr lang="en-IN" sz="6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141612-EABA-8CC7-B6BC-2D028BCEFFB8}"/>
              </a:ext>
            </a:extLst>
          </p:cNvPr>
          <p:cNvSpPr txBox="1"/>
          <p:nvPr/>
        </p:nvSpPr>
        <p:spPr>
          <a:xfrm>
            <a:off x="277091" y="299898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23Because of this, the kingdom of heaven is like a king who wanted to settle accounts with his servants.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85"/>
    </mc:Choice>
    <mc:Fallback xmlns="">
      <p:transition spd="slow" advTm="9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2891</TotalTime>
  <Words>1066</Words>
  <Application>Microsoft Office PowerPoint</Application>
  <PresentationFormat>Widescreen</PresentationFormat>
  <Paragraphs>64</Paragraphs>
  <Slides>34</Slides>
  <Notes>1</Notes>
  <HiddenSlides>0</HiddenSlides>
  <MMClips>17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Office Theme</vt:lpstr>
      <vt:lpstr>61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2025-05-08T10:44:48Z</dcterms:modified>
</cp:coreProperties>
</file>