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0" r:id="rId4"/>
    <p:sldId id="296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F88AF-8F87-4065-A1F0-9A30869B11A1}" v="15" dt="2025-05-30T06:45:47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A7904D8-E853-4C63-8460-FE5099F77BDB}"/>
    <pc:docChg chg="modSld">
      <pc:chgData name="Leonie Smith" userId="fed1330f33f5650e" providerId="LiveId" clId="{9A7904D8-E853-4C63-8460-FE5099F77BDB}" dt="2023-07-11T12:35:44.664" v="67" actId="20577"/>
      <pc:docMkLst>
        <pc:docMk/>
      </pc:docMkLst>
      <pc:sldChg chg="addSp delSp modSp mod modTransition modAnim modNotesTx">
        <pc:chgData name="Leonie Smith" userId="fed1330f33f5650e" providerId="LiveId" clId="{9A7904D8-E853-4C63-8460-FE5099F77BDB}" dt="2023-06-19T06:13:12.204" v="4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9A7904D8-E853-4C63-8460-FE5099F77BDB}" dt="2023-07-11T12:31:35.993" v="11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A7904D8-E853-4C63-8460-FE5099F77BDB}" dt="2023-07-11T12:31:03.714" v="6" actId="1076"/>
        <pc:sldMkLst>
          <pc:docMk/>
          <pc:sldMk cId="2346136586" sldId="260"/>
        </pc:sldMkLst>
      </pc:sldChg>
      <pc:sldChg chg="addSp modSp mod">
        <pc:chgData name="Leonie Smith" userId="fed1330f33f5650e" providerId="LiveId" clId="{9A7904D8-E853-4C63-8460-FE5099F77BDB}" dt="2023-07-11T12:33:48.546" v="37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A7904D8-E853-4C63-8460-FE5099F77BDB}" dt="2023-07-11T12:33:54.696" v="3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A7904D8-E853-4C63-8460-FE5099F77BDB}" dt="2023-07-11T12:34:00.774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A7904D8-E853-4C63-8460-FE5099F77BDB}" dt="2023-07-11T12:34:08.44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A7904D8-E853-4C63-8460-FE5099F77BDB}" dt="2023-07-11T12:34:15.530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A7904D8-E853-4C63-8460-FE5099F77BDB}" dt="2023-07-11T12:34:24.680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A7904D8-E853-4C63-8460-FE5099F77BDB}" dt="2023-07-11T12:34:32.938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A7904D8-E853-4C63-8460-FE5099F77BDB}" dt="2023-07-11T12:34:48.338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9A7904D8-E853-4C63-8460-FE5099F77BDB}" dt="2023-07-11T12:34:57.746" v="55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A7904D8-E853-4C63-8460-FE5099F77BDB}" dt="2023-07-11T12:35:04.681" v="57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9A7904D8-E853-4C63-8460-FE5099F77BDB}" dt="2023-07-11T12:35:12.628" v="59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9A7904D8-E853-4C63-8460-FE5099F77BDB}" dt="2023-07-11T12:35:22.661" v="61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9A7904D8-E853-4C63-8460-FE5099F77BDB}" dt="2023-07-11T12:35:29.711" v="63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9A7904D8-E853-4C63-8460-FE5099F77BDB}" dt="2023-07-11T12:35:37.015" v="65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9A7904D8-E853-4C63-8460-FE5099F77BDB}" dt="2023-07-11T12:35:44.664" v="67" actId="20577"/>
        <pc:sldMkLst>
          <pc:docMk/>
          <pc:sldMk cId="1014080634" sldId="292"/>
        </pc:sldMkLst>
      </pc:sldChg>
      <pc:sldChg chg="addSp modSp">
        <pc:chgData name="Leonie Smith" userId="fed1330f33f5650e" providerId="LiveId" clId="{9A7904D8-E853-4C63-8460-FE5099F77BDB}" dt="2023-07-11T12:31:47.982" v="12"/>
        <pc:sldMkLst>
          <pc:docMk/>
          <pc:sldMk cId="4154836401" sldId="296"/>
        </pc:sldMkLst>
      </pc:sldChg>
    </pc:docChg>
  </pc:docChgLst>
  <pc:docChgLst>
    <pc:chgData name="Alfred Smith" userId="3c60a3631c0db8ad" providerId="LiveId" clId="{433078B5-6897-48A7-BDA0-D22613F8891F}"/>
    <pc:docChg chg="custSel modSld">
      <pc:chgData name="Alfred Smith" userId="3c60a3631c0db8ad" providerId="LiveId" clId="{433078B5-6897-48A7-BDA0-D22613F8891F}" dt="2025-05-08T10:44:47.378" v="34"/>
      <pc:docMkLst>
        <pc:docMk/>
      </pc:docMkLst>
      <pc:sldChg chg="addSp delSp modSp mod">
        <pc:chgData name="Alfred Smith" userId="3c60a3631c0db8ad" providerId="LiveId" clId="{433078B5-6897-48A7-BDA0-D22613F8891F}" dt="2025-05-08T10:39:51.798" v="2"/>
        <pc:sldMkLst>
          <pc:docMk/>
          <pc:sldMk cId="1499918570" sldId="257"/>
        </pc:sldMkLst>
        <pc:spChg chg="add mod">
          <ac:chgData name="Alfred Smith" userId="3c60a3631c0db8ad" providerId="LiveId" clId="{433078B5-6897-48A7-BDA0-D22613F8891F}" dt="2025-05-08T10:39:51.798" v="2"/>
          <ac:spMkLst>
            <pc:docMk/>
            <pc:sldMk cId="1499918570" sldId="257"/>
            <ac:spMk id="6" creationId="{7C35C1B4-4F3E-2727-833C-BE48F6059373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3788111665" sldId="258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3788111665" sldId="258"/>
            <ac:spMk id="2" creationId="{DA3FC9ED-2721-805F-0201-B8AFC25583E0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346136586" sldId="260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433078B5-6897-48A7-BDA0-D22613F8891F}" dt="2025-05-08T10:42:39.985" v="6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433078B5-6897-48A7-BDA0-D22613F8891F}" dt="2025-05-08T10:42:50.670" v="8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433078B5-6897-48A7-BDA0-D22613F8891F}" dt="2025-05-08T10:42:58.852" v="10"/>
        <pc:sldMkLst>
          <pc:docMk/>
          <pc:sldMk cId="641208035" sldId="263"/>
        </pc:sldMkLst>
      </pc:sldChg>
      <pc:sldChg chg="addSp delSp modSp mod">
        <pc:chgData name="Alfred Smith" userId="3c60a3631c0db8ad" providerId="LiveId" clId="{433078B5-6897-48A7-BDA0-D22613F8891F}" dt="2025-05-08T10:43:06.585" v="12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433078B5-6897-48A7-BDA0-D22613F8891F}" dt="2025-05-08T10:43:14.826" v="14"/>
        <pc:sldMkLst>
          <pc:docMk/>
          <pc:sldMk cId="978260341" sldId="265"/>
        </pc:sldMkLst>
      </pc:sldChg>
      <pc:sldChg chg="addSp delSp modSp mod">
        <pc:chgData name="Alfred Smith" userId="3c60a3631c0db8ad" providerId="LiveId" clId="{433078B5-6897-48A7-BDA0-D22613F8891F}" dt="2025-05-08T10:43:26.809" v="16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433078B5-6897-48A7-BDA0-D22613F8891F}" dt="2025-05-08T10:43:35.985" v="18"/>
        <pc:sldMkLst>
          <pc:docMk/>
          <pc:sldMk cId="4017137865" sldId="267"/>
        </pc:sldMkLst>
      </pc:sldChg>
      <pc:sldChg chg="addSp delSp modSp mod">
        <pc:chgData name="Alfred Smith" userId="3c60a3631c0db8ad" providerId="LiveId" clId="{433078B5-6897-48A7-BDA0-D22613F8891F}" dt="2025-05-08T10:43:50.054" v="20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433078B5-6897-48A7-BDA0-D22613F8891F}" dt="2025-05-08T10:43:58.136" v="22"/>
        <pc:sldMkLst>
          <pc:docMk/>
          <pc:sldMk cId="100491716" sldId="269"/>
        </pc:sldMkLst>
        <pc:spChg chg="add mod">
          <ac:chgData name="Alfred Smith" userId="3c60a3631c0db8ad" providerId="LiveId" clId="{433078B5-6897-48A7-BDA0-D22613F8891F}" dt="2025-05-08T10:43:58.136" v="22"/>
          <ac:spMkLst>
            <pc:docMk/>
            <pc:sldMk cId="100491716" sldId="269"/>
            <ac:spMk id="2" creationId="{9FBE9348-622B-4D5B-9FF3-F7B96AABD697}"/>
          </ac:spMkLst>
        </pc:spChg>
        <pc:spChg chg="add mod">
          <ac:chgData name="Alfred Smith" userId="3c60a3631c0db8ad" providerId="LiveId" clId="{433078B5-6897-48A7-BDA0-D22613F8891F}" dt="2025-05-08T10:43:58.136" v="22"/>
          <ac:spMkLst>
            <pc:docMk/>
            <pc:sldMk cId="100491716" sldId="269"/>
            <ac:spMk id="5" creationId="{4C5C7885-8FCE-DFBA-EC94-F4EC09DC222B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4024569785" sldId="272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024569785" sldId="272"/>
            <ac:spMk id="2" creationId="{BBD42CC6-57D4-0F7D-5C73-DA05D092B701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487179600" sldId="273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87179600" sldId="273"/>
            <ac:spMk id="2" creationId="{16B25B86-2F05-A45F-6D95-3491C23DA966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168401200" sldId="274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168401200" sldId="274"/>
            <ac:spMk id="2" creationId="{CCAF1AA9-90F8-473F-4AE1-531F40A87979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996969115" sldId="275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996969115" sldId="275"/>
            <ac:spMk id="2" creationId="{F2E228E9-9EC9-88EC-5C3A-D5E497FDC422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390376940" sldId="276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390376940" sldId="276"/>
            <ac:spMk id="2" creationId="{7A73CB58-AE13-152D-7A2E-8DEE36A675E7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4265919077" sldId="277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265919077" sldId="277"/>
            <ac:spMk id="2" creationId="{1595C9C3-3F58-906B-7F59-73C396AAD9EC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210266664" sldId="278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210266664" sldId="278"/>
            <ac:spMk id="2" creationId="{235ABEBB-360E-83FB-174F-CF052791F427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888433145" sldId="279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888433145" sldId="279"/>
            <ac:spMk id="2" creationId="{7BC5CD83-AAE1-67F5-E96B-E82321A77574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791300187" sldId="280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791300187" sldId="280"/>
            <ac:spMk id="2" creationId="{9457BB5E-EC2D-400B-1036-52DA6F9AA901}"/>
          </ac:spMkLst>
        </pc:spChg>
      </pc:sldChg>
      <pc:sldChg chg="addSp delSp modSp mod">
        <pc:chgData name="Alfred Smith" userId="3c60a3631c0db8ad" providerId="LiveId" clId="{433078B5-6897-48A7-BDA0-D22613F8891F}" dt="2025-05-08T10:44:06.227" v="24"/>
        <pc:sldMkLst>
          <pc:docMk/>
          <pc:sldMk cId="1922139011" sldId="281"/>
        </pc:sldMkLst>
        <pc:spChg chg="add mod">
          <ac:chgData name="Alfred Smith" userId="3c60a3631c0db8ad" providerId="LiveId" clId="{433078B5-6897-48A7-BDA0-D22613F8891F}" dt="2025-05-08T10:44:06.227" v="24"/>
          <ac:spMkLst>
            <pc:docMk/>
            <pc:sldMk cId="1922139011" sldId="281"/>
            <ac:spMk id="2" creationId="{2C3F3075-7AEF-A9EF-ED6C-020554BB07A9}"/>
          </ac:spMkLst>
        </pc:spChg>
        <pc:spChg chg="add mod">
          <ac:chgData name="Alfred Smith" userId="3c60a3631c0db8ad" providerId="LiveId" clId="{433078B5-6897-48A7-BDA0-D22613F8891F}" dt="2025-05-08T10:44:06.227" v="24"/>
          <ac:spMkLst>
            <pc:docMk/>
            <pc:sldMk cId="1922139011" sldId="281"/>
            <ac:spMk id="5" creationId="{451F26F0-C70A-83E0-B22A-46590CC157C4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126511635" sldId="282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126511635" sldId="282"/>
            <ac:spMk id="2" creationId="{3C760734-F39B-099B-AAEA-E6AD08FEFAEB}"/>
          </ac:spMkLst>
        </pc:spChg>
      </pc:sldChg>
      <pc:sldChg chg="addSp delSp modSp mod">
        <pc:chgData name="Alfred Smith" userId="3c60a3631c0db8ad" providerId="LiveId" clId="{433078B5-6897-48A7-BDA0-D22613F8891F}" dt="2025-05-08T10:44:13.422" v="26"/>
        <pc:sldMkLst>
          <pc:docMk/>
          <pc:sldMk cId="3166251957" sldId="283"/>
        </pc:sldMkLst>
        <pc:spChg chg="add mod">
          <ac:chgData name="Alfred Smith" userId="3c60a3631c0db8ad" providerId="LiveId" clId="{433078B5-6897-48A7-BDA0-D22613F8891F}" dt="2025-05-08T10:44:13.422" v="26"/>
          <ac:spMkLst>
            <pc:docMk/>
            <pc:sldMk cId="3166251957" sldId="283"/>
            <ac:spMk id="2" creationId="{29FF225C-FDFE-238D-3D26-F63ED1C7B7E8}"/>
          </ac:spMkLst>
        </pc:spChg>
        <pc:spChg chg="add mod">
          <ac:chgData name="Alfred Smith" userId="3c60a3631c0db8ad" providerId="LiveId" clId="{433078B5-6897-48A7-BDA0-D22613F8891F}" dt="2025-05-08T10:44:13.422" v="26"/>
          <ac:spMkLst>
            <pc:docMk/>
            <pc:sldMk cId="3166251957" sldId="283"/>
            <ac:spMk id="5" creationId="{B8002851-67F2-5F37-7943-D71CB6887D96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3922583308" sldId="284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3922583308" sldId="284"/>
            <ac:spMk id="2" creationId="{F752B68F-E7FE-5FCD-723A-D318E78C78E1}"/>
          </ac:spMkLst>
        </pc:spChg>
      </pc:sldChg>
      <pc:sldChg chg="addSp delSp modSp mod">
        <pc:chgData name="Alfred Smith" userId="3c60a3631c0db8ad" providerId="LiveId" clId="{433078B5-6897-48A7-BDA0-D22613F8891F}" dt="2025-05-08T10:44:21.134" v="28"/>
        <pc:sldMkLst>
          <pc:docMk/>
          <pc:sldMk cId="1522780631" sldId="285"/>
        </pc:sldMkLst>
        <pc:spChg chg="add mod">
          <ac:chgData name="Alfred Smith" userId="3c60a3631c0db8ad" providerId="LiveId" clId="{433078B5-6897-48A7-BDA0-D22613F8891F}" dt="2025-05-08T10:44:21.134" v="28"/>
          <ac:spMkLst>
            <pc:docMk/>
            <pc:sldMk cId="1522780631" sldId="285"/>
            <ac:spMk id="2" creationId="{161732F2-DB25-7536-2B0E-0C454A3F9538}"/>
          </ac:spMkLst>
        </pc:spChg>
        <pc:spChg chg="add mod">
          <ac:chgData name="Alfred Smith" userId="3c60a3631c0db8ad" providerId="LiveId" clId="{433078B5-6897-48A7-BDA0-D22613F8891F}" dt="2025-05-08T10:44:21.134" v="28"/>
          <ac:spMkLst>
            <pc:docMk/>
            <pc:sldMk cId="1522780631" sldId="285"/>
            <ac:spMk id="5" creationId="{8EF5C5CB-1F1D-218A-C525-6D188EC078EB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850742486" sldId="286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850742486" sldId="286"/>
            <ac:spMk id="2" creationId="{213F6967-C479-59CC-7889-6BEEDE9B0A78}"/>
          </ac:spMkLst>
        </pc:spChg>
      </pc:sldChg>
      <pc:sldChg chg="addSp delSp modSp mod">
        <pc:chgData name="Alfred Smith" userId="3c60a3631c0db8ad" providerId="LiveId" clId="{433078B5-6897-48A7-BDA0-D22613F8891F}" dt="2025-05-08T10:44:32.957" v="30"/>
        <pc:sldMkLst>
          <pc:docMk/>
          <pc:sldMk cId="2332778949" sldId="287"/>
        </pc:sldMkLst>
        <pc:spChg chg="add mod">
          <ac:chgData name="Alfred Smith" userId="3c60a3631c0db8ad" providerId="LiveId" clId="{433078B5-6897-48A7-BDA0-D22613F8891F}" dt="2025-05-08T10:44:32.957" v="30"/>
          <ac:spMkLst>
            <pc:docMk/>
            <pc:sldMk cId="2332778949" sldId="287"/>
            <ac:spMk id="2" creationId="{C7D12B4C-71E0-5256-EF2B-51DDE2DA0E42}"/>
          </ac:spMkLst>
        </pc:spChg>
        <pc:spChg chg="add mod">
          <ac:chgData name="Alfred Smith" userId="3c60a3631c0db8ad" providerId="LiveId" clId="{433078B5-6897-48A7-BDA0-D22613F8891F}" dt="2025-05-08T10:44:32.957" v="30"/>
          <ac:spMkLst>
            <pc:docMk/>
            <pc:sldMk cId="2332778949" sldId="287"/>
            <ac:spMk id="5" creationId="{7D5DDBF3-F7FF-9E4D-7DD9-442684CAFC84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828872212" sldId="288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828872212" sldId="288"/>
            <ac:spMk id="2" creationId="{C019A225-B9AE-DFE1-949C-CC1A3561DF55}"/>
          </ac:spMkLst>
        </pc:spChg>
      </pc:sldChg>
      <pc:sldChg chg="addSp delSp modSp mod">
        <pc:chgData name="Alfred Smith" userId="3c60a3631c0db8ad" providerId="LiveId" clId="{433078B5-6897-48A7-BDA0-D22613F8891F}" dt="2025-05-08T10:44:40.201" v="32"/>
        <pc:sldMkLst>
          <pc:docMk/>
          <pc:sldMk cId="3153919605" sldId="289"/>
        </pc:sldMkLst>
        <pc:spChg chg="add mod">
          <ac:chgData name="Alfred Smith" userId="3c60a3631c0db8ad" providerId="LiveId" clId="{433078B5-6897-48A7-BDA0-D22613F8891F}" dt="2025-05-08T10:44:40.201" v="32"/>
          <ac:spMkLst>
            <pc:docMk/>
            <pc:sldMk cId="3153919605" sldId="289"/>
            <ac:spMk id="2" creationId="{2836AD04-64D1-91EA-A91D-A5E32BF6EAE3}"/>
          </ac:spMkLst>
        </pc:spChg>
        <pc:spChg chg="add mod">
          <ac:chgData name="Alfred Smith" userId="3c60a3631c0db8ad" providerId="LiveId" clId="{433078B5-6897-48A7-BDA0-D22613F8891F}" dt="2025-05-08T10:44:40.201" v="32"/>
          <ac:spMkLst>
            <pc:docMk/>
            <pc:sldMk cId="3153919605" sldId="289"/>
            <ac:spMk id="5" creationId="{3AEC8821-3794-ED4A-134F-AD18F1C3AA4D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292473336" sldId="290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292473336" sldId="290"/>
            <ac:spMk id="2" creationId="{497F4F21-4224-4EF0-BB45-AC4104B395AF}"/>
          </ac:spMkLst>
        </pc:spChg>
      </pc:sldChg>
      <pc:sldChg chg="addSp delSp modSp mod">
        <pc:chgData name="Alfred Smith" userId="3c60a3631c0db8ad" providerId="LiveId" clId="{433078B5-6897-48A7-BDA0-D22613F8891F}" dt="2025-05-08T10:44:47.378" v="34"/>
        <pc:sldMkLst>
          <pc:docMk/>
          <pc:sldMk cId="1878919862" sldId="291"/>
        </pc:sldMkLst>
        <pc:spChg chg="add mod">
          <ac:chgData name="Alfred Smith" userId="3c60a3631c0db8ad" providerId="LiveId" clId="{433078B5-6897-48A7-BDA0-D22613F8891F}" dt="2025-05-08T10:44:47.378" v="34"/>
          <ac:spMkLst>
            <pc:docMk/>
            <pc:sldMk cId="1878919862" sldId="291"/>
            <ac:spMk id="2" creationId="{EB68E26F-1F7C-FDED-AA65-85C1C6F2A867}"/>
          </ac:spMkLst>
        </pc:spChg>
        <pc:spChg chg="add mod">
          <ac:chgData name="Alfred Smith" userId="3c60a3631c0db8ad" providerId="LiveId" clId="{433078B5-6897-48A7-BDA0-D22613F8891F}" dt="2025-05-08T10:44:47.378" v="34"/>
          <ac:spMkLst>
            <pc:docMk/>
            <pc:sldMk cId="1878919862" sldId="291"/>
            <ac:spMk id="5" creationId="{C343D327-E82A-26F5-85F8-2592B98BA1E9}"/>
          </ac:spMkLst>
        </pc:spChg>
      </pc:sldChg>
      <pc:sldChg chg="modSp">
        <pc:chgData name="Alfred Smith" userId="3c60a3631c0db8ad" providerId="LiveId" clId="{433078B5-6897-48A7-BDA0-D22613F8891F}" dt="2025-05-08T10:41:49.579" v="3"/>
        <pc:sldMkLst>
          <pc:docMk/>
          <pc:sldMk cId="1014080634" sldId="292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1014080634" sldId="292"/>
            <ac:spMk id="2" creationId="{ED019BFF-B264-1C0A-3422-FFCD8556116E}"/>
          </ac:spMkLst>
        </pc:spChg>
      </pc:sldChg>
      <pc:sldChg chg="addSp modSp">
        <pc:chgData name="Alfred Smith" userId="3c60a3631c0db8ad" providerId="LiveId" clId="{433078B5-6897-48A7-BDA0-D22613F8891F}" dt="2025-05-08T10:42:29.563" v="4"/>
        <pc:sldMkLst>
          <pc:docMk/>
          <pc:sldMk cId="4154836401" sldId="296"/>
        </pc:sldMkLst>
        <pc:spChg chg="mod">
          <ac:chgData name="Alfred Smith" userId="3c60a3631c0db8ad" providerId="LiveId" clId="{433078B5-6897-48A7-BDA0-D22613F8891F}" dt="2025-05-08T10:41:49.579" v="3"/>
          <ac:spMkLst>
            <pc:docMk/>
            <pc:sldMk cId="4154836401" sldId="296"/>
            <ac:spMk id="2" creationId="{EFD8106B-834A-BBB0-4B97-D7C2D6BB8541}"/>
          </ac:spMkLst>
        </pc:spChg>
        <pc:spChg chg="add mod">
          <ac:chgData name="Alfred Smith" userId="3c60a3631c0db8ad" providerId="LiveId" clId="{433078B5-6897-48A7-BDA0-D22613F8891F}" dt="2025-05-08T10:42:29.563" v="4"/>
          <ac:spMkLst>
            <pc:docMk/>
            <pc:sldMk cId="4154836401" sldId="296"/>
            <ac:spMk id="4" creationId="{FC503C87-D63C-4961-F274-DD02C3A4A51B}"/>
          </ac:spMkLst>
        </pc:spChg>
      </pc:sldChg>
    </pc:docChg>
  </pc:docChgLst>
  <pc:docChgLst>
    <pc:chgData name="Alfred Smith" userId="3c60a3631c0db8ad" providerId="LiveId" clId="{24AF88AF-8F87-4065-A1F0-9A30869B11A1}"/>
    <pc:docChg chg="undo custSel modSld">
      <pc:chgData name="Alfred Smith" userId="3c60a3631c0db8ad" providerId="LiveId" clId="{24AF88AF-8F87-4065-A1F0-9A30869B11A1}" dt="2025-05-30T06:45:47.421" v="37"/>
      <pc:docMkLst>
        <pc:docMk/>
      </pc:docMkLst>
      <pc:sldChg chg="modSp mod">
        <pc:chgData name="Alfred Smith" userId="3c60a3631c0db8ad" providerId="LiveId" clId="{24AF88AF-8F87-4065-A1F0-9A30869B11A1}" dt="2025-05-30T06:38:30.211" v="1" actId="27636"/>
        <pc:sldMkLst>
          <pc:docMk/>
          <pc:sldMk cId="1499918570" sldId="257"/>
        </pc:sldMkLst>
        <pc:spChg chg="mod">
          <ac:chgData name="Alfred Smith" userId="3c60a3631c0db8ad" providerId="LiveId" clId="{24AF88AF-8F87-4065-A1F0-9A30869B11A1}" dt="2025-05-30T06:38:30.211" v="1" actId="27636"/>
          <ac:spMkLst>
            <pc:docMk/>
            <pc:sldMk cId="1499918570" sldId="257"/>
            <ac:spMk id="6" creationId="{7C35C1B4-4F3E-2727-833C-BE48F6059373}"/>
          </ac:spMkLst>
        </pc:spChg>
      </pc:sldChg>
      <pc:sldChg chg="addSp delSp modSp mod">
        <pc:chgData name="Alfred Smith" userId="3c60a3631c0db8ad" providerId="LiveId" clId="{24AF88AF-8F87-4065-A1F0-9A30869B11A1}" dt="2025-05-30T06:40:59.011" v="3"/>
        <pc:sldMkLst>
          <pc:docMk/>
          <pc:sldMk cId="4037329247" sldId="261"/>
        </pc:sldMkLst>
        <pc:spChg chg="del">
          <ac:chgData name="Alfred Smith" userId="3c60a3631c0db8ad" providerId="LiveId" clId="{24AF88AF-8F87-4065-A1F0-9A30869B11A1}" dt="2025-05-30T06:40:58.213" v="2" actId="478"/>
          <ac:spMkLst>
            <pc:docMk/>
            <pc:sldMk cId="4037329247" sldId="261"/>
            <ac:spMk id="2" creationId="{CA816A6C-2A36-DFCD-6B62-EFD555A9AD33}"/>
          </ac:spMkLst>
        </pc:spChg>
        <pc:spChg chg="add mod">
          <ac:chgData name="Alfred Smith" userId="3c60a3631c0db8ad" providerId="LiveId" clId="{24AF88AF-8F87-4065-A1F0-9A30869B11A1}" dt="2025-05-30T06:40:59.011" v="3"/>
          <ac:spMkLst>
            <pc:docMk/>
            <pc:sldMk cId="4037329247" sldId="261"/>
            <ac:spMk id="3" creationId="{FE50F6DA-7379-AA94-8373-207F90066F79}"/>
          </ac:spMkLst>
        </pc:spChg>
        <pc:spChg chg="add mod">
          <ac:chgData name="Alfred Smith" userId="3c60a3631c0db8ad" providerId="LiveId" clId="{24AF88AF-8F87-4065-A1F0-9A30869B11A1}" dt="2025-05-30T06:40:59.011" v="3"/>
          <ac:spMkLst>
            <pc:docMk/>
            <pc:sldMk cId="4037329247" sldId="261"/>
            <ac:spMk id="4" creationId="{76F64444-023E-18BA-D2CE-FCB1DD0347E7}"/>
          </ac:spMkLst>
        </pc:spChg>
        <pc:spChg chg="del">
          <ac:chgData name="Alfred Smith" userId="3c60a3631c0db8ad" providerId="LiveId" clId="{24AF88AF-8F87-4065-A1F0-9A30869B11A1}" dt="2025-05-30T06:40:58.213" v="2" actId="478"/>
          <ac:spMkLst>
            <pc:docMk/>
            <pc:sldMk cId="4037329247" sldId="261"/>
            <ac:spMk id="5" creationId="{90E26BAF-A13D-BB25-569A-3360A8DBD1CF}"/>
          </ac:spMkLst>
        </pc:spChg>
      </pc:sldChg>
      <pc:sldChg chg="addSp delSp modSp mod">
        <pc:chgData name="Alfred Smith" userId="3c60a3631c0db8ad" providerId="LiveId" clId="{24AF88AF-8F87-4065-A1F0-9A30869B11A1}" dt="2025-05-30T06:41:44.150" v="11"/>
        <pc:sldMkLst>
          <pc:docMk/>
          <pc:sldMk cId="1909638311" sldId="262"/>
        </pc:sldMkLst>
        <pc:spChg chg="del">
          <ac:chgData name="Alfred Smith" userId="3c60a3631c0db8ad" providerId="LiveId" clId="{24AF88AF-8F87-4065-A1F0-9A30869B11A1}" dt="2025-05-30T06:41:35.508" v="7" actId="478"/>
          <ac:spMkLst>
            <pc:docMk/>
            <pc:sldMk cId="1909638311" sldId="262"/>
            <ac:spMk id="2" creationId="{96B2392E-3871-2B5D-4D3A-5CE80B6F0CBA}"/>
          </ac:spMkLst>
        </pc:spChg>
        <pc:spChg chg="add del mod">
          <ac:chgData name="Alfred Smith" userId="3c60a3631c0db8ad" providerId="LiveId" clId="{24AF88AF-8F87-4065-A1F0-9A30869B11A1}" dt="2025-05-30T06:41:40.423" v="10" actId="478"/>
          <ac:spMkLst>
            <pc:docMk/>
            <pc:sldMk cId="1909638311" sldId="262"/>
            <ac:spMk id="4" creationId="{638CC954-004F-66D0-0CBD-578619F15181}"/>
          </ac:spMkLst>
        </pc:spChg>
        <pc:spChg chg="del mod">
          <ac:chgData name="Alfred Smith" userId="3c60a3631c0db8ad" providerId="LiveId" clId="{24AF88AF-8F87-4065-A1F0-9A30869B11A1}" dt="2025-05-30T06:41:35.508" v="7" actId="478"/>
          <ac:spMkLst>
            <pc:docMk/>
            <pc:sldMk cId="1909638311" sldId="262"/>
            <ac:spMk id="5" creationId="{CD3264D8-D812-8420-4AF4-6193F4187DBD}"/>
          </ac:spMkLst>
        </pc:spChg>
        <pc:spChg chg="add mod">
          <ac:chgData name="Alfred Smith" userId="3c60a3631c0db8ad" providerId="LiveId" clId="{24AF88AF-8F87-4065-A1F0-9A30869B11A1}" dt="2025-05-30T06:41:44.150" v="11"/>
          <ac:spMkLst>
            <pc:docMk/>
            <pc:sldMk cId="1909638311" sldId="262"/>
            <ac:spMk id="6" creationId="{E6A5E0EC-875B-980C-F701-E2CEDC9E4676}"/>
          </ac:spMkLst>
        </pc:spChg>
        <pc:spChg chg="add mod">
          <ac:chgData name="Alfred Smith" userId="3c60a3631c0db8ad" providerId="LiveId" clId="{24AF88AF-8F87-4065-A1F0-9A30869B11A1}" dt="2025-05-30T06:41:44.150" v="11"/>
          <ac:spMkLst>
            <pc:docMk/>
            <pc:sldMk cId="1909638311" sldId="262"/>
            <ac:spMk id="7" creationId="{EF1154D8-7CF9-74C2-3C5E-C27EE62E7F06}"/>
          </ac:spMkLst>
        </pc:spChg>
      </pc:sldChg>
      <pc:sldChg chg="addSp delSp modSp mod">
        <pc:chgData name="Alfred Smith" userId="3c60a3631c0db8ad" providerId="LiveId" clId="{24AF88AF-8F87-4065-A1F0-9A30869B11A1}" dt="2025-05-30T06:42:01.448" v="13"/>
        <pc:sldMkLst>
          <pc:docMk/>
          <pc:sldMk cId="641208035" sldId="263"/>
        </pc:sldMkLst>
        <pc:spChg chg="del">
          <ac:chgData name="Alfred Smith" userId="3c60a3631c0db8ad" providerId="LiveId" clId="{24AF88AF-8F87-4065-A1F0-9A30869B11A1}" dt="2025-05-30T06:42:00.890" v="12" actId="478"/>
          <ac:spMkLst>
            <pc:docMk/>
            <pc:sldMk cId="641208035" sldId="263"/>
            <ac:spMk id="2" creationId="{5B07ECE2-C6B2-1E2D-6141-592E758E8014}"/>
          </ac:spMkLst>
        </pc:spChg>
        <pc:spChg chg="add mod">
          <ac:chgData name="Alfred Smith" userId="3c60a3631c0db8ad" providerId="LiveId" clId="{24AF88AF-8F87-4065-A1F0-9A30869B11A1}" dt="2025-05-30T06:42:01.448" v="13"/>
          <ac:spMkLst>
            <pc:docMk/>
            <pc:sldMk cId="641208035" sldId="263"/>
            <ac:spMk id="3" creationId="{9B69F013-FB9A-69E5-6DE0-2445184F8DE7}"/>
          </ac:spMkLst>
        </pc:spChg>
        <pc:spChg chg="add mod">
          <ac:chgData name="Alfred Smith" userId="3c60a3631c0db8ad" providerId="LiveId" clId="{24AF88AF-8F87-4065-A1F0-9A30869B11A1}" dt="2025-05-30T06:42:01.448" v="13"/>
          <ac:spMkLst>
            <pc:docMk/>
            <pc:sldMk cId="641208035" sldId="263"/>
            <ac:spMk id="4" creationId="{AC203E89-A0B7-3185-DC53-6AB83037554B}"/>
          </ac:spMkLst>
        </pc:spChg>
        <pc:spChg chg="del">
          <ac:chgData name="Alfred Smith" userId="3c60a3631c0db8ad" providerId="LiveId" clId="{24AF88AF-8F87-4065-A1F0-9A30869B11A1}" dt="2025-05-30T06:42:00.890" v="12" actId="478"/>
          <ac:spMkLst>
            <pc:docMk/>
            <pc:sldMk cId="641208035" sldId="263"/>
            <ac:spMk id="5" creationId="{30141612-EABA-8CC7-B6BC-2D028BCEFFB8}"/>
          </ac:spMkLst>
        </pc:spChg>
      </pc:sldChg>
      <pc:sldChg chg="addSp delSp modSp mod">
        <pc:chgData name="Alfred Smith" userId="3c60a3631c0db8ad" providerId="LiveId" clId="{24AF88AF-8F87-4065-A1F0-9A30869B11A1}" dt="2025-05-30T06:42:23.274" v="15"/>
        <pc:sldMkLst>
          <pc:docMk/>
          <pc:sldMk cId="4044745628" sldId="264"/>
        </pc:sldMkLst>
        <pc:spChg chg="del">
          <ac:chgData name="Alfred Smith" userId="3c60a3631c0db8ad" providerId="LiveId" clId="{24AF88AF-8F87-4065-A1F0-9A30869B11A1}" dt="2025-05-30T06:42:22.807" v="14" actId="478"/>
          <ac:spMkLst>
            <pc:docMk/>
            <pc:sldMk cId="4044745628" sldId="264"/>
            <ac:spMk id="2" creationId="{B6ECF5CC-E282-00CF-F142-A3F8D75C4422}"/>
          </ac:spMkLst>
        </pc:spChg>
        <pc:spChg chg="add mod">
          <ac:chgData name="Alfred Smith" userId="3c60a3631c0db8ad" providerId="LiveId" clId="{24AF88AF-8F87-4065-A1F0-9A30869B11A1}" dt="2025-05-30T06:42:23.274" v="15"/>
          <ac:spMkLst>
            <pc:docMk/>
            <pc:sldMk cId="4044745628" sldId="264"/>
            <ac:spMk id="3" creationId="{EDD638AB-3C84-A47E-CC36-452BE9FC3033}"/>
          </ac:spMkLst>
        </pc:spChg>
        <pc:spChg chg="add mod">
          <ac:chgData name="Alfred Smith" userId="3c60a3631c0db8ad" providerId="LiveId" clId="{24AF88AF-8F87-4065-A1F0-9A30869B11A1}" dt="2025-05-30T06:42:23.274" v="15"/>
          <ac:spMkLst>
            <pc:docMk/>
            <pc:sldMk cId="4044745628" sldId="264"/>
            <ac:spMk id="4" creationId="{D7135CB2-1A5D-DF6D-9C3E-F5121CB8C16A}"/>
          </ac:spMkLst>
        </pc:spChg>
        <pc:spChg chg="del">
          <ac:chgData name="Alfred Smith" userId="3c60a3631c0db8ad" providerId="LiveId" clId="{24AF88AF-8F87-4065-A1F0-9A30869B11A1}" dt="2025-05-30T06:42:22.807" v="14" actId="478"/>
          <ac:spMkLst>
            <pc:docMk/>
            <pc:sldMk cId="4044745628" sldId="264"/>
            <ac:spMk id="5" creationId="{2F44DDBC-B31D-73C8-DB02-08EF8235EECB}"/>
          </ac:spMkLst>
        </pc:spChg>
      </pc:sldChg>
      <pc:sldChg chg="addSp delSp modSp mod">
        <pc:chgData name="Alfred Smith" userId="3c60a3631c0db8ad" providerId="LiveId" clId="{24AF88AF-8F87-4065-A1F0-9A30869B11A1}" dt="2025-05-30T06:42:37.513" v="17"/>
        <pc:sldMkLst>
          <pc:docMk/>
          <pc:sldMk cId="978260341" sldId="265"/>
        </pc:sldMkLst>
        <pc:spChg chg="del">
          <ac:chgData name="Alfred Smith" userId="3c60a3631c0db8ad" providerId="LiveId" clId="{24AF88AF-8F87-4065-A1F0-9A30869B11A1}" dt="2025-05-30T06:42:36.843" v="16" actId="478"/>
          <ac:spMkLst>
            <pc:docMk/>
            <pc:sldMk cId="978260341" sldId="265"/>
            <ac:spMk id="2" creationId="{860E13F4-5A05-D457-FE08-9EFA4CCF1649}"/>
          </ac:spMkLst>
        </pc:spChg>
        <pc:spChg chg="add mod">
          <ac:chgData name="Alfred Smith" userId="3c60a3631c0db8ad" providerId="LiveId" clId="{24AF88AF-8F87-4065-A1F0-9A30869B11A1}" dt="2025-05-30T06:42:37.513" v="17"/>
          <ac:spMkLst>
            <pc:docMk/>
            <pc:sldMk cId="978260341" sldId="265"/>
            <ac:spMk id="3" creationId="{D1195FD8-C242-864D-44A9-EF822C344DD8}"/>
          </ac:spMkLst>
        </pc:spChg>
        <pc:spChg chg="add mod">
          <ac:chgData name="Alfred Smith" userId="3c60a3631c0db8ad" providerId="LiveId" clId="{24AF88AF-8F87-4065-A1F0-9A30869B11A1}" dt="2025-05-30T06:42:37.513" v="17"/>
          <ac:spMkLst>
            <pc:docMk/>
            <pc:sldMk cId="978260341" sldId="265"/>
            <ac:spMk id="4" creationId="{354C2B88-5596-6262-CF73-4FBA342DE6C5}"/>
          </ac:spMkLst>
        </pc:spChg>
        <pc:spChg chg="del">
          <ac:chgData name="Alfred Smith" userId="3c60a3631c0db8ad" providerId="LiveId" clId="{24AF88AF-8F87-4065-A1F0-9A30869B11A1}" dt="2025-05-30T06:42:36.843" v="16" actId="478"/>
          <ac:spMkLst>
            <pc:docMk/>
            <pc:sldMk cId="978260341" sldId="265"/>
            <ac:spMk id="5" creationId="{5875F5FE-0E87-86E5-F67A-BC1D7E126C20}"/>
          </ac:spMkLst>
        </pc:spChg>
      </pc:sldChg>
      <pc:sldChg chg="addSp delSp modSp mod">
        <pc:chgData name="Alfred Smith" userId="3c60a3631c0db8ad" providerId="LiveId" clId="{24AF88AF-8F87-4065-A1F0-9A30869B11A1}" dt="2025-05-30T06:43:00.677" v="19"/>
        <pc:sldMkLst>
          <pc:docMk/>
          <pc:sldMk cId="3575870363" sldId="266"/>
        </pc:sldMkLst>
        <pc:spChg chg="del">
          <ac:chgData name="Alfred Smith" userId="3c60a3631c0db8ad" providerId="LiveId" clId="{24AF88AF-8F87-4065-A1F0-9A30869B11A1}" dt="2025-05-30T06:43:00.037" v="18" actId="478"/>
          <ac:spMkLst>
            <pc:docMk/>
            <pc:sldMk cId="3575870363" sldId="266"/>
            <ac:spMk id="2" creationId="{BDF9305D-CCCA-9B91-9384-CFDE843648C6}"/>
          </ac:spMkLst>
        </pc:spChg>
        <pc:spChg chg="add mod">
          <ac:chgData name="Alfred Smith" userId="3c60a3631c0db8ad" providerId="LiveId" clId="{24AF88AF-8F87-4065-A1F0-9A30869B11A1}" dt="2025-05-30T06:43:00.677" v="19"/>
          <ac:spMkLst>
            <pc:docMk/>
            <pc:sldMk cId="3575870363" sldId="266"/>
            <ac:spMk id="3" creationId="{F9FE3E09-8555-C0C7-D6B6-0E09455F43BE}"/>
          </ac:spMkLst>
        </pc:spChg>
        <pc:spChg chg="add mod">
          <ac:chgData name="Alfred Smith" userId="3c60a3631c0db8ad" providerId="LiveId" clId="{24AF88AF-8F87-4065-A1F0-9A30869B11A1}" dt="2025-05-30T06:43:00.677" v="19"/>
          <ac:spMkLst>
            <pc:docMk/>
            <pc:sldMk cId="3575870363" sldId="266"/>
            <ac:spMk id="4" creationId="{324D0F15-15CD-F03C-9266-BB52B5715C67}"/>
          </ac:spMkLst>
        </pc:spChg>
        <pc:spChg chg="del">
          <ac:chgData name="Alfred Smith" userId="3c60a3631c0db8ad" providerId="LiveId" clId="{24AF88AF-8F87-4065-A1F0-9A30869B11A1}" dt="2025-05-30T06:43:00.037" v="18" actId="478"/>
          <ac:spMkLst>
            <pc:docMk/>
            <pc:sldMk cId="3575870363" sldId="266"/>
            <ac:spMk id="5" creationId="{4A1E9708-454B-18A7-DFDD-C56D174599FA}"/>
          </ac:spMkLst>
        </pc:spChg>
      </pc:sldChg>
      <pc:sldChg chg="addSp delSp modSp mod">
        <pc:chgData name="Alfred Smith" userId="3c60a3631c0db8ad" providerId="LiveId" clId="{24AF88AF-8F87-4065-A1F0-9A30869B11A1}" dt="2025-05-30T06:43:15.349" v="21"/>
        <pc:sldMkLst>
          <pc:docMk/>
          <pc:sldMk cId="4017137865" sldId="267"/>
        </pc:sldMkLst>
        <pc:spChg chg="del">
          <ac:chgData name="Alfred Smith" userId="3c60a3631c0db8ad" providerId="LiveId" clId="{24AF88AF-8F87-4065-A1F0-9A30869B11A1}" dt="2025-05-30T06:43:14.747" v="20" actId="478"/>
          <ac:spMkLst>
            <pc:docMk/>
            <pc:sldMk cId="4017137865" sldId="267"/>
            <ac:spMk id="2" creationId="{9B47FBF9-241B-4939-0409-2201CD940574}"/>
          </ac:spMkLst>
        </pc:spChg>
        <pc:spChg chg="add mod">
          <ac:chgData name="Alfred Smith" userId="3c60a3631c0db8ad" providerId="LiveId" clId="{24AF88AF-8F87-4065-A1F0-9A30869B11A1}" dt="2025-05-30T06:43:15.349" v="21"/>
          <ac:spMkLst>
            <pc:docMk/>
            <pc:sldMk cId="4017137865" sldId="267"/>
            <ac:spMk id="3" creationId="{1579BDB3-9433-09BB-6B09-972169C44767}"/>
          </ac:spMkLst>
        </pc:spChg>
        <pc:spChg chg="add mod">
          <ac:chgData name="Alfred Smith" userId="3c60a3631c0db8ad" providerId="LiveId" clId="{24AF88AF-8F87-4065-A1F0-9A30869B11A1}" dt="2025-05-30T06:43:15.349" v="21"/>
          <ac:spMkLst>
            <pc:docMk/>
            <pc:sldMk cId="4017137865" sldId="267"/>
            <ac:spMk id="4" creationId="{FC69CC2A-5B02-6319-69D4-B5285B457996}"/>
          </ac:spMkLst>
        </pc:spChg>
        <pc:spChg chg="del">
          <ac:chgData name="Alfred Smith" userId="3c60a3631c0db8ad" providerId="LiveId" clId="{24AF88AF-8F87-4065-A1F0-9A30869B11A1}" dt="2025-05-30T06:43:14.747" v="20" actId="478"/>
          <ac:spMkLst>
            <pc:docMk/>
            <pc:sldMk cId="4017137865" sldId="267"/>
            <ac:spMk id="5" creationId="{0FF36B36-A8A4-864E-D760-194399378C72}"/>
          </ac:spMkLst>
        </pc:spChg>
      </pc:sldChg>
      <pc:sldChg chg="addSp delSp modSp mod">
        <pc:chgData name="Alfred Smith" userId="3c60a3631c0db8ad" providerId="LiveId" clId="{24AF88AF-8F87-4065-A1F0-9A30869B11A1}" dt="2025-05-30T06:43:32.382" v="23"/>
        <pc:sldMkLst>
          <pc:docMk/>
          <pc:sldMk cId="3137811553" sldId="268"/>
        </pc:sldMkLst>
        <pc:spChg chg="del">
          <ac:chgData name="Alfred Smith" userId="3c60a3631c0db8ad" providerId="LiveId" clId="{24AF88AF-8F87-4065-A1F0-9A30869B11A1}" dt="2025-05-30T06:43:31.824" v="22" actId="478"/>
          <ac:spMkLst>
            <pc:docMk/>
            <pc:sldMk cId="3137811553" sldId="268"/>
            <ac:spMk id="2" creationId="{F97F1987-1281-EC11-716C-200425E9022B}"/>
          </ac:spMkLst>
        </pc:spChg>
        <pc:spChg chg="add mod">
          <ac:chgData name="Alfred Smith" userId="3c60a3631c0db8ad" providerId="LiveId" clId="{24AF88AF-8F87-4065-A1F0-9A30869B11A1}" dt="2025-05-30T06:43:32.382" v="23"/>
          <ac:spMkLst>
            <pc:docMk/>
            <pc:sldMk cId="3137811553" sldId="268"/>
            <ac:spMk id="3" creationId="{D7AFECA0-CB2D-F90F-EAD1-584E32A8B42E}"/>
          </ac:spMkLst>
        </pc:spChg>
        <pc:spChg chg="add mod">
          <ac:chgData name="Alfred Smith" userId="3c60a3631c0db8ad" providerId="LiveId" clId="{24AF88AF-8F87-4065-A1F0-9A30869B11A1}" dt="2025-05-30T06:43:32.382" v="23"/>
          <ac:spMkLst>
            <pc:docMk/>
            <pc:sldMk cId="3137811553" sldId="268"/>
            <ac:spMk id="4" creationId="{7F60DF1C-9917-9813-608A-8B599DF2E3AF}"/>
          </ac:spMkLst>
        </pc:spChg>
        <pc:spChg chg="del">
          <ac:chgData name="Alfred Smith" userId="3c60a3631c0db8ad" providerId="LiveId" clId="{24AF88AF-8F87-4065-A1F0-9A30869B11A1}" dt="2025-05-30T06:43:31.824" v="22" actId="478"/>
          <ac:spMkLst>
            <pc:docMk/>
            <pc:sldMk cId="3137811553" sldId="268"/>
            <ac:spMk id="5" creationId="{9B7BBE35-234B-20C9-1018-05114BF5D724}"/>
          </ac:spMkLst>
        </pc:spChg>
      </pc:sldChg>
      <pc:sldChg chg="addSp delSp modSp mod">
        <pc:chgData name="Alfred Smith" userId="3c60a3631c0db8ad" providerId="LiveId" clId="{24AF88AF-8F87-4065-A1F0-9A30869B11A1}" dt="2025-05-30T06:43:51.070" v="25"/>
        <pc:sldMkLst>
          <pc:docMk/>
          <pc:sldMk cId="100491716" sldId="269"/>
        </pc:sldMkLst>
        <pc:spChg chg="del">
          <ac:chgData name="Alfred Smith" userId="3c60a3631c0db8ad" providerId="LiveId" clId="{24AF88AF-8F87-4065-A1F0-9A30869B11A1}" dt="2025-05-30T06:43:50.501" v="24" actId="478"/>
          <ac:spMkLst>
            <pc:docMk/>
            <pc:sldMk cId="100491716" sldId="269"/>
            <ac:spMk id="2" creationId="{9FBE9348-622B-4D5B-9FF3-F7B96AABD697}"/>
          </ac:spMkLst>
        </pc:spChg>
        <pc:spChg chg="add mod">
          <ac:chgData name="Alfred Smith" userId="3c60a3631c0db8ad" providerId="LiveId" clId="{24AF88AF-8F87-4065-A1F0-9A30869B11A1}" dt="2025-05-30T06:43:51.070" v="25"/>
          <ac:spMkLst>
            <pc:docMk/>
            <pc:sldMk cId="100491716" sldId="269"/>
            <ac:spMk id="3" creationId="{A276119E-88AA-F210-D612-0A227771A1FD}"/>
          </ac:spMkLst>
        </pc:spChg>
        <pc:spChg chg="add mod">
          <ac:chgData name="Alfred Smith" userId="3c60a3631c0db8ad" providerId="LiveId" clId="{24AF88AF-8F87-4065-A1F0-9A30869B11A1}" dt="2025-05-30T06:43:51.070" v="25"/>
          <ac:spMkLst>
            <pc:docMk/>
            <pc:sldMk cId="100491716" sldId="269"/>
            <ac:spMk id="4" creationId="{EBB9FAB6-4CF1-6E01-A444-68CC47C4358A}"/>
          </ac:spMkLst>
        </pc:spChg>
        <pc:spChg chg="del">
          <ac:chgData name="Alfred Smith" userId="3c60a3631c0db8ad" providerId="LiveId" clId="{24AF88AF-8F87-4065-A1F0-9A30869B11A1}" dt="2025-05-30T06:43:50.501" v="24" actId="478"/>
          <ac:spMkLst>
            <pc:docMk/>
            <pc:sldMk cId="100491716" sldId="269"/>
            <ac:spMk id="5" creationId="{4C5C7885-8FCE-DFBA-EC94-F4EC09DC222B}"/>
          </ac:spMkLst>
        </pc:spChg>
      </pc:sldChg>
      <pc:sldChg chg="addSp delSp modSp mod">
        <pc:chgData name="Alfred Smith" userId="3c60a3631c0db8ad" providerId="LiveId" clId="{24AF88AF-8F87-4065-A1F0-9A30869B11A1}" dt="2025-05-30T06:44:12.369" v="27"/>
        <pc:sldMkLst>
          <pc:docMk/>
          <pc:sldMk cId="1922139011" sldId="281"/>
        </pc:sldMkLst>
        <pc:spChg chg="del">
          <ac:chgData name="Alfred Smith" userId="3c60a3631c0db8ad" providerId="LiveId" clId="{24AF88AF-8F87-4065-A1F0-9A30869B11A1}" dt="2025-05-30T06:44:11.807" v="26" actId="478"/>
          <ac:spMkLst>
            <pc:docMk/>
            <pc:sldMk cId="1922139011" sldId="281"/>
            <ac:spMk id="2" creationId="{2C3F3075-7AEF-A9EF-ED6C-020554BB07A9}"/>
          </ac:spMkLst>
        </pc:spChg>
        <pc:spChg chg="add mod">
          <ac:chgData name="Alfred Smith" userId="3c60a3631c0db8ad" providerId="LiveId" clId="{24AF88AF-8F87-4065-A1F0-9A30869B11A1}" dt="2025-05-30T06:44:12.369" v="27"/>
          <ac:spMkLst>
            <pc:docMk/>
            <pc:sldMk cId="1922139011" sldId="281"/>
            <ac:spMk id="3" creationId="{573FBB0E-4E4B-8AA9-9908-F6F5363F5077}"/>
          </ac:spMkLst>
        </pc:spChg>
        <pc:spChg chg="add mod">
          <ac:chgData name="Alfred Smith" userId="3c60a3631c0db8ad" providerId="LiveId" clId="{24AF88AF-8F87-4065-A1F0-9A30869B11A1}" dt="2025-05-30T06:44:12.369" v="27"/>
          <ac:spMkLst>
            <pc:docMk/>
            <pc:sldMk cId="1922139011" sldId="281"/>
            <ac:spMk id="4" creationId="{F1989FF5-352B-76B3-3D6D-E3A45C5FE98F}"/>
          </ac:spMkLst>
        </pc:spChg>
        <pc:spChg chg="del">
          <ac:chgData name="Alfred Smith" userId="3c60a3631c0db8ad" providerId="LiveId" clId="{24AF88AF-8F87-4065-A1F0-9A30869B11A1}" dt="2025-05-30T06:44:11.807" v="26" actId="478"/>
          <ac:spMkLst>
            <pc:docMk/>
            <pc:sldMk cId="1922139011" sldId="281"/>
            <ac:spMk id="5" creationId="{451F26F0-C70A-83E0-B22A-46590CC157C4}"/>
          </ac:spMkLst>
        </pc:spChg>
      </pc:sldChg>
      <pc:sldChg chg="addSp delSp modSp mod">
        <pc:chgData name="Alfred Smith" userId="3c60a3631c0db8ad" providerId="LiveId" clId="{24AF88AF-8F87-4065-A1F0-9A30869B11A1}" dt="2025-05-30T06:44:31.393" v="29"/>
        <pc:sldMkLst>
          <pc:docMk/>
          <pc:sldMk cId="3166251957" sldId="283"/>
        </pc:sldMkLst>
        <pc:spChg chg="del">
          <ac:chgData name="Alfred Smith" userId="3c60a3631c0db8ad" providerId="LiveId" clId="{24AF88AF-8F87-4065-A1F0-9A30869B11A1}" dt="2025-05-30T06:44:30.289" v="28" actId="478"/>
          <ac:spMkLst>
            <pc:docMk/>
            <pc:sldMk cId="3166251957" sldId="283"/>
            <ac:spMk id="2" creationId="{29FF225C-FDFE-238D-3D26-F63ED1C7B7E8}"/>
          </ac:spMkLst>
        </pc:spChg>
        <pc:spChg chg="add mod">
          <ac:chgData name="Alfred Smith" userId="3c60a3631c0db8ad" providerId="LiveId" clId="{24AF88AF-8F87-4065-A1F0-9A30869B11A1}" dt="2025-05-30T06:44:31.393" v="29"/>
          <ac:spMkLst>
            <pc:docMk/>
            <pc:sldMk cId="3166251957" sldId="283"/>
            <ac:spMk id="3" creationId="{5A98A644-F08E-913B-A60E-2FD42497914D}"/>
          </ac:spMkLst>
        </pc:spChg>
        <pc:spChg chg="add mod">
          <ac:chgData name="Alfred Smith" userId="3c60a3631c0db8ad" providerId="LiveId" clId="{24AF88AF-8F87-4065-A1F0-9A30869B11A1}" dt="2025-05-30T06:44:31.393" v="29"/>
          <ac:spMkLst>
            <pc:docMk/>
            <pc:sldMk cId="3166251957" sldId="283"/>
            <ac:spMk id="4" creationId="{88132F7A-4966-BE8E-6E39-915AABE17FBB}"/>
          </ac:spMkLst>
        </pc:spChg>
        <pc:spChg chg="del">
          <ac:chgData name="Alfred Smith" userId="3c60a3631c0db8ad" providerId="LiveId" clId="{24AF88AF-8F87-4065-A1F0-9A30869B11A1}" dt="2025-05-30T06:44:30.289" v="28" actId="478"/>
          <ac:spMkLst>
            <pc:docMk/>
            <pc:sldMk cId="3166251957" sldId="283"/>
            <ac:spMk id="5" creationId="{B8002851-67F2-5F37-7943-D71CB6887D96}"/>
          </ac:spMkLst>
        </pc:spChg>
      </pc:sldChg>
      <pc:sldChg chg="addSp delSp modSp mod">
        <pc:chgData name="Alfred Smith" userId="3c60a3631c0db8ad" providerId="LiveId" clId="{24AF88AF-8F87-4065-A1F0-9A30869B11A1}" dt="2025-05-30T06:44:48.088" v="31"/>
        <pc:sldMkLst>
          <pc:docMk/>
          <pc:sldMk cId="1522780631" sldId="285"/>
        </pc:sldMkLst>
        <pc:spChg chg="del">
          <ac:chgData name="Alfred Smith" userId="3c60a3631c0db8ad" providerId="LiveId" clId="{24AF88AF-8F87-4065-A1F0-9A30869B11A1}" dt="2025-05-30T06:44:47.544" v="30" actId="478"/>
          <ac:spMkLst>
            <pc:docMk/>
            <pc:sldMk cId="1522780631" sldId="285"/>
            <ac:spMk id="2" creationId="{161732F2-DB25-7536-2B0E-0C454A3F9538}"/>
          </ac:spMkLst>
        </pc:spChg>
        <pc:spChg chg="add mod">
          <ac:chgData name="Alfred Smith" userId="3c60a3631c0db8ad" providerId="LiveId" clId="{24AF88AF-8F87-4065-A1F0-9A30869B11A1}" dt="2025-05-30T06:44:48.088" v="31"/>
          <ac:spMkLst>
            <pc:docMk/>
            <pc:sldMk cId="1522780631" sldId="285"/>
            <ac:spMk id="3" creationId="{ABFD979C-2E75-23B3-A2AA-A67A8539D915}"/>
          </ac:spMkLst>
        </pc:spChg>
        <pc:spChg chg="add mod">
          <ac:chgData name="Alfred Smith" userId="3c60a3631c0db8ad" providerId="LiveId" clId="{24AF88AF-8F87-4065-A1F0-9A30869B11A1}" dt="2025-05-30T06:44:48.088" v="31"/>
          <ac:spMkLst>
            <pc:docMk/>
            <pc:sldMk cId="1522780631" sldId="285"/>
            <ac:spMk id="4" creationId="{7D035C4F-1594-EEE0-F630-EB066F25BE86}"/>
          </ac:spMkLst>
        </pc:spChg>
        <pc:spChg chg="del">
          <ac:chgData name="Alfred Smith" userId="3c60a3631c0db8ad" providerId="LiveId" clId="{24AF88AF-8F87-4065-A1F0-9A30869B11A1}" dt="2025-05-30T06:44:47.544" v="30" actId="478"/>
          <ac:spMkLst>
            <pc:docMk/>
            <pc:sldMk cId="1522780631" sldId="285"/>
            <ac:spMk id="5" creationId="{8EF5C5CB-1F1D-218A-C525-6D188EC078EB}"/>
          </ac:spMkLst>
        </pc:spChg>
      </pc:sldChg>
      <pc:sldChg chg="addSp delSp modSp mod">
        <pc:chgData name="Alfred Smith" userId="3c60a3631c0db8ad" providerId="LiveId" clId="{24AF88AF-8F87-4065-A1F0-9A30869B11A1}" dt="2025-05-30T06:45:06.683" v="33"/>
        <pc:sldMkLst>
          <pc:docMk/>
          <pc:sldMk cId="2332778949" sldId="287"/>
        </pc:sldMkLst>
        <pc:spChg chg="del">
          <ac:chgData name="Alfred Smith" userId="3c60a3631c0db8ad" providerId="LiveId" clId="{24AF88AF-8F87-4065-A1F0-9A30869B11A1}" dt="2025-05-30T06:45:06.069" v="32" actId="478"/>
          <ac:spMkLst>
            <pc:docMk/>
            <pc:sldMk cId="2332778949" sldId="287"/>
            <ac:spMk id="2" creationId="{C7D12B4C-71E0-5256-EF2B-51DDE2DA0E42}"/>
          </ac:spMkLst>
        </pc:spChg>
        <pc:spChg chg="add mod">
          <ac:chgData name="Alfred Smith" userId="3c60a3631c0db8ad" providerId="LiveId" clId="{24AF88AF-8F87-4065-A1F0-9A30869B11A1}" dt="2025-05-30T06:45:06.683" v="33"/>
          <ac:spMkLst>
            <pc:docMk/>
            <pc:sldMk cId="2332778949" sldId="287"/>
            <ac:spMk id="3" creationId="{EE4EBF38-1108-0F93-653C-05C5D36A7762}"/>
          </ac:spMkLst>
        </pc:spChg>
        <pc:spChg chg="add mod">
          <ac:chgData name="Alfred Smith" userId="3c60a3631c0db8ad" providerId="LiveId" clId="{24AF88AF-8F87-4065-A1F0-9A30869B11A1}" dt="2025-05-30T06:45:06.683" v="33"/>
          <ac:spMkLst>
            <pc:docMk/>
            <pc:sldMk cId="2332778949" sldId="287"/>
            <ac:spMk id="4" creationId="{296FE5C1-8D8E-DFCB-DFEB-6CCE6B48073E}"/>
          </ac:spMkLst>
        </pc:spChg>
        <pc:spChg chg="del">
          <ac:chgData name="Alfred Smith" userId="3c60a3631c0db8ad" providerId="LiveId" clId="{24AF88AF-8F87-4065-A1F0-9A30869B11A1}" dt="2025-05-30T06:45:06.069" v="32" actId="478"/>
          <ac:spMkLst>
            <pc:docMk/>
            <pc:sldMk cId="2332778949" sldId="287"/>
            <ac:spMk id="5" creationId="{7D5DDBF3-F7FF-9E4D-7DD9-442684CAFC84}"/>
          </ac:spMkLst>
        </pc:spChg>
      </pc:sldChg>
      <pc:sldChg chg="addSp delSp modSp mod">
        <pc:chgData name="Alfred Smith" userId="3c60a3631c0db8ad" providerId="LiveId" clId="{24AF88AF-8F87-4065-A1F0-9A30869B11A1}" dt="2025-05-30T06:45:26.346" v="35"/>
        <pc:sldMkLst>
          <pc:docMk/>
          <pc:sldMk cId="3153919605" sldId="289"/>
        </pc:sldMkLst>
        <pc:spChg chg="del">
          <ac:chgData name="Alfred Smith" userId="3c60a3631c0db8ad" providerId="LiveId" clId="{24AF88AF-8F87-4065-A1F0-9A30869B11A1}" dt="2025-05-30T06:45:25.727" v="34" actId="478"/>
          <ac:spMkLst>
            <pc:docMk/>
            <pc:sldMk cId="3153919605" sldId="289"/>
            <ac:spMk id="2" creationId="{2836AD04-64D1-91EA-A91D-A5E32BF6EAE3}"/>
          </ac:spMkLst>
        </pc:spChg>
        <pc:spChg chg="add mod">
          <ac:chgData name="Alfred Smith" userId="3c60a3631c0db8ad" providerId="LiveId" clId="{24AF88AF-8F87-4065-A1F0-9A30869B11A1}" dt="2025-05-30T06:45:26.346" v="35"/>
          <ac:spMkLst>
            <pc:docMk/>
            <pc:sldMk cId="3153919605" sldId="289"/>
            <ac:spMk id="3" creationId="{AB8EC4F6-23A0-E36C-6FBE-0E39560446E6}"/>
          </ac:spMkLst>
        </pc:spChg>
        <pc:spChg chg="add mod">
          <ac:chgData name="Alfred Smith" userId="3c60a3631c0db8ad" providerId="LiveId" clId="{24AF88AF-8F87-4065-A1F0-9A30869B11A1}" dt="2025-05-30T06:45:26.346" v="35"/>
          <ac:spMkLst>
            <pc:docMk/>
            <pc:sldMk cId="3153919605" sldId="289"/>
            <ac:spMk id="4" creationId="{5D642E5B-24EC-C28D-C555-A9530F24BCB9}"/>
          </ac:spMkLst>
        </pc:spChg>
        <pc:spChg chg="del">
          <ac:chgData name="Alfred Smith" userId="3c60a3631c0db8ad" providerId="LiveId" clId="{24AF88AF-8F87-4065-A1F0-9A30869B11A1}" dt="2025-05-30T06:45:25.727" v="34" actId="478"/>
          <ac:spMkLst>
            <pc:docMk/>
            <pc:sldMk cId="3153919605" sldId="289"/>
            <ac:spMk id="5" creationId="{3AEC8821-3794-ED4A-134F-AD18F1C3AA4D}"/>
          </ac:spMkLst>
        </pc:spChg>
      </pc:sldChg>
      <pc:sldChg chg="addSp delSp modSp mod">
        <pc:chgData name="Alfred Smith" userId="3c60a3631c0db8ad" providerId="LiveId" clId="{24AF88AF-8F87-4065-A1F0-9A30869B11A1}" dt="2025-05-30T06:45:47.421" v="37"/>
        <pc:sldMkLst>
          <pc:docMk/>
          <pc:sldMk cId="1878919862" sldId="291"/>
        </pc:sldMkLst>
        <pc:spChg chg="del">
          <ac:chgData name="Alfred Smith" userId="3c60a3631c0db8ad" providerId="LiveId" clId="{24AF88AF-8F87-4065-A1F0-9A30869B11A1}" dt="2025-05-30T06:45:46.814" v="36" actId="478"/>
          <ac:spMkLst>
            <pc:docMk/>
            <pc:sldMk cId="1878919862" sldId="291"/>
            <ac:spMk id="2" creationId="{EB68E26F-1F7C-FDED-AA65-85C1C6F2A867}"/>
          </ac:spMkLst>
        </pc:spChg>
        <pc:spChg chg="add mod">
          <ac:chgData name="Alfred Smith" userId="3c60a3631c0db8ad" providerId="LiveId" clId="{24AF88AF-8F87-4065-A1F0-9A30869B11A1}" dt="2025-05-30T06:45:47.421" v="37"/>
          <ac:spMkLst>
            <pc:docMk/>
            <pc:sldMk cId="1878919862" sldId="291"/>
            <ac:spMk id="3" creationId="{FBE2DC12-3F69-69A6-E11E-A58EE47D1C56}"/>
          </ac:spMkLst>
        </pc:spChg>
        <pc:spChg chg="add mod">
          <ac:chgData name="Alfred Smith" userId="3c60a3631c0db8ad" providerId="LiveId" clId="{24AF88AF-8F87-4065-A1F0-9A30869B11A1}" dt="2025-05-30T06:45:47.421" v="37"/>
          <ac:spMkLst>
            <pc:docMk/>
            <pc:sldMk cId="1878919862" sldId="291"/>
            <ac:spMk id="4" creationId="{C060409C-EFA0-9233-CCC1-02F747DCDE2B}"/>
          </ac:spMkLst>
        </pc:spChg>
        <pc:spChg chg="del">
          <ac:chgData name="Alfred Smith" userId="3c60a3631c0db8ad" providerId="LiveId" clId="{24AF88AF-8F87-4065-A1F0-9A30869B11A1}" dt="2025-05-30T06:45:46.814" v="36" actId="478"/>
          <ac:spMkLst>
            <pc:docMk/>
            <pc:sldMk cId="1878919862" sldId="291"/>
            <ac:spMk id="5" creationId="{C343D327-E82A-26F5-85F8-2592B98BA1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61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DC5E7B-263D-D85C-A977-DEE84291D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35C1B4-4F3E-2727-833C-BE48F605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"/>
    </mc:Choice>
    <mc:Fallback xmlns="">
      <p:transition spd="slow" advTm="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511A82-C02C-3E37-D12C-D5A447BE4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F1AA9-90F8-473F-4AE1-531F40A8797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18:23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E93FD17E-E2D7-F406-28BB-9C998147C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D638AB-3C84-A47E-CC36-452BE9FC303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24རྩིས་རྒྱག་འགོ་བརྩམས་མ་ཐག༌ཏུ། མི་ཞིག་གིས་རྡོ་ཚད་ཆིག་ཁྲིའི་བུ་ལོན་ཆད་པ་ཞིག་ཁོང་གི་མདུན་དུ་ཁྲིད་ཡོང༌སྟེ།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35CB2-1A5D-DF6D-9C3E-F5121CB8C16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24As he began the settlements, a debtor was brought to him owing ten thousand talents.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3"/>
    </mc:Choice>
    <mc:Fallback xmlns="">
      <p:transition spd="slow" advTm="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7F2EB-191C-B47E-11F9-E838240AF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228E9-9EC9-88EC-5C3A-D5E497FDC42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9A09426-408B-B3F7-2DFD-8B4FF6B58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95FD8-C242-864D-44A9-EF822C344D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25མི་དེར་སྐྱིན་ཚབ་འཇལ་རྒྱུ་ཅི་ཡང་མེད་པས་བདག་པོས་མི་དེར་རྒྱུ་རྫས་ཐམས་ཅད་བཙོང་དགོས་པ༌དང༌། ཐ་ན་ཁོ་དང་ཁོའི་ཆུང༌མ། བུ་ཕྲུག་བཅས་ཀྱང་བཙོངས་ཏེ་སྐྱིན་ཚབ་འཇལ་དགོས་པའི་བཀའ་ཕབ༌བོ།།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C2B88-5596-6262-CF73-4FBA342DE6C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25Since the man was unable to pay, the master ordered that he be sold to pay his debt, along with his wife and children and everything he owned.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4"/>
    </mc:Choice>
    <mc:Fallback xmlns="">
      <p:transition spd="slow" advTm="1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41BF2-C6A8-C9FF-AC42-D030195AD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3CB58-AE13-152D-7A2E-8DEE36A675E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3B76DFA-E19D-1E8A-A5EB-2FACCF10A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E3E09-8555-C0C7-D6B6-0E09455F43B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26དེ་ནས་གཡོག་པོ་དེས་ལུས་པོ་སར་བཏུད་ནས་ཁོང་ལ་ཕྱག་བཙལ་ཏེ། བདག་པོ༌ལགས། ཁྱེད་ཀྱིས་བདག་ལ་བཟོད་པ་གནང་བར༌ཞུ། བདག་གིས་ཕྱིས་སུ་བུ་ལོན་ཐམས་ཅད་འཇལ་ངེས་ཡིན་ཞེས་ཞུས་པ༌ན།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D0F15-15CD-F03C-9266-BB52B5715C6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26Then the servant fell on his knees before him. ‘Have patience with me,’ he begged, ‘and I will pay back everything.’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1"/>
    </mc:Choice>
    <mc:Fallback xmlns="">
      <p:transition spd="slow" advTm="1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DA589-6CBB-06F2-4842-2D919C9D9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5C9C3-3F58-906B-7F59-73C396AAD9EC}"/>
              </a:ext>
            </a:extLst>
          </p:cNvPr>
          <p:cNvSpPr txBox="1"/>
          <p:nvPr/>
        </p:nvSpPr>
        <p:spPr>
          <a:xfrm>
            <a:off x="217727" y="567677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1ABFF09-15A1-1B52-2522-50595924F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79BDB3-9433-09BB-6B09-972169C4476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27བདག་པོས་གཡོག་པོར་སྙིང་རྗེ༌ནས། གཡོག་པོ་དེ་ཕྱིར་བཏང་ཞིང་བུ་ལོན་ཡང་མེད་པར་བྱས༌སོ།།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9CC2A-5B02-6319-69D4-B5285B45799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27His master had compassion on him, forgave his debt, and released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"/>
    </mc:Choice>
    <mc:Fallback xmlns="">
      <p:transition spd="slow" advTm="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B8BC8-10F2-B3DA-33A1-6BBE919F0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8" b="9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5ABEBB-360E-83FB-174F-CF052791F42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967E1CFB-9FA9-332F-95CE-E0EF3F5E7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FECA0-CB2D-F90F-EAD1-584E32A8B42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28འོན༌ཀྱང༌། གཡོག་པོ་དེ་ཕྱི་རོལ་ཏུ་སོང༌རྗེས། རང་ལ་དངུལ་སྒོར་བརྒྱ་ཆད་པའི་ལས་གྲོགས་ཤིག་དང་ཕྲད་ཅིང༌། ཁོ་རང་བཟུང་ཞིང་མིད་པ་ནས་བསྒགས༌ཏེ། ད་ལྟ་ཁྱོད་ཀྱིས་བུ་ལོན་འཇལ་དགོས་ཞེས་སྨྲས༌སོ།།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0DF1C-9917-9813-608A-8B599DF2E3A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28But when that servant went out, he found one of his fellow servants who owed him a hundred denarii. He grabbed him and began to choke him, saying, ‘Pay back what you owe me!’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1"/>
    </mc:Choice>
    <mc:Fallback xmlns="">
      <p:transition spd="slow" advTm="1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FC9ED-2721-805F-0201-B8AFC25583E0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582E9-1848-3799-2D68-B1AF515F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090"/>
            <a:ext cx="12192000" cy="7191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5CD83-AAE1-67F5-E96B-E82321A77574}"/>
              </a:ext>
            </a:extLst>
          </p:cNvPr>
          <p:cNvSpPr txBox="1"/>
          <p:nvPr/>
        </p:nvSpPr>
        <p:spPr>
          <a:xfrm>
            <a:off x="552578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05B948D-A465-D133-290B-BF94283DF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76119E-88AA-F210-D612-0A227771A1F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29ཁོའི་ལས་གྲོགས་ཀྱིས་ལུས་པོ་སར་བཏུད་དེ་ཞུ་བ་བྱེད་བཞིན་ན༌རེ། བདག་ལ་བཟོད་པ་གནང་བར༌མཛོད། བདག་གིས་ཕྱིས་སུ་བུ་ལོན་འཇལ་ངེས་ཡིན་ཞེས་སྨྲས༌ནའང༌།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9FAB6-4CF1-6E01-A444-68CC47C4358A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29So his fellow servant fell down and begged him, ‘Have patience with me, and I will pay you back.’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7"/>
    </mc:Choice>
    <mc:Fallback xmlns="">
      <p:transition spd="slow" advTm="10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FE737-3780-D824-2313-4A8E7FD4B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" r="10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7BB5E-EC2D-400B-1036-52DA6F9AA9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E37D93-FCDA-DE20-53C1-5D484195B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3FBB0E-4E4B-8AA9-9908-F6F5363F50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30ཁོས་དེ་ལྟར་མ་བྱས་པར་ལས་གྲོགས་དེས་བུ་ལོན་འཇལ་ཚར་བའི་བར་དུ་བཙོན་ལ༌བཅུག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89FF5-352B-76B3-3D6D-E3A45C5FE98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30But he refused. Instead, he went and had the man thrown into prison until he could pay his debt.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0"/>
    </mc:Choice>
    <mc:Fallback xmlns="">
      <p:transition spd="slow" advTm="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16394-12A1-CA1A-4749-565D02C12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60734-F39B-099B-AAEA-E6AD08FEFAE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18:30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1A379AB-9938-A577-D912-7C9F1879C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98A644-F08E-913B-A60E-2FD42497914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31ལས་གྲོགས་གཞན་རྣམས་ཀྱིས་ཁོས་བྱས་པའི་དོན་དེ་རྣམས་མཐོང་སྟེ་ཡིད་སེམས་ཤིན་ཏུ་སྐྱོ༌ཞིང༌། བདག་པོའི་དྲུང་དུ་སོང་ནས་དོན་དེ་ཐམས་ཅད་ཁོང་ལ་ཞུས༌སོ།།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32F7A-4966-BE8E-6E39-915AABE17FB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31When his fellow servants saw what had happened, they were greatly distressed, and they went and recounted all of this to their master.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0"/>
    </mc:Choice>
    <mc:Fallback xmlns="">
      <p:transition spd="slow" advTm="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D8DFB-13B4-C4DF-8AF4-E2B5E164F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52B68F-E7FE-5FCD-723A-D318E78C78E1}"/>
              </a:ext>
            </a:extLst>
          </p:cNvPr>
          <p:cNvSpPr txBox="1"/>
          <p:nvPr/>
        </p:nvSpPr>
        <p:spPr>
          <a:xfrm>
            <a:off x="9207180" y="585708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4F98357-939D-11CB-82FE-3020408E7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D979C-2E75-23B3-A2AA-A67A8539D91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32བདག་པོས་གཡོག་པོ་རང་གི་དྲུང་དུ་བོས་ཏེ་ན༌རེ། གཡོག་པོ་ངན༌པ། ཁྱོད་ཀྱིས་བདག་ལ་ཞུ་བ་བྱས༌པས། བདག་གིས་ཁྱོད་ཀྱི་བུ་ལོན་ཐམས་ཅད་མེད་པར་བྱས་པ་མིན༌ནམ།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35C4F-1594-EEE0-F630-EB066F25BE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32Then the master summoned him and declared, ‘You wicked servant! I forgave all your debt because you begged 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5"/>
    </mc:Choice>
    <mc:Fallback xmlns="">
      <p:transition spd="slow" advTm="1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06BCF-C5AA-7B48-9975-537659FC5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3F6967-C479-59CC-7889-6BEEDE9B0A78}"/>
              </a:ext>
            </a:extLst>
          </p:cNvPr>
          <p:cNvSpPr txBox="1"/>
          <p:nvPr/>
        </p:nvSpPr>
        <p:spPr>
          <a:xfrm>
            <a:off x="9336559" y="571541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F33C042-9604-474B-0A64-BB10C5E2E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EBF38-1108-0F93-653C-05C5D36A7762}"/>
              </a:ext>
            </a:extLst>
          </p:cNvPr>
          <p:cNvSpPr txBox="1"/>
          <p:nvPr/>
        </p:nvSpPr>
        <p:spPr>
          <a:xfrm>
            <a:off x="568452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33བདག་གིས་ཁྱོད་ལ་སྙིང་རྗེ་བསྐྱེད་པ་བཞིན༌དུ། ཁྱོད་ཀྱིས་ཀྱང་རང་གི་ལས་གྲོགས་ལ་སྙིང་རྗེ་བསྐྱེད་འོས་པ་མ་ཡིན་ནམ་ཞེས་སྨྲས༌སོ།། </a:t>
            </a:r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FE5C1-8D8E-DFCB-DFEB-6CCE6B48073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33Shouldn’t you have had mercy on your fellow servant, just as I had on you?’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"/>
    </mc:Choice>
    <mc:Fallback xmlns="">
      <p:transition spd="slow" advTm="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u="none" strike="noStrike" baseline="0" dirty="0">
                <a:latin typeface="TimesNewRomanPS-BoldMT"/>
              </a:rPr>
              <a:t>The Unforgiving Servant - Matthew 18:21-35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3C500F-ACB9-AFF7-F66D-71F875DB9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1"/>
    </mc:Choice>
    <mc:Fallback xmlns="">
      <p:transition spd="slow" advTm="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1EFB0-8235-0449-6AB7-83F235127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9A225-B9AE-DFE1-949C-CC1A3561DF5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185EED-893A-10BB-24DA-5C013C03D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8EC4F6-23A0-E36C-6FBE-0E39560446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34བདག་པོ་ཐུགས་ཤིན་ཏུ་ཁྲོས་ཏེ་བུ་ལོན་ཐམས་ཅད་འཇལ་ཚར་བའི་བར༌དུ། གཡོག་པོ་དེ་མནར་གཅོད་གཏོང་མཁན་རྣམས་ཀྱི་ལག་ཏུ་སྤྲད༌དོ།།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42E5B-24EC-C28D-C555-A9530F24BCB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34In anger his master turned him over to the jailers to be tortured, until he should repay all that he owed.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"/>
    </mc:Choice>
    <mc:Fallback xmlns="">
      <p:transition spd="slow"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AE03C-B7E6-2673-1AB1-6C1E02E1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7F4F21-4224-4EF0-BB45-AC4104B395A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18:34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B90499-5E73-1459-9914-4E176AA13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E2DC12-3F69-69A6-E11E-A58EE47D1C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35དེའི༌ཕྱིར། ཁྱོད་རྣམས་ཀྱིས་ཀྱང་སེམས་གཏིང་ནས་རང་གི་སྤུན་ཟླ་ལ་གུ་ཡངས་མི་གཏོང༌ན། ནམ་མཁའི་ཞིང་ཁམས་སུ་བཞུགས་པའི་བདག་གི་ཡབ་ཀྱིས་ཀྱང་ཁྱོད་རྣམས་ལ་དཔེ་དེ་བཞིན་དུ་མཛད་པར་འགྱུར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0409C-EFA0-9233-CCC1-02F747DCDE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35That is how My heavenly Father will treat each of you unless you forgive your brother from your heart.”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6"/>
    </mc:Choice>
    <mc:Fallback xmlns="">
      <p:transition spd="slow" advTm="1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3B58A-3448-A206-49A5-817E63376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19BFF-B264-1C0A-3422-FFCD8556116E}"/>
              </a:ext>
            </a:extLst>
          </p:cNvPr>
          <p:cNvSpPr txBox="1"/>
          <p:nvPr/>
        </p:nvSpPr>
        <p:spPr>
          <a:xfrm>
            <a:off x="9338083" y="561238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18:35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2AC3D-5872-A89A-947D-3EEA7B80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0"/>
            <a:ext cx="54864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8106B-834A-BBB0-4B97-D7C2D6BB8541}"/>
              </a:ext>
            </a:extLst>
          </p:cNvPr>
          <p:cNvSpPr txBox="1"/>
          <p:nvPr/>
        </p:nvSpPr>
        <p:spPr>
          <a:xfrm>
            <a:off x="390660" y="1145051"/>
            <a:ext cx="3666185" cy="4367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གུ་ཡངས་གཏོང་བའི་དཔེ།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C503C87-D63C-4961-F274-DD02C3A4A51B}"/>
              </a:ext>
            </a:extLst>
          </p:cNvPr>
          <p:cNvSpPr txBox="1"/>
          <p:nvPr/>
        </p:nvSpPr>
        <p:spPr>
          <a:xfrm>
            <a:off x="227330" y="58112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826498D-E88B-CFA1-D693-2DE8C06B0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50F6DA-7379-AA94-8373-207F90066F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21དེའི་དུས༌སུ། པེ་ཏྲོ་ཡོང་སྟེ་ན༌རེ། གཙོ་བོ༌ལགས། བདག་གི་སྤུན་ཟླས་བདག་དང་འགལ་བའི་སྡིག་པ་བྱས༌ན། ངས་ཐེངས་ཅི་ཙམ་དུ་ཁོ་ལ་གུ་ཡངས་གཏོང་དགོས༌སམ། ཐེངས་བདུན་གྱིས་ཆོག་གམ་ཞེས་ཞུས་པ༌ལ།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64444-023E-18BA-D2CE-FCB1DD0347E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21Then Peter came to Jesus and asked, “Lord, how many times shall I forgive my brother who sins against me? Up to seven times?”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5"/>
    </mc:Choice>
    <mc:Fallback xmlns="">
      <p:transition spd="slow" advTm="1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C4500-9F13-4727-7D7D-E54F9A017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42CC6-57D4-0F7D-5C73-DA05D092B70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4E43FAE-6382-8D23-E098-346155028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5E0EC-875B-980C-F701-E2CEDC9E4676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22སྐྱབས་མགོན་ཡེ་ཤུས་འདི་སྐད༌དུ། བདག་གིས་ཁྱོད་ལ་སྨྲ་བར་བྱ༌སྟེ། ཐེངས་བདུན་གྱིས་མི་ཆོག༌སྟེ། བདུན་ཅུའི་ལྡབ་བདུན་བར་དུ་ཁོ་ལ་གུ་ཡངས་གཏོང༌དགོས། </a:t>
            </a:r>
            <a:endParaRPr lang="en-IN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154D8-7CF9-74C2-3C5E-C27EE62E7F06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22Jesus answered, “I tell you, not just seven times, but seventy-seven times!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B4E54-7F05-A2DC-7012-7F3EE183A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" r="236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B25B86-2F05-A45F-6D95-3491C23DA96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7B3DC64-9E7C-453C-0F0A-BA7E954EE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9F013-FB9A-69E5-6DE0-2445184F8DE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23ནམ་མཁའི་རྒྱལ་སྲིད་ནི་རྒྱལ་པོ་ཞིག་གིས་རང་གི་གཡོག་པོ་རྣམས་ལ་རྩིས་རྒྱག་པ་དང་འདྲ༌སྟེ། 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03E89-A0B7-3185-DC53-6AB83037554B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23Because of this, the kingdom of heaven is like a king who wanted to settle accounts with his servants.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5"/>
    </mc:Choice>
    <mc:Fallback xmlns="">
      <p:transition spd="slow" advTm="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</TotalTime>
  <Words>1195</Words>
  <Application>Microsoft Office PowerPoint</Application>
  <PresentationFormat>Widescreen</PresentationFormat>
  <Paragraphs>65</Paragraphs>
  <Slides>34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Office Theme</vt:lpstr>
      <vt:lpstr>61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2025-05-30T06:45:54Z</dcterms:modified>
</cp:coreProperties>
</file>