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FD4746-56FC-4834-B538-E0C88184C950}" v="11" dt="2025-05-08T10:49:22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60" d="100"/>
          <a:sy n="60" d="100"/>
        </p:scale>
        <p:origin x="84" y="10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8C1E7661-FE8B-4998-8F14-4336A2AE90DC}"/>
    <pc:docChg chg="modSld">
      <pc:chgData name="Alfred Smith" userId="3c60a3631c0db8ad" providerId="LiveId" clId="{8C1E7661-FE8B-4998-8F14-4336A2AE90DC}" dt="2023-09-20T07:04:02.056" v="8"/>
      <pc:docMkLst>
        <pc:docMk/>
      </pc:docMkLst>
      <pc:sldChg chg="addSp modSp">
        <pc:chgData name="Alfred Smith" userId="3c60a3631c0db8ad" providerId="LiveId" clId="{8C1E7661-FE8B-4998-8F14-4336A2AE90DC}" dt="2023-09-20T06:37:57.312" v="0"/>
        <pc:sldMkLst>
          <pc:docMk/>
          <pc:sldMk cId="3788111665" sldId="258"/>
        </pc:sldMkLst>
      </pc:sldChg>
      <pc:sldChg chg="addSp modSp">
        <pc:chgData name="Alfred Smith" userId="3c60a3631c0db8ad" providerId="LiveId" clId="{8C1E7661-FE8B-4998-8F14-4336A2AE90DC}" dt="2023-09-20T06:37:59.536" v="1"/>
        <pc:sldMkLst>
          <pc:docMk/>
          <pc:sldMk cId="939110669" sldId="271"/>
        </pc:sldMkLst>
      </pc:sldChg>
      <pc:sldChg chg="addSp modSp">
        <pc:chgData name="Alfred Smith" userId="3c60a3631c0db8ad" providerId="LiveId" clId="{8C1E7661-FE8B-4998-8F14-4336A2AE90DC}" dt="2023-09-20T07:02:34.280" v="2"/>
        <pc:sldMkLst>
          <pc:docMk/>
          <pc:sldMk cId="4024569785" sldId="272"/>
        </pc:sldMkLst>
      </pc:sldChg>
      <pc:sldChg chg="addSp modSp">
        <pc:chgData name="Alfred Smith" userId="3c60a3631c0db8ad" providerId="LiveId" clId="{8C1E7661-FE8B-4998-8F14-4336A2AE90DC}" dt="2023-09-20T07:02:46.878" v="3"/>
        <pc:sldMkLst>
          <pc:docMk/>
          <pc:sldMk cId="487179600" sldId="273"/>
        </pc:sldMkLst>
      </pc:sldChg>
      <pc:sldChg chg="addSp modSp">
        <pc:chgData name="Alfred Smith" userId="3c60a3631c0db8ad" providerId="LiveId" clId="{8C1E7661-FE8B-4998-8F14-4336A2AE90DC}" dt="2023-09-20T07:03:00.850" v="4"/>
        <pc:sldMkLst>
          <pc:docMk/>
          <pc:sldMk cId="2168401200" sldId="274"/>
        </pc:sldMkLst>
      </pc:sldChg>
      <pc:sldChg chg="addSp modSp">
        <pc:chgData name="Alfred Smith" userId="3c60a3631c0db8ad" providerId="LiveId" clId="{8C1E7661-FE8B-4998-8F14-4336A2AE90DC}" dt="2023-09-20T07:03:16.184" v="5"/>
        <pc:sldMkLst>
          <pc:docMk/>
          <pc:sldMk cId="2996969115" sldId="275"/>
        </pc:sldMkLst>
      </pc:sldChg>
      <pc:sldChg chg="addSp modSp">
        <pc:chgData name="Alfred Smith" userId="3c60a3631c0db8ad" providerId="LiveId" clId="{8C1E7661-FE8B-4998-8F14-4336A2AE90DC}" dt="2023-09-20T07:03:28.192" v="6"/>
        <pc:sldMkLst>
          <pc:docMk/>
          <pc:sldMk cId="2390376940" sldId="276"/>
        </pc:sldMkLst>
      </pc:sldChg>
      <pc:sldChg chg="addSp modSp">
        <pc:chgData name="Alfred Smith" userId="3c60a3631c0db8ad" providerId="LiveId" clId="{8C1E7661-FE8B-4998-8F14-4336A2AE90DC}" dt="2023-09-20T07:03:43.861" v="7"/>
        <pc:sldMkLst>
          <pc:docMk/>
          <pc:sldMk cId="4265919077" sldId="277"/>
        </pc:sldMkLst>
      </pc:sldChg>
      <pc:sldChg chg="addSp modSp">
        <pc:chgData name="Alfred Smith" userId="3c60a3631c0db8ad" providerId="LiveId" clId="{8C1E7661-FE8B-4998-8F14-4336A2AE90DC}" dt="2023-09-20T07:04:02.056" v="8"/>
        <pc:sldMkLst>
          <pc:docMk/>
          <pc:sldMk cId="210266664" sldId="278"/>
        </pc:sldMkLst>
      </pc:sldChg>
    </pc:docChg>
  </pc:docChgLst>
  <pc:docChgLst>
    <pc:chgData name="Alfred Smith" userId="3c60a3631c0db8ad" providerId="LiveId" clId="{7BFD4746-56FC-4834-B538-E0C88184C950}"/>
    <pc:docChg chg="custSel modSld">
      <pc:chgData name="Alfred Smith" userId="3c60a3631c0db8ad" providerId="LiveId" clId="{7BFD4746-56FC-4834-B538-E0C88184C950}" dt="2025-05-08T10:49:22.384" v="18"/>
      <pc:docMkLst>
        <pc:docMk/>
      </pc:docMkLst>
      <pc:sldChg chg="addSp delSp modSp mod">
        <pc:chgData name="Alfred Smith" userId="3c60a3631c0db8ad" providerId="LiveId" clId="{7BFD4746-56FC-4834-B538-E0C88184C950}" dt="2025-05-08T10:46:50.916" v="3"/>
        <pc:sldMkLst>
          <pc:docMk/>
          <pc:sldMk cId="1499918570" sldId="257"/>
        </pc:sldMkLst>
        <pc:spChg chg="del">
          <ac:chgData name="Alfred Smith" userId="3c60a3631c0db8ad" providerId="LiveId" clId="{7BFD4746-56FC-4834-B538-E0C88184C950}" dt="2025-05-08T10:46:25.549" v="0" actId="478"/>
          <ac:spMkLst>
            <pc:docMk/>
            <pc:sldMk cId="1499918570" sldId="257"/>
            <ac:spMk id="3" creationId="{0228937D-0D81-2DA1-1C55-FD99B23FE1AE}"/>
          </ac:spMkLst>
        </pc:spChg>
        <pc:spChg chg="add del mod">
          <ac:chgData name="Alfred Smith" userId="3c60a3631c0db8ad" providerId="LiveId" clId="{7BFD4746-56FC-4834-B538-E0C88184C950}" dt="2025-05-08T10:46:26.917" v="1" actId="478"/>
          <ac:spMkLst>
            <pc:docMk/>
            <pc:sldMk cId="1499918570" sldId="257"/>
            <ac:spMk id="5" creationId="{BFB51316-6285-E5F5-BC7E-256319007A40}"/>
          </ac:spMkLst>
        </pc:spChg>
        <pc:spChg chg="add mod">
          <ac:chgData name="Alfred Smith" userId="3c60a3631c0db8ad" providerId="LiveId" clId="{7BFD4746-56FC-4834-B538-E0C88184C950}" dt="2025-05-08T10:46:28.064" v="2"/>
          <ac:spMkLst>
            <pc:docMk/>
            <pc:sldMk cId="1499918570" sldId="257"/>
            <ac:spMk id="6" creationId="{183D1FE4-7207-FCCE-0F72-5CC93EC5527D}"/>
          </ac:spMkLst>
        </pc:spChg>
        <pc:spChg chg="add mod">
          <ac:chgData name="Alfred Smith" userId="3c60a3631c0db8ad" providerId="LiveId" clId="{7BFD4746-56FC-4834-B538-E0C88184C950}" dt="2025-05-08T10:46:28.064" v="2"/>
          <ac:spMkLst>
            <pc:docMk/>
            <pc:sldMk cId="1499918570" sldId="257"/>
            <ac:spMk id="7" creationId="{E7A926A0-11EB-A21B-652C-2B393E2BBF03}"/>
          </ac:spMkLst>
        </pc:spChg>
        <pc:spChg chg="add mod">
          <ac:chgData name="Alfred Smith" userId="3c60a3631c0db8ad" providerId="LiveId" clId="{7BFD4746-56FC-4834-B538-E0C88184C950}" dt="2025-05-08T10:46:50.916" v="3"/>
          <ac:spMkLst>
            <pc:docMk/>
            <pc:sldMk cId="1499918570" sldId="257"/>
            <ac:spMk id="8" creationId="{016E0307-B9D1-6A6D-1016-9064C18DE941}"/>
          </ac:spMkLst>
        </pc:spChg>
      </pc:sldChg>
      <pc:sldChg chg="addSp delSp modSp mod">
        <pc:chgData name="Alfred Smith" userId="3c60a3631c0db8ad" providerId="LiveId" clId="{7BFD4746-56FC-4834-B538-E0C88184C950}" dt="2025-05-08T10:47:48.756" v="6"/>
        <pc:sldMkLst>
          <pc:docMk/>
          <pc:sldMk cId="4037329247" sldId="261"/>
        </pc:sldMkLst>
        <pc:spChg chg="add mod">
          <ac:chgData name="Alfred Smith" userId="3c60a3631c0db8ad" providerId="LiveId" clId="{7BFD4746-56FC-4834-B538-E0C88184C950}" dt="2025-05-08T10:47:48.756" v="6"/>
          <ac:spMkLst>
            <pc:docMk/>
            <pc:sldMk cId="4037329247" sldId="261"/>
            <ac:spMk id="2" creationId="{0AF505C6-C2E2-DECD-88DA-85A61C1F3A3F}"/>
          </ac:spMkLst>
        </pc:spChg>
        <pc:spChg chg="del">
          <ac:chgData name="Alfred Smith" userId="3c60a3631c0db8ad" providerId="LiveId" clId="{7BFD4746-56FC-4834-B538-E0C88184C950}" dt="2025-05-08T10:47:48.103" v="5" actId="478"/>
          <ac:spMkLst>
            <pc:docMk/>
            <pc:sldMk cId="4037329247" sldId="261"/>
            <ac:spMk id="3" creationId="{A58184BD-88F1-BA02-40C1-D8403D0EEC0D}"/>
          </ac:spMkLst>
        </pc:spChg>
        <pc:spChg chg="del">
          <ac:chgData name="Alfred Smith" userId="3c60a3631c0db8ad" providerId="LiveId" clId="{7BFD4746-56FC-4834-B538-E0C88184C950}" dt="2025-05-08T10:47:48.103" v="5" actId="478"/>
          <ac:spMkLst>
            <pc:docMk/>
            <pc:sldMk cId="4037329247" sldId="261"/>
            <ac:spMk id="4" creationId="{EE2AC625-9141-A801-F431-DD5F79396320}"/>
          </ac:spMkLst>
        </pc:spChg>
        <pc:spChg chg="add mod">
          <ac:chgData name="Alfred Smith" userId="3c60a3631c0db8ad" providerId="LiveId" clId="{7BFD4746-56FC-4834-B538-E0C88184C950}" dt="2025-05-08T10:47:48.756" v="6"/>
          <ac:spMkLst>
            <pc:docMk/>
            <pc:sldMk cId="4037329247" sldId="261"/>
            <ac:spMk id="5" creationId="{E086D6EA-17AE-A0E5-3349-93974F3F723B}"/>
          </ac:spMkLst>
        </pc:spChg>
      </pc:sldChg>
      <pc:sldChg chg="addSp delSp modSp mod">
        <pc:chgData name="Alfred Smith" userId="3c60a3631c0db8ad" providerId="LiveId" clId="{7BFD4746-56FC-4834-B538-E0C88184C950}" dt="2025-05-08T10:47:58.928" v="8"/>
        <pc:sldMkLst>
          <pc:docMk/>
          <pc:sldMk cId="1909638311" sldId="262"/>
        </pc:sldMkLst>
        <pc:spChg chg="add mod">
          <ac:chgData name="Alfred Smith" userId="3c60a3631c0db8ad" providerId="LiveId" clId="{7BFD4746-56FC-4834-B538-E0C88184C950}" dt="2025-05-08T10:47:58.928" v="8"/>
          <ac:spMkLst>
            <pc:docMk/>
            <pc:sldMk cId="1909638311" sldId="262"/>
            <ac:spMk id="2" creationId="{7839CE47-224E-1001-226E-0D2C62618BD4}"/>
          </ac:spMkLst>
        </pc:spChg>
        <pc:spChg chg="del">
          <ac:chgData name="Alfred Smith" userId="3c60a3631c0db8ad" providerId="LiveId" clId="{7BFD4746-56FC-4834-B538-E0C88184C950}" dt="2025-05-08T10:47:58.363" v="7" actId="478"/>
          <ac:spMkLst>
            <pc:docMk/>
            <pc:sldMk cId="1909638311" sldId="262"/>
            <ac:spMk id="3" creationId="{A58184BD-88F1-BA02-40C1-D8403D0EEC0D}"/>
          </ac:spMkLst>
        </pc:spChg>
        <pc:spChg chg="del">
          <ac:chgData name="Alfred Smith" userId="3c60a3631c0db8ad" providerId="LiveId" clId="{7BFD4746-56FC-4834-B538-E0C88184C950}" dt="2025-05-08T10:47:58.363" v="7" actId="478"/>
          <ac:spMkLst>
            <pc:docMk/>
            <pc:sldMk cId="1909638311" sldId="262"/>
            <ac:spMk id="4" creationId="{EE2AC625-9141-A801-F431-DD5F79396320}"/>
          </ac:spMkLst>
        </pc:spChg>
        <pc:spChg chg="add mod">
          <ac:chgData name="Alfred Smith" userId="3c60a3631c0db8ad" providerId="LiveId" clId="{7BFD4746-56FC-4834-B538-E0C88184C950}" dt="2025-05-08T10:47:58.928" v="8"/>
          <ac:spMkLst>
            <pc:docMk/>
            <pc:sldMk cId="1909638311" sldId="262"/>
            <ac:spMk id="5" creationId="{AF2C99E4-CB25-8A49-F076-71C4E154148C}"/>
          </ac:spMkLst>
        </pc:spChg>
      </pc:sldChg>
      <pc:sldChg chg="addSp delSp modSp mod">
        <pc:chgData name="Alfred Smith" userId="3c60a3631c0db8ad" providerId="LiveId" clId="{7BFD4746-56FC-4834-B538-E0C88184C950}" dt="2025-05-08T10:48:23.990" v="10"/>
        <pc:sldMkLst>
          <pc:docMk/>
          <pc:sldMk cId="641208035" sldId="263"/>
        </pc:sldMkLst>
        <pc:spChg chg="add mod">
          <ac:chgData name="Alfred Smith" userId="3c60a3631c0db8ad" providerId="LiveId" clId="{7BFD4746-56FC-4834-B538-E0C88184C950}" dt="2025-05-08T10:48:23.990" v="10"/>
          <ac:spMkLst>
            <pc:docMk/>
            <pc:sldMk cId="641208035" sldId="263"/>
            <ac:spMk id="2" creationId="{A5120912-9609-80B2-57CE-393A9D6409F5}"/>
          </ac:spMkLst>
        </pc:spChg>
        <pc:spChg chg="del">
          <ac:chgData name="Alfred Smith" userId="3c60a3631c0db8ad" providerId="LiveId" clId="{7BFD4746-56FC-4834-B538-E0C88184C950}" dt="2025-05-08T10:48:23.482" v="9" actId="478"/>
          <ac:spMkLst>
            <pc:docMk/>
            <pc:sldMk cId="641208035" sldId="263"/>
            <ac:spMk id="3" creationId="{A58184BD-88F1-BA02-40C1-D8403D0EEC0D}"/>
          </ac:spMkLst>
        </pc:spChg>
        <pc:spChg chg="del">
          <ac:chgData name="Alfred Smith" userId="3c60a3631c0db8ad" providerId="LiveId" clId="{7BFD4746-56FC-4834-B538-E0C88184C950}" dt="2025-05-08T10:48:23.482" v="9" actId="478"/>
          <ac:spMkLst>
            <pc:docMk/>
            <pc:sldMk cId="641208035" sldId="263"/>
            <ac:spMk id="4" creationId="{EE2AC625-9141-A801-F431-DD5F79396320}"/>
          </ac:spMkLst>
        </pc:spChg>
        <pc:spChg chg="add mod">
          <ac:chgData name="Alfred Smith" userId="3c60a3631c0db8ad" providerId="LiveId" clId="{7BFD4746-56FC-4834-B538-E0C88184C950}" dt="2025-05-08T10:48:23.990" v="10"/>
          <ac:spMkLst>
            <pc:docMk/>
            <pc:sldMk cId="641208035" sldId="263"/>
            <ac:spMk id="5" creationId="{F7428782-C9DA-1506-D1EA-AB15DC821C5B}"/>
          </ac:spMkLst>
        </pc:spChg>
      </pc:sldChg>
      <pc:sldChg chg="addSp delSp modSp mod">
        <pc:chgData name="Alfred Smith" userId="3c60a3631c0db8ad" providerId="LiveId" clId="{7BFD4746-56FC-4834-B538-E0C88184C950}" dt="2025-05-08T10:48:42.636" v="12"/>
        <pc:sldMkLst>
          <pc:docMk/>
          <pc:sldMk cId="4044745628" sldId="264"/>
        </pc:sldMkLst>
        <pc:spChg chg="add mod">
          <ac:chgData name="Alfred Smith" userId="3c60a3631c0db8ad" providerId="LiveId" clId="{7BFD4746-56FC-4834-B538-E0C88184C950}" dt="2025-05-08T10:48:42.636" v="12"/>
          <ac:spMkLst>
            <pc:docMk/>
            <pc:sldMk cId="4044745628" sldId="264"/>
            <ac:spMk id="2" creationId="{BF1264A4-D9D9-84A7-E391-973026918F7D}"/>
          </ac:spMkLst>
        </pc:spChg>
        <pc:spChg chg="del">
          <ac:chgData name="Alfred Smith" userId="3c60a3631c0db8ad" providerId="LiveId" clId="{7BFD4746-56FC-4834-B538-E0C88184C950}" dt="2025-05-08T10:48:42.104" v="11" actId="478"/>
          <ac:spMkLst>
            <pc:docMk/>
            <pc:sldMk cId="4044745628" sldId="264"/>
            <ac:spMk id="3" creationId="{A58184BD-88F1-BA02-40C1-D8403D0EEC0D}"/>
          </ac:spMkLst>
        </pc:spChg>
        <pc:spChg chg="del">
          <ac:chgData name="Alfred Smith" userId="3c60a3631c0db8ad" providerId="LiveId" clId="{7BFD4746-56FC-4834-B538-E0C88184C950}" dt="2025-05-08T10:48:42.104" v="11" actId="478"/>
          <ac:spMkLst>
            <pc:docMk/>
            <pc:sldMk cId="4044745628" sldId="264"/>
            <ac:spMk id="4" creationId="{EE2AC625-9141-A801-F431-DD5F79396320}"/>
          </ac:spMkLst>
        </pc:spChg>
        <pc:spChg chg="add mod">
          <ac:chgData name="Alfred Smith" userId="3c60a3631c0db8ad" providerId="LiveId" clId="{7BFD4746-56FC-4834-B538-E0C88184C950}" dt="2025-05-08T10:48:42.636" v="12"/>
          <ac:spMkLst>
            <pc:docMk/>
            <pc:sldMk cId="4044745628" sldId="264"/>
            <ac:spMk id="5" creationId="{BD22E0A6-F57F-B591-E2A2-54050490C899}"/>
          </ac:spMkLst>
        </pc:spChg>
      </pc:sldChg>
      <pc:sldChg chg="addSp delSp modSp mod">
        <pc:chgData name="Alfred Smith" userId="3c60a3631c0db8ad" providerId="LiveId" clId="{7BFD4746-56FC-4834-B538-E0C88184C950}" dt="2025-05-08T10:48:51.180" v="14"/>
        <pc:sldMkLst>
          <pc:docMk/>
          <pc:sldMk cId="978260341" sldId="265"/>
        </pc:sldMkLst>
        <pc:spChg chg="add mod">
          <ac:chgData name="Alfred Smith" userId="3c60a3631c0db8ad" providerId="LiveId" clId="{7BFD4746-56FC-4834-B538-E0C88184C950}" dt="2025-05-08T10:48:51.180" v="14"/>
          <ac:spMkLst>
            <pc:docMk/>
            <pc:sldMk cId="978260341" sldId="265"/>
            <ac:spMk id="2" creationId="{EFF740F2-93D9-231F-133F-9F86546C64D3}"/>
          </ac:spMkLst>
        </pc:spChg>
        <pc:spChg chg="del">
          <ac:chgData name="Alfred Smith" userId="3c60a3631c0db8ad" providerId="LiveId" clId="{7BFD4746-56FC-4834-B538-E0C88184C950}" dt="2025-05-08T10:48:50.649" v="13" actId="478"/>
          <ac:spMkLst>
            <pc:docMk/>
            <pc:sldMk cId="978260341" sldId="265"/>
            <ac:spMk id="3" creationId="{A58184BD-88F1-BA02-40C1-D8403D0EEC0D}"/>
          </ac:spMkLst>
        </pc:spChg>
        <pc:spChg chg="del">
          <ac:chgData name="Alfred Smith" userId="3c60a3631c0db8ad" providerId="LiveId" clId="{7BFD4746-56FC-4834-B538-E0C88184C950}" dt="2025-05-08T10:48:50.649" v="13" actId="478"/>
          <ac:spMkLst>
            <pc:docMk/>
            <pc:sldMk cId="978260341" sldId="265"/>
            <ac:spMk id="4" creationId="{EE2AC625-9141-A801-F431-DD5F79396320}"/>
          </ac:spMkLst>
        </pc:spChg>
        <pc:spChg chg="add mod">
          <ac:chgData name="Alfred Smith" userId="3c60a3631c0db8ad" providerId="LiveId" clId="{7BFD4746-56FC-4834-B538-E0C88184C950}" dt="2025-05-08T10:48:51.180" v="14"/>
          <ac:spMkLst>
            <pc:docMk/>
            <pc:sldMk cId="978260341" sldId="265"/>
            <ac:spMk id="5" creationId="{89A31810-5AB3-D73C-A889-80A0CAD5F3E6}"/>
          </ac:spMkLst>
        </pc:spChg>
      </pc:sldChg>
      <pc:sldChg chg="addSp delSp modSp mod">
        <pc:chgData name="Alfred Smith" userId="3c60a3631c0db8ad" providerId="LiveId" clId="{7BFD4746-56FC-4834-B538-E0C88184C950}" dt="2025-05-08T10:49:12.990" v="16"/>
        <pc:sldMkLst>
          <pc:docMk/>
          <pc:sldMk cId="3575870363" sldId="266"/>
        </pc:sldMkLst>
        <pc:spChg chg="add mod">
          <ac:chgData name="Alfred Smith" userId="3c60a3631c0db8ad" providerId="LiveId" clId="{7BFD4746-56FC-4834-B538-E0C88184C950}" dt="2025-05-08T10:49:12.990" v="16"/>
          <ac:spMkLst>
            <pc:docMk/>
            <pc:sldMk cId="3575870363" sldId="266"/>
            <ac:spMk id="2" creationId="{9C984B8E-2C3A-3186-42D8-C87D0E1326E9}"/>
          </ac:spMkLst>
        </pc:spChg>
        <pc:spChg chg="del">
          <ac:chgData name="Alfred Smith" userId="3c60a3631c0db8ad" providerId="LiveId" clId="{7BFD4746-56FC-4834-B538-E0C88184C950}" dt="2025-05-08T10:49:12.141" v="15" actId="478"/>
          <ac:spMkLst>
            <pc:docMk/>
            <pc:sldMk cId="3575870363" sldId="266"/>
            <ac:spMk id="3" creationId="{A58184BD-88F1-BA02-40C1-D8403D0EEC0D}"/>
          </ac:spMkLst>
        </pc:spChg>
        <pc:spChg chg="del">
          <ac:chgData name="Alfred Smith" userId="3c60a3631c0db8ad" providerId="LiveId" clId="{7BFD4746-56FC-4834-B538-E0C88184C950}" dt="2025-05-08T10:49:12.141" v="15" actId="478"/>
          <ac:spMkLst>
            <pc:docMk/>
            <pc:sldMk cId="3575870363" sldId="266"/>
            <ac:spMk id="4" creationId="{EE2AC625-9141-A801-F431-DD5F79396320}"/>
          </ac:spMkLst>
        </pc:spChg>
        <pc:spChg chg="add mod">
          <ac:chgData name="Alfred Smith" userId="3c60a3631c0db8ad" providerId="LiveId" clId="{7BFD4746-56FC-4834-B538-E0C88184C950}" dt="2025-05-08T10:49:12.990" v="16"/>
          <ac:spMkLst>
            <pc:docMk/>
            <pc:sldMk cId="3575870363" sldId="266"/>
            <ac:spMk id="5" creationId="{C6C6D4D3-FAC2-41B5-45A7-30B56FEA2EA3}"/>
          </ac:spMkLst>
        </pc:spChg>
      </pc:sldChg>
      <pc:sldChg chg="addSp delSp modSp mod">
        <pc:chgData name="Alfred Smith" userId="3c60a3631c0db8ad" providerId="LiveId" clId="{7BFD4746-56FC-4834-B538-E0C88184C950}" dt="2025-05-08T10:49:22.384" v="18"/>
        <pc:sldMkLst>
          <pc:docMk/>
          <pc:sldMk cId="4017137865" sldId="267"/>
        </pc:sldMkLst>
        <pc:spChg chg="add mod">
          <ac:chgData name="Alfred Smith" userId="3c60a3631c0db8ad" providerId="LiveId" clId="{7BFD4746-56FC-4834-B538-E0C88184C950}" dt="2025-05-08T10:49:22.384" v="18"/>
          <ac:spMkLst>
            <pc:docMk/>
            <pc:sldMk cId="4017137865" sldId="267"/>
            <ac:spMk id="2" creationId="{E57BB9F2-1200-476A-3897-8D4B664974D0}"/>
          </ac:spMkLst>
        </pc:spChg>
        <pc:spChg chg="del">
          <ac:chgData name="Alfred Smith" userId="3c60a3631c0db8ad" providerId="LiveId" clId="{7BFD4746-56FC-4834-B538-E0C88184C950}" dt="2025-05-08T10:49:21.893" v="17" actId="478"/>
          <ac:spMkLst>
            <pc:docMk/>
            <pc:sldMk cId="4017137865" sldId="267"/>
            <ac:spMk id="3" creationId="{A58184BD-88F1-BA02-40C1-D8403D0EEC0D}"/>
          </ac:spMkLst>
        </pc:spChg>
        <pc:spChg chg="del">
          <ac:chgData name="Alfred Smith" userId="3c60a3631c0db8ad" providerId="LiveId" clId="{7BFD4746-56FC-4834-B538-E0C88184C950}" dt="2025-05-08T10:49:21.893" v="17" actId="478"/>
          <ac:spMkLst>
            <pc:docMk/>
            <pc:sldMk cId="4017137865" sldId="267"/>
            <ac:spMk id="4" creationId="{EE2AC625-9141-A801-F431-DD5F79396320}"/>
          </ac:spMkLst>
        </pc:spChg>
        <pc:spChg chg="add mod">
          <ac:chgData name="Alfred Smith" userId="3c60a3631c0db8ad" providerId="LiveId" clId="{7BFD4746-56FC-4834-B538-E0C88184C950}" dt="2025-05-08T10:49:22.384" v="18"/>
          <ac:spMkLst>
            <pc:docMk/>
            <pc:sldMk cId="4017137865" sldId="267"/>
            <ac:spMk id="5" creationId="{836488CD-F400-FB5B-D6C3-EAD50BE1D98E}"/>
          </ac:spMkLst>
        </pc:spChg>
      </pc:sldChg>
      <pc:sldChg chg="addSp modSp">
        <pc:chgData name="Alfred Smith" userId="3c60a3631c0db8ad" providerId="LiveId" clId="{7BFD4746-56FC-4834-B538-E0C88184C950}" dt="2025-05-08T10:47:38.844" v="4"/>
        <pc:sldMkLst>
          <pc:docMk/>
          <pc:sldMk cId="939110669" sldId="271"/>
        </pc:sldMkLst>
        <pc:spChg chg="add mod">
          <ac:chgData name="Alfred Smith" userId="3c60a3631c0db8ad" providerId="LiveId" clId="{7BFD4746-56FC-4834-B538-E0C88184C950}" dt="2025-05-08T10:47:38.844" v="4"/>
          <ac:spMkLst>
            <pc:docMk/>
            <pc:sldMk cId="939110669" sldId="271"/>
            <ac:spMk id="4" creationId="{D7863396-83DF-901C-96EC-F9523B4F7861}"/>
          </ac:spMkLst>
        </pc:spChg>
      </pc:sldChg>
    </pc:docChg>
  </pc:docChgLst>
  <pc:docChgLst>
    <pc:chgData name="Leonie Smith" userId="fed1330f33f5650e" providerId="LiveId" clId="{B7609B84-7023-40A9-A6A3-BF5E8713016E}"/>
    <pc:docChg chg="custSel modSld">
      <pc:chgData name="Leonie Smith" userId="fed1330f33f5650e" providerId="LiveId" clId="{B7609B84-7023-40A9-A6A3-BF5E8713016E}" dt="2023-06-19T06:15:46.733" v="14" actId="5793"/>
      <pc:docMkLst>
        <pc:docMk/>
      </pc:docMkLst>
      <pc:sldChg chg="addSp delSp modSp mod modTransition modAnim modNotesTx">
        <pc:chgData name="Leonie Smith" userId="fed1330f33f5650e" providerId="LiveId" clId="{B7609B84-7023-40A9-A6A3-BF5E8713016E}" dt="2023-06-19T06:15:46.733" v="14" actId="5793"/>
        <pc:sldMkLst>
          <pc:docMk/>
          <pc:sldMk cId="1499918570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P05 </a:t>
            </a:r>
            <a:r>
              <a:rPr lang="en-IN" sz="18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62-1</a:t>
            </a:r>
            <a:endParaRPr lang="en-IN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DF08DEE-C89D-AFB7-D524-D3F3F0D48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16E0307-B9D1-6A6D-1016-9064C18DE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3"/>
    </mc:Choice>
    <mc:Fallback xmlns="">
      <p:transition spd="slow" advTm="3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CEEE38-ACD1-EB0D-A9FF-EFB7E6A15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A2C266-65CF-6FA4-3730-FBF288485FFD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:48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A489D8C-9E25-92DD-A2B8-BC27CFF33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1264A4-D9D9-84A7-E391-973026918F7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ཁོ་ནི་གཏིང་རིང་པོ་བརྐོས་ནས་བྲག་ལ་རྨང་གཞི་བརྟན་པོ་བཟོས་པའི་ཁང་པ་བཟོ་མཁན་ལྟར་ཡིན། ཁང་པ་དེ་ལེགས་པོར་བརྩིགས་པས་ཆུ་ལོག་བྱུང་སྐབས་དྲག་ཏུ་རྒྱུག་པའི་ཆུ་ཡིས་ཁང་པ་དེར་ཕོག་ནས་གཡོས་མ་ཐུབ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2E0A6-F57F-B591-E2A2-54050490C89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When the flood came, the torrent crashed against that house but could not shake it, because it was well built.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1"/>
    </mc:Choice>
    <mc:Fallback xmlns="">
      <p:transition spd="slow" advTm="8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1C0F1-25CC-2C7B-E16D-8732C73C8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EDE274-9192-990D-17EB-8C54FF83B7AF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:48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7E9ACB7-DF34-28B6-F604-733F1EFFD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F740F2-93D9-231F-133F-9F86546C64D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49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འོན་ཀྱང་ངས་སྨྲ་བའི་ཚིག་ཐོས་ནས་ཉམས་ལེན་མི་བྱེད་མཁན་ནི་རྨང་གཞི་མེད་པའི་ཁང་པ་བཟོ་མཁན་ལྟར་ཡིན། ཆུ་ལོག་བྱུང་སྐབས་དྲག་ཏུ་རྒྱུག་པའི་ཆུ་ཡིས་ཁང་པ་དེར་ཕོག་ནས་འཕྲལ་དུ་རྡིབ་སྟེ། ཁང་པ་དེ་ཡོངས་སུ་འཇིག་”ཅེས་གསུངས་སོ།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A31810-5AB3-D73C-A889-80A0CAD5F3E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49But the one who hears My words and does not act on them is like a man…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6"/>
    </mc:Choice>
    <mc:Fallback xmlns="">
      <p:transition spd="slow" advTm="6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4802F-6556-0305-8DEA-A6F24E54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7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71C8EE-CD15-F864-13C4-962BF65235E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:49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8DEC979-5D44-E46A-1C26-EDADAC27D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984B8E-2C3A-3186-42D8-C87D0E1326E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49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འོན་ཀྱང་ངས་སྨྲ་བའི་ཚིག་ཐོས་ནས་ཉམས་ལེན་མི་བྱེད་མཁན་ནི་རྨང་གཞི་མེད་པའི་ཁང་པ་བཟོ་མཁན་ལྟར་ཡིན། ཆུ་ལོག་བྱུང་སྐབས་དྲག་ཏུ་རྒྱུག་པའི་ཆུ་ཡིས་ཁང་པ་དེར་ཕོག་ནས་འཕྲལ་དུ་རྡིབ་སྟེ། ཁང་པ་དེ་ཡོངས་སུ་འཇིག་”ཅེས་གསུངས་སོ།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6D4D3-FAC2-41B5-45A7-30B56FEA2EA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who built his house on ground without a foundation.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1"/>
    </mc:Choice>
    <mc:Fallback xmlns="">
      <p:transition spd="slow" advTm="5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85FCF-55E1-C3D1-41BA-C60CFC6C8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B485CF-3823-9097-E51E-48F18C2455BE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:49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BE640B1-A0D1-7577-A137-6A3F1F7D6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7BB9F2-1200-476A-3897-8D4B664974D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49</a:t>
            </a:r>
            <a:r>
              <a:rPr lang="bo-CN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འོན་ཀྱང་ངས་སྨྲ་བའི་ཚིག་ཐོས་ནས་ཉམས་ལེན་མི་བྱེད་མཁན་ནི་རྨང་གཞི་མེད་པའི་ཁང་པ་བཟོ་མཁན་ལྟར་ཡིན། ཆུ་ལོག་བྱུང་སྐབས་དྲག་ཏུ་རྒྱུག་པའི་ཆུ་ཡིས་ཁང་པ་དེར་ཕོག་ནས་འཕྲལ་དུ་རྡིབ་སྟེ། ཁང་པ་དེ་ཡོངས་སུ་འཇིག་”ཅེས་གསུངས་སོ། །</a:t>
            </a:r>
            <a:endParaRPr lang="en-I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488CD-F400-FB5B-D6C3-EAD50BE1D98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>
                <a:solidFill>
                  <a:srgbClr val="121212"/>
                </a:solidFill>
                <a:latin typeface="Arial" panose="020B0604020202020204" pitchFamily="34" charset="0"/>
              </a:rPr>
              <a:t>The torrent crashed against that house, and immediately it fell—and great was its destruction!”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4"/>
    </mc:Choice>
    <mc:Fallback xmlns="">
      <p:transition spd="slow" advTm="5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67249-E927-7682-E502-79AE2014E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085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C0F526-C097-F1DA-E270-5DA1F1B570D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:49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13C77-DA55-267B-1414-1DAAF095D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1E6559-F532-A7B6-3CB1-B3379D21C602}"/>
              </a:ext>
            </a:extLst>
          </p:cNvPr>
          <p:cNvSpPr txBox="1"/>
          <p:nvPr/>
        </p:nvSpPr>
        <p:spPr>
          <a:xfrm>
            <a:off x="7885175" y="2951017"/>
            <a:ext cx="4305301" cy="39069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ཁང་པ་བཟོ་མཁན་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དཔེ་ཁག་གཉིས།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b="1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6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ཁང་པ་བཟོ་མཁན་</a:t>
            </a:r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དཔེ་ཁག་གཉིས།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60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6000" b="0" i="0" u="none" strike="noStrike" baseline="0" dirty="0">
                <a:latin typeface="TimesNewRomanPSMT"/>
              </a:rPr>
              <a:t>1. The Wise and Foolish Builders - Luke 6:46-49 </a:t>
            </a:r>
            <a:endParaRPr lang="en-IN" sz="60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12E9A62-A8EC-BFB3-84C5-07C22C5FB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9"/>
    </mc:Choice>
    <mc:Fallback xmlns="">
      <p:transition spd="slow" advTm="5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7D45B-C1D8-67E4-A798-2AC522FE6E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01C180-A35B-10E5-64A2-05BF3F27A87F}"/>
              </a:ext>
            </a:extLst>
          </p:cNvPr>
          <p:cNvSpPr txBox="1"/>
          <p:nvPr/>
        </p:nvSpPr>
        <p:spPr>
          <a:xfrm>
            <a:off x="7885175" y="2951017"/>
            <a:ext cx="4305301" cy="39069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ཁང་པ་བཟོ་མཁན་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དཔེ་ཁག་གཉིས།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D7863396-83DF-901C-96EC-F9523B4F7861}"/>
              </a:ext>
            </a:extLst>
          </p:cNvPr>
          <p:cNvSpPr txBox="1"/>
          <p:nvPr/>
        </p:nvSpPr>
        <p:spPr>
          <a:xfrm>
            <a:off x="427355" y="62017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B1BB39E-B026-8ADC-3DD8-70E69E86C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F505C6-C2E2-DECD-88DA-85A61C1F3A3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46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ང་ལ་གཙོ་བོ་ལགས། གཙོ་བོ་ལགས་ཞེས་ཟེར་ནས་ངའི་ཁ་ལ་མི་ཉན་པ་དེ་ཅི་ཡིན།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86D6EA-17AE-A0E5-3349-93974F3F723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46Why do you call Me ‘Lord, Lord,’ but not do what I say?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6"/>
    </mc:Choice>
    <mc:Fallback xmlns="">
      <p:transition spd="slow" advTm="9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FAC020-C75F-FB1A-AD4E-607FF3073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536D4-95C4-23E2-76C3-43DE89120074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:46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8D8FC814-9F80-11B4-3A23-8E9738710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39CE47-224E-1001-226E-0D2C62618BD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ངའི་རྩར་ཡོང་ནས་ངས་སྨྲ་བའི་ཚིག་ཐོས་ཏེ་ཉམས་ལེན་བྱེད་མཁན་འདི་ལྟར་ཡིན།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C99E4-CB25-8A49-F076-71C4E154148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47I will show you what he is like who comes to Me and hears My words and acts on them: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5"/>
    </mc:Choice>
    <mc:Fallback xmlns="">
      <p:transition spd="slow" advTm="8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8FA37-750D-2ED1-B576-23471DEE7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C3047E-6CA4-9E6C-83DD-A034CF4B2194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:47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FCA6E82-F6F7-C230-823A-F5E5689E8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120912-9609-80B2-57CE-393A9D6409F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ཁོ་ནི་གཏིང་རིང་པོ་བརྐོས་ནས་བྲག་ལ་རྨང་གཞི་བརྟན་པོ་བཟོས་པའི་ཁང་པ་བཟོ་མཁན་ལྟར་ཡིན། ཁང་པ་དེ་ལེགས་པོར་བརྩིགས་པས་ཆུ་ལོག་བྱུང་སྐབས་དྲག་ཏུ་རྒྱུག་པའི་ཆུ་ཡིས་ཁང་པ་དེར་ཕོག་ནས་གཡོས་མ་ཐུབ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428782-C9DA-1506-D1EA-AB15DC821C5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48He is like a man building a house, who dug down deep and laid his foundation on the rock…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7"/>
    </mc:Choice>
    <mc:Fallback xmlns="">
      <p:transition spd="slow" advTm="10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2858</TotalTime>
  <Words>767</Words>
  <Application>Microsoft Office PowerPoint</Application>
  <PresentationFormat>Widescreen</PresentationFormat>
  <Paragraphs>49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62-1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2025-05-08T10:49:28Z</dcterms:modified>
</cp:coreProperties>
</file>