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D309A-B834-4103-A1E6-634EFB75ED90}" v="8" dt="2025-05-30T06:57:32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2" y="7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C1E7661-FE8B-4998-8F14-4336A2AE90DC}"/>
    <pc:docChg chg="modSld">
      <pc:chgData name="Alfred Smith" userId="3c60a3631c0db8ad" providerId="LiveId" clId="{8C1E7661-FE8B-4998-8F14-4336A2AE90DC}" dt="2023-09-20T07:04:02.056" v="8"/>
      <pc:docMkLst>
        <pc:docMk/>
      </pc:docMkLst>
      <pc:sldChg chg="addSp modSp">
        <pc:chgData name="Alfred Smith" userId="3c60a3631c0db8ad" providerId="LiveId" clId="{8C1E7661-FE8B-4998-8F14-4336A2AE90DC}" dt="2023-09-20T06:37:57.312" v="0"/>
        <pc:sldMkLst>
          <pc:docMk/>
          <pc:sldMk cId="3788111665" sldId="258"/>
        </pc:sldMkLst>
      </pc:sldChg>
      <pc:sldChg chg="addSp modSp">
        <pc:chgData name="Alfred Smith" userId="3c60a3631c0db8ad" providerId="LiveId" clId="{8C1E7661-FE8B-4998-8F14-4336A2AE90DC}" dt="2023-09-20T06:37:59.536" v="1"/>
        <pc:sldMkLst>
          <pc:docMk/>
          <pc:sldMk cId="939110669" sldId="271"/>
        </pc:sldMkLst>
      </pc:sldChg>
      <pc:sldChg chg="addSp modSp">
        <pc:chgData name="Alfred Smith" userId="3c60a3631c0db8ad" providerId="LiveId" clId="{8C1E7661-FE8B-4998-8F14-4336A2AE90DC}" dt="2023-09-20T07:02:34.280" v="2"/>
        <pc:sldMkLst>
          <pc:docMk/>
          <pc:sldMk cId="4024569785" sldId="272"/>
        </pc:sldMkLst>
      </pc:sldChg>
      <pc:sldChg chg="addSp modSp">
        <pc:chgData name="Alfred Smith" userId="3c60a3631c0db8ad" providerId="LiveId" clId="{8C1E7661-FE8B-4998-8F14-4336A2AE90DC}" dt="2023-09-20T07:02:46.878" v="3"/>
        <pc:sldMkLst>
          <pc:docMk/>
          <pc:sldMk cId="487179600" sldId="273"/>
        </pc:sldMkLst>
      </pc:sldChg>
      <pc:sldChg chg="addSp modSp">
        <pc:chgData name="Alfred Smith" userId="3c60a3631c0db8ad" providerId="LiveId" clId="{8C1E7661-FE8B-4998-8F14-4336A2AE90DC}" dt="2023-09-20T07:03:00.850" v="4"/>
        <pc:sldMkLst>
          <pc:docMk/>
          <pc:sldMk cId="2168401200" sldId="274"/>
        </pc:sldMkLst>
      </pc:sldChg>
      <pc:sldChg chg="addSp modSp">
        <pc:chgData name="Alfred Smith" userId="3c60a3631c0db8ad" providerId="LiveId" clId="{8C1E7661-FE8B-4998-8F14-4336A2AE90DC}" dt="2023-09-20T07:03:16.184" v="5"/>
        <pc:sldMkLst>
          <pc:docMk/>
          <pc:sldMk cId="2996969115" sldId="275"/>
        </pc:sldMkLst>
      </pc:sldChg>
      <pc:sldChg chg="addSp modSp">
        <pc:chgData name="Alfred Smith" userId="3c60a3631c0db8ad" providerId="LiveId" clId="{8C1E7661-FE8B-4998-8F14-4336A2AE90DC}" dt="2023-09-20T07:03:28.192" v="6"/>
        <pc:sldMkLst>
          <pc:docMk/>
          <pc:sldMk cId="2390376940" sldId="276"/>
        </pc:sldMkLst>
      </pc:sldChg>
      <pc:sldChg chg="addSp modSp">
        <pc:chgData name="Alfred Smith" userId="3c60a3631c0db8ad" providerId="LiveId" clId="{8C1E7661-FE8B-4998-8F14-4336A2AE90DC}" dt="2023-09-20T07:03:43.861" v="7"/>
        <pc:sldMkLst>
          <pc:docMk/>
          <pc:sldMk cId="4265919077" sldId="277"/>
        </pc:sldMkLst>
      </pc:sldChg>
      <pc:sldChg chg="addSp modSp">
        <pc:chgData name="Alfred Smith" userId="3c60a3631c0db8ad" providerId="LiveId" clId="{8C1E7661-FE8B-4998-8F14-4336A2AE90DC}" dt="2023-09-20T07:04:02.056" v="8"/>
        <pc:sldMkLst>
          <pc:docMk/>
          <pc:sldMk cId="210266664" sldId="278"/>
        </pc:sldMkLst>
      </pc:sldChg>
    </pc:docChg>
  </pc:docChgLst>
  <pc:docChgLst>
    <pc:chgData name="Alfred Smith" userId="3c60a3631c0db8ad" providerId="LiveId" clId="{7BFD4746-56FC-4834-B538-E0C88184C950}"/>
    <pc:docChg chg="custSel modSld">
      <pc:chgData name="Alfred Smith" userId="3c60a3631c0db8ad" providerId="LiveId" clId="{7BFD4746-56FC-4834-B538-E0C88184C950}" dt="2025-05-08T10:49:22.384" v="18"/>
      <pc:docMkLst>
        <pc:docMk/>
      </pc:docMkLst>
      <pc:sldChg chg="addSp delSp modSp mod">
        <pc:chgData name="Alfred Smith" userId="3c60a3631c0db8ad" providerId="LiveId" clId="{7BFD4746-56FC-4834-B538-E0C88184C950}" dt="2025-05-08T10:46:50.916" v="3"/>
        <pc:sldMkLst>
          <pc:docMk/>
          <pc:sldMk cId="1499918570" sldId="257"/>
        </pc:sldMkLst>
        <pc:spChg chg="add mod">
          <ac:chgData name="Alfred Smith" userId="3c60a3631c0db8ad" providerId="LiveId" clId="{7BFD4746-56FC-4834-B538-E0C88184C950}" dt="2025-05-08T10:46:50.916" v="3"/>
          <ac:spMkLst>
            <pc:docMk/>
            <pc:sldMk cId="1499918570" sldId="257"/>
            <ac:spMk id="8" creationId="{016E0307-B9D1-6A6D-1016-9064C18DE941}"/>
          </ac:spMkLst>
        </pc:spChg>
      </pc:sldChg>
      <pc:sldChg chg="addSp delSp modSp mod">
        <pc:chgData name="Alfred Smith" userId="3c60a3631c0db8ad" providerId="LiveId" clId="{7BFD4746-56FC-4834-B538-E0C88184C950}" dt="2025-05-08T10:47:48.756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7BFD4746-56FC-4834-B538-E0C88184C950}" dt="2025-05-08T10:47:58.928" v="8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7BFD4746-56FC-4834-B538-E0C88184C950}" dt="2025-05-08T10:48:23.990" v="10"/>
        <pc:sldMkLst>
          <pc:docMk/>
          <pc:sldMk cId="641208035" sldId="263"/>
        </pc:sldMkLst>
      </pc:sldChg>
      <pc:sldChg chg="addSp delSp modSp mod">
        <pc:chgData name="Alfred Smith" userId="3c60a3631c0db8ad" providerId="LiveId" clId="{7BFD4746-56FC-4834-B538-E0C88184C950}" dt="2025-05-08T10:48:42.636" v="12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7BFD4746-56FC-4834-B538-E0C88184C950}" dt="2025-05-08T10:48:51.180" v="14"/>
        <pc:sldMkLst>
          <pc:docMk/>
          <pc:sldMk cId="978260341" sldId="265"/>
        </pc:sldMkLst>
      </pc:sldChg>
      <pc:sldChg chg="addSp delSp modSp mod">
        <pc:chgData name="Alfred Smith" userId="3c60a3631c0db8ad" providerId="LiveId" clId="{7BFD4746-56FC-4834-B538-E0C88184C950}" dt="2025-05-08T10:49:12.990" v="16"/>
        <pc:sldMkLst>
          <pc:docMk/>
          <pc:sldMk cId="3575870363" sldId="266"/>
        </pc:sldMkLst>
        <pc:spChg chg="add mod">
          <ac:chgData name="Alfred Smith" userId="3c60a3631c0db8ad" providerId="LiveId" clId="{7BFD4746-56FC-4834-B538-E0C88184C950}" dt="2025-05-08T10:49:12.990" v="16"/>
          <ac:spMkLst>
            <pc:docMk/>
            <pc:sldMk cId="3575870363" sldId="266"/>
            <ac:spMk id="2" creationId="{9C984B8E-2C3A-3186-42D8-C87D0E1326E9}"/>
          </ac:spMkLst>
        </pc:spChg>
        <pc:spChg chg="add mod">
          <ac:chgData name="Alfred Smith" userId="3c60a3631c0db8ad" providerId="LiveId" clId="{7BFD4746-56FC-4834-B538-E0C88184C950}" dt="2025-05-08T10:49:12.990" v="16"/>
          <ac:spMkLst>
            <pc:docMk/>
            <pc:sldMk cId="3575870363" sldId="266"/>
            <ac:spMk id="5" creationId="{C6C6D4D3-FAC2-41B5-45A7-30B56FEA2EA3}"/>
          </ac:spMkLst>
        </pc:spChg>
      </pc:sldChg>
      <pc:sldChg chg="addSp delSp modSp mod">
        <pc:chgData name="Alfred Smith" userId="3c60a3631c0db8ad" providerId="LiveId" clId="{7BFD4746-56FC-4834-B538-E0C88184C950}" dt="2025-05-08T10:49:22.384" v="18"/>
        <pc:sldMkLst>
          <pc:docMk/>
          <pc:sldMk cId="4017137865" sldId="267"/>
        </pc:sldMkLst>
        <pc:spChg chg="add mod">
          <ac:chgData name="Alfred Smith" userId="3c60a3631c0db8ad" providerId="LiveId" clId="{7BFD4746-56FC-4834-B538-E0C88184C950}" dt="2025-05-08T10:49:22.384" v="18"/>
          <ac:spMkLst>
            <pc:docMk/>
            <pc:sldMk cId="4017137865" sldId="267"/>
            <ac:spMk id="2" creationId="{E57BB9F2-1200-476A-3897-8D4B664974D0}"/>
          </ac:spMkLst>
        </pc:spChg>
        <pc:spChg chg="add mod">
          <ac:chgData name="Alfred Smith" userId="3c60a3631c0db8ad" providerId="LiveId" clId="{7BFD4746-56FC-4834-B538-E0C88184C950}" dt="2025-05-08T10:49:22.384" v="18"/>
          <ac:spMkLst>
            <pc:docMk/>
            <pc:sldMk cId="4017137865" sldId="267"/>
            <ac:spMk id="5" creationId="{836488CD-F400-FB5B-D6C3-EAD50BE1D98E}"/>
          </ac:spMkLst>
        </pc:spChg>
      </pc:sldChg>
      <pc:sldChg chg="addSp modSp">
        <pc:chgData name="Alfred Smith" userId="3c60a3631c0db8ad" providerId="LiveId" clId="{7BFD4746-56FC-4834-B538-E0C88184C950}" dt="2025-05-08T10:47:38.844" v="4"/>
        <pc:sldMkLst>
          <pc:docMk/>
          <pc:sldMk cId="939110669" sldId="271"/>
        </pc:sldMkLst>
        <pc:spChg chg="add mod">
          <ac:chgData name="Alfred Smith" userId="3c60a3631c0db8ad" providerId="LiveId" clId="{7BFD4746-56FC-4834-B538-E0C88184C950}" dt="2025-05-08T10:47:38.844" v="4"/>
          <ac:spMkLst>
            <pc:docMk/>
            <pc:sldMk cId="939110669" sldId="271"/>
            <ac:spMk id="4" creationId="{D7863396-83DF-901C-96EC-F9523B4F7861}"/>
          </ac:spMkLst>
        </pc:spChg>
      </pc:sldChg>
    </pc:docChg>
  </pc:docChgLst>
  <pc:docChgLst>
    <pc:chgData name="Alfred Smith" userId="3c60a3631c0db8ad" providerId="LiveId" clId="{E70D309A-B834-4103-A1E6-634EFB75ED90}"/>
    <pc:docChg chg="custSel modSld">
      <pc:chgData name="Alfred Smith" userId="3c60a3631c0db8ad" providerId="LiveId" clId="{E70D309A-B834-4103-A1E6-634EFB75ED90}" dt="2025-05-30T06:57:32.554" v="17"/>
      <pc:docMkLst>
        <pc:docMk/>
      </pc:docMkLst>
      <pc:sldChg chg="modSp mod">
        <pc:chgData name="Alfred Smith" userId="3c60a3631c0db8ad" providerId="LiveId" clId="{E70D309A-B834-4103-A1E6-634EFB75ED90}" dt="2025-05-30T06:46:38.113" v="1" actId="27636"/>
        <pc:sldMkLst>
          <pc:docMk/>
          <pc:sldMk cId="1499918570" sldId="257"/>
        </pc:sldMkLst>
        <pc:spChg chg="mod">
          <ac:chgData name="Alfred Smith" userId="3c60a3631c0db8ad" providerId="LiveId" clId="{E70D309A-B834-4103-A1E6-634EFB75ED90}" dt="2025-05-30T06:46:38.113" v="1" actId="27636"/>
          <ac:spMkLst>
            <pc:docMk/>
            <pc:sldMk cId="1499918570" sldId="257"/>
            <ac:spMk id="8" creationId="{016E0307-B9D1-6A6D-1016-9064C18DE941}"/>
          </ac:spMkLst>
        </pc:spChg>
      </pc:sldChg>
      <pc:sldChg chg="modSp mod">
        <pc:chgData name="Alfred Smith" userId="3c60a3631c0db8ad" providerId="LiveId" clId="{E70D309A-B834-4103-A1E6-634EFB75ED90}" dt="2025-05-30T06:47:37.299" v="2" actId="313"/>
        <pc:sldMkLst>
          <pc:docMk/>
          <pc:sldMk cId="3788111665" sldId="258"/>
        </pc:sldMkLst>
        <pc:spChg chg="mod">
          <ac:chgData name="Alfred Smith" userId="3c60a3631c0db8ad" providerId="LiveId" clId="{E70D309A-B834-4103-A1E6-634EFB75ED90}" dt="2025-05-30T06:47:37.299" v="2" actId="313"/>
          <ac:spMkLst>
            <pc:docMk/>
            <pc:sldMk cId="3788111665" sldId="258"/>
            <ac:spMk id="2" creationId="{B51E6559-F532-A7B6-3CB1-B3379D21C602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2346136586" sldId="260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E70D309A-B834-4103-A1E6-634EFB75ED90}" dt="2025-05-30T06:48:39.356" v="5"/>
        <pc:sldMkLst>
          <pc:docMk/>
          <pc:sldMk cId="4037329247" sldId="261"/>
        </pc:sldMkLst>
        <pc:spChg chg="del">
          <ac:chgData name="Alfred Smith" userId="3c60a3631c0db8ad" providerId="LiveId" clId="{E70D309A-B834-4103-A1E6-634EFB75ED90}" dt="2025-05-30T06:48:38.765" v="4" actId="478"/>
          <ac:spMkLst>
            <pc:docMk/>
            <pc:sldMk cId="4037329247" sldId="261"/>
            <ac:spMk id="2" creationId="{0AF505C6-C2E2-DECD-88DA-85A61C1F3A3F}"/>
          </ac:spMkLst>
        </pc:spChg>
        <pc:spChg chg="add mod">
          <ac:chgData name="Alfred Smith" userId="3c60a3631c0db8ad" providerId="LiveId" clId="{E70D309A-B834-4103-A1E6-634EFB75ED90}" dt="2025-05-30T06:48:39.356" v="5"/>
          <ac:spMkLst>
            <pc:docMk/>
            <pc:sldMk cId="4037329247" sldId="261"/>
            <ac:spMk id="3" creationId="{1D4D8293-7104-36A5-6B88-F784EA9191F3}"/>
          </ac:spMkLst>
        </pc:spChg>
        <pc:spChg chg="add mod">
          <ac:chgData name="Alfred Smith" userId="3c60a3631c0db8ad" providerId="LiveId" clId="{E70D309A-B834-4103-A1E6-634EFB75ED90}" dt="2025-05-30T06:48:39.356" v="5"/>
          <ac:spMkLst>
            <pc:docMk/>
            <pc:sldMk cId="4037329247" sldId="261"/>
            <ac:spMk id="4" creationId="{A939774D-026A-C224-1405-CA46B35A4F2F}"/>
          </ac:spMkLst>
        </pc:spChg>
        <pc:spChg chg="del">
          <ac:chgData name="Alfred Smith" userId="3c60a3631c0db8ad" providerId="LiveId" clId="{E70D309A-B834-4103-A1E6-634EFB75ED90}" dt="2025-05-30T06:48:38.765" v="4" actId="478"/>
          <ac:spMkLst>
            <pc:docMk/>
            <pc:sldMk cId="4037329247" sldId="261"/>
            <ac:spMk id="5" creationId="{E086D6EA-17AE-A0E5-3349-93974F3F723B}"/>
          </ac:spMkLst>
        </pc:spChg>
      </pc:sldChg>
      <pc:sldChg chg="addSp delSp modSp mod">
        <pc:chgData name="Alfred Smith" userId="3c60a3631c0db8ad" providerId="LiveId" clId="{E70D309A-B834-4103-A1E6-634EFB75ED90}" dt="2025-05-30T06:48:58.635" v="7"/>
        <pc:sldMkLst>
          <pc:docMk/>
          <pc:sldMk cId="1909638311" sldId="262"/>
        </pc:sldMkLst>
        <pc:spChg chg="del">
          <ac:chgData name="Alfred Smith" userId="3c60a3631c0db8ad" providerId="LiveId" clId="{E70D309A-B834-4103-A1E6-634EFB75ED90}" dt="2025-05-30T06:48:58.151" v="6" actId="478"/>
          <ac:spMkLst>
            <pc:docMk/>
            <pc:sldMk cId="1909638311" sldId="262"/>
            <ac:spMk id="2" creationId="{7839CE47-224E-1001-226E-0D2C62618BD4}"/>
          </ac:spMkLst>
        </pc:spChg>
        <pc:spChg chg="add mod">
          <ac:chgData name="Alfred Smith" userId="3c60a3631c0db8ad" providerId="LiveId" clId="{E70D309A-B834-4103-A1E6-634EFB75ED90}" dt="2025-05-30T06:48:58.635" v="7"/>
          <ac:spMkLst>
            <pc:docMk/>
            <pc:sldMk cId="1909638311" sldId="262"/>
            <ac:spMk id="3" creationId="{5AC9CCE8-7761-0602-D33A-90A3DDF2B1E1}"/>
          </ac:spMkLst>
        </pc:spChg>
        <pc:spChg chg="add mod">
          <ac:chgData name="Alfred Smith" userId="3c60a3631c0db8ad" providerId="LiveId" clId="{E70D309A-B834-4103-A1E6-634EFB75ED90}" dt="2025-05-30T06:48:58.635" v="7"/>
          <ac:spMkLst>
            <pc:docMk/>
            <pc:sldMk cId="1909638311" sldId="262"/>
            <ac:spMk id="4" creationId="{EED72F85-7B95-ED15-A6DE-0419A0ED46A1}"/>
          </ac:spMkLst>
        </pc:spChg>
        <pc:spChg chg="del">
          <ac:chgData name="Alfred Smith" userId="3c60a3631c0db8ad" providerId="LiveId" clId="{E70D309A-B834-4103-A1E6-634EFB75ED90}" dt="2025-05-30T06:48:58.151" v="6" actId="478"/>
          <ac:spMkLst>
            <pc:docMk/>
            <pc:sldMk cId="1909638311" sldId="262"/>
            <ac:spMk id="5" creationId="{AF2C99E4-CB25-8A49-F076-71C4E154148C}"/>
          </ac:spMkLst>
        </pc:spChg>
      </pc:sldChg>
      <pc:sldChg chg="addSp delSp modSp mod">
        <pc:chgData name="Alfred Smith" userId="3c60a3631c0db8ad" providerId="LiveId" clId="{E70D309A-B834-4103-A1E6-634EFB75ED90}" dt="2025-05-30T06:49:42.039" v="9"/>
        <pc:sldMkLst>
          <pc:docMk/>
          <pc:sldMk cId="641208035" sldId="263"/>
        </pc:sldMkLst>
        <pc:spChg chg="del">
          <ac:chgData name="Alfred Smith" userId="3c60a3631c0db8ad" providerId="LiveId" clId="{E70D309A-B834-4103-A1E6-634EFB75ED90}" dt="2025-05-30T06:49:41.461" v="8" actId="478"/>
          <ac:spMkLst>
            <pc:docMk/>
            <pc:sldMk cId="641208035" sldId="263"/>
            <ac:spMk id="2" creationId="{A5120912-9609-80B2-57CE-393A9D6409F5}"/>
          </ac:spMkLst>
        </pc:spChg>
        <pc:spChg chg="add mod">
          <ac:chgData name="Alfred Smith" userId="3c60a3631c0db8ad" providerId="LiveId" clId="{E70D309A-B834-4103-A1E6-634EFB75ED90}" dt="2025-05-30T06:49:42.039" v="9"/>
          <ac:spMkLst>
            <pc:docMk/>
            <pc:sldMk cId="641208035" sldId="263"/>
            <ac:spMk id="3" creationId="{51EC7B7A-4463-B638-03C1-FF90E0E55A56}"/>
          </ac:spMkLst>
        </pc:spChg>
        <pc:spChg chg="add mod">
          <ac:chgData name="Alfred Smith" userId="3c60a3631c0db8ad" providerId="LiveId" clId="{E70D309A-B834-4103-A1E6-634EFB75ED90}" dt="2025-05-30T06:49:42.039" v="9"/>
          <ac:spMkLst>
            <pc:docMk/>
            <pc:sldMk cId="641208035" sldId="263"/>
            <ac:spMk id="4" creationId="{60E4D75C-701A-7E70-909F-FD58C7251F28}"/>
          </ac:spMkLst>
        </pc:spChg>
        <pc:spChg chg="del">
          <ac:chgData name="Alfred Smith" userId="3c60a3631c0db8ad" providerId="LiveId" clId="{E70D309A-B834-4103-A1E6-634EFB75ED90}" dt="2025-05-30T06:49:41.461" v="8" actId="478"/>
          <ac:spMkLst>
            <pc:docMk/>
            <pc:sldMk cId="641208035" sldId="263"/>
            <ac:spMk id="5" creationId="{F7428782-C9DA-1506-D1EA-AB15DC821C5B}"/>
          </ac:spMkLst>
        </pc:spChg>
      </pc:sldChg>
      <pc:sldChg chg="addSp delSp modSp mod">
        <pc:chgData name="Alfred Smith" userId="3c60a3631c0db8ad" providerId="LiveId" clId="{E70D309A-B834-4103-A1E6-634EFB75ED90}" dt="2025-05-30T06:50:37.203" v="11"/>
        <pc:sldMkLst>
          <pc:docMk/>
          <pc:sldMk cId="4044745628" sldId="264"/>
        </pc:sldMkLst>
        <pc:spChg chg="del">
          <ac:chgData name="Alfred Smith" userId="3c60a3631c0db8ad" providerId="LiveId" clId="{E70D309A-B834-4103-A1E6-634EFB75ED90}" dt="2025-05-30T06:50:36.662" v="10" actId="478"/>
          <ac:spMkLst>
            <pc:docMk/>
            <pc:sldMk cId="4044745628" sldId="264"/>
            <ac:spMk id="2" creationId="{BF1264A4-D9D9-84A7-E391-973026918F7D}"/>
          </ac:spMkLst>
        </pc:spChg>
        <pc:spChg chg="add mod">
          <ac:chgData name="Alfred Smith" userId="3c60a3631c0db8ad" providerId="LiveId" clId="{E70D309A-B834-4103-A1E6-634EFB75ED90}" dt="2025-05-30T06:50:37.203" v="11"/>
          <ac:spMkLst>
            <pc:docMk/>
            <pc:sldMk cId="4044745628" sldId="264"/>
            <ac:spMk id="3" creationId="{FEC6E962-E1C3-1F07-BB31-F5F5B2053676}"/>
          </ac:spMkLst>
        </pc:spChg>
        <pc:spChg chg="add mod">
          <ac:chgData name="Alfred Smith" userId="3c60a3631c0db8ad" providerId="LiveId" clId="{E70D309A-B834-4103-A1E6-634EFB75ED90}" dt="2025-05-30T06:50:37.203" v="11"/>
          <ac:spMkLst>
            <pc:docMk/>
            <pc:sldMk cId="4044745628" sldId="264"/>
            <ac:spMk id="4" creationId="{841069B3-93F6-E2F5-DEBE-E9EFC23FE3DE}"/>
          </ac:spMkLst>
        </pc:spChg>
        <pc:spChg chg="del">
          <ac:chgData name="Alfred Smith" userId="3c60a3631c0db8ad" providerId="LiveId" clId="{E70D309A-B834-4103-A1E6-634EFB75ED90}" dt="2025-05-30T06:50:36.662" v="10" actId="478"/>
          <ac:spMkLst>
            <pc:docMk/>
            <pc:sldMk cId="4044745628" sldId="264"/>
            <ac:spMk id="5" creationId="{BD22E0A6-F57F-B591-E2A2-54050490C899}"/>
          </ac:spMkLst>
        </pc:spChg>
      </pc:sldChg>
      <pc:sldChg chg="addSp delSp modSp mod">
        <pc:chgData name="Alfred Smith" userId="3c60a3631c0db8ad" providerId="LiveId" clId="{E70D309A-B834-4103-A1E6-634EFB75ED90}" dt="2025-05-30T06:55:57.598" v="13"/>
        <pc:sldMkLst>
          <pc:docMk/>
          <pc:sldMk cId="978260341" sldId="265"/>
        </pc:sldMkLst>
        <pc:spChg chg="del">
          <ac:chgData name="Alfred Smith" userId="3c60a3631c0db8ad" providerId="LiveId" clId="{E70D309A-B834-4103-A1E6-634EFB75ED90}" dt="2025-05-30T06:55:57.062" v="12" actId="478"/>
          <ac:spMkLst>
            <pc:docMk/>
            <pc:sldMk cId="978260341" sldId="265"/>
            <ac:spMk id="2" creationId="{EFF740F2-93D9-231F-133F-9F86546C64D3}"/>
          </ac:spMkLst>
        </pc:spChg>
        <pc:spChg chg="add mod">
          <ac:chgData name="Alfred Smith" userId="3c60a3631c0db8ad" providerId="LiveId" clId="{E70D309A-B834-4103-A1E6-634EFB75ED90}" dt="2025-05-30T06:55:57.598" v="13"/>
          <ac:spMkLst>
            <pc:docMk/>
            <pc:sldMk cId="978260341" sldId="265"/>
            <ac:spMk id="3" creationId="{69E31F1F-E7CE-9337-8389-FE6DE7FFA34F}"/>
          </ac:spMkLst>
        </pc:spChg>
        <pc:spChg chg="add mod">
          <ac:chgData name="Alfred Smith" userId="3c60a3631c0db8ad" providerId="LiveId" clId="{E70D309A-B834-4103-A1E6-634EFB75ED90}" dt="2025-05-30T06:55:57.598" v="13"/>
          <ac:spMkLst>
            <pc:docMk/>
            <pc:sldMk cId="978260341" sldId="265"/>
            <ac:spMk id="4" creationId="{09B0ED79-C020-488E-5EE2-BE964E3BCE4B}"/>
          </ac:spMkLst>
        </pc:spChg>
        <pc:spChg chg="del">
          <ac:chgData name="Alfred Smith" userId="3c60a3631c0db8ad" providerId="LiveId" clId="{E70D309A-B834-4103-A1E6-634EFB75ED90}" dt="2025-05-30T06:55:57.062" v="12" actId="478"/>
          <ac:spMkLst>
            <pc:docMk/>
            <pc:sldMk cId="978260341" sldId="265"/>
            <ac:spMk id="5" creationId="{89A31810-5AB3-D73C-A889-80A0CAD5F3E6}"/>
          </ac:spMkLst>
        </pc:spChg>
      </pc:sldChg>
      <pc:sldChg chg="addSp delSp modSp mod">
        <pc:chgData name="Alfred Smith" userId="3c60a3631c0db8ad" providerId="LiveId" clId="{E70D309A-B834-4103-A1E6-634EFB75ED90}" dt="2025-05-30T06:57:04.235" v="15"/>
        <pc:sldMkLst>
          <pc:docMk/>
          <pc:sldMk cId="3575870363" sldId="266"/>
        </pc:sldMkLst>
        <pc:spChg chg="del">
          <ac:chgData name="Alfred Smith" userId="3c60a3631c0db8ad" providerId="LiveId" clId="{E70D309A-B834-4103-A1E6-634EFB75ED90}" dt="2025-05-30T06:56:45.237" v="14" actId="478"/>
          <ac:spMkLst>
            <pc:docMk/>
            <pc:sldMk cId="3575870363" sldId="266"/>
            <ac:spMk id="2" creationId="{9C984B8E-2C3A-3186-42D8-C87D0E1326E9}"/>
          </ac:spMkLst>
        </pc:spChg>
        <pc:spChg chg="add mod">
          <ac:chgData name="Alfred Smith" userId="3c60a3631c0db8ad" providerId="LiveId" clId="{E70D309A-B834-4103-A1E6-634EFB75ED90}" dt="2025-05-30T06:57:04.235" v="15"/>
          <ac:spMkLst>
            <pc:docMk/>
            <pc:sldMk cId="3575870363" sldId="266"/>
            <ac:spMk id="3" creationId="{0AB22B5D-AABF-5ECC-C1DF-A765FAEF70BA}"/>
          </ac:spMkLst>
        </pc:spChg>
        <pc:spChg chg="add mod">
          <ac:chgData name="Alfred Smith" userId="3c60a3631c0db8ad" providerId="LiveId" clId="{E70D309A-B834-4103-A1E6-634EFB75ED90}" dt="2025-05-30T06:57:04.235" v="15"/>
          <ac:spMkLst>
            <pc:docMk/>
            <pc:sldMk cId="3575870363" sldId="266"/>
            <ac:spMk id="4" creationId="{C59F8924-09FB-CC80-B7EC-B848FA8F217A}"/>
          </ac:spMkLst>
        </pc:spChg>
        <pc:spChg chg="del">
          <ac:chgData name="Alfred Smith" userId="3c60a3631c0db8ad" providerId="LiveId" clId="{E70D309A-B834-4103-A1E6-634EFB75ED90}" dt="2025-05-30T06:56:45.237" v="14" actId="478"/>
          <ac:spMkLst>
            <pc:docMk/>
            <pc:sldMk cId="3575870363" sldId="266"/>
            <ac:spMk id="5" creationId="{C6C6D4D3-FAC2-41B5-45A7-30B56FEA2EA3}"/>
          </ac:spMkLst>
        </pc:spChg>
      </pc:sldChg>
      <pc:sldChg chg="addSp delSp modSp mod">
        <pc:chgData name="Alfred Smith" userId="3c60a3631c0db8ad" providerId="LiveId" clId="{E70D309A-B834-4103-A1E6-634EFB75ED90}" dt="2025-05-30T06:57:32.554" v="17"/>
        <pc:sldMkLst>
          <pc:docMk/>
          <pc:sldMk cId="4017137865" sldId="267"/>
        </pc:sldMkLst>
        <pc:spChg chg="del">
          <ac:chgData name="Alfred Smith" userId="3c60a3631c0db8ad" providerId="LiveId" clId="{E70D309A-B834-4103-A1E6-634EFB75ED90}" dt="2025-05-30T06:57:31.979" v="16" actId="478"/>
          <ac:spMkLst>
            <pc:docMk/>
            <pc:sldMk cId="4017137865" sldId="267"/>
            <ac:spMk id="2" creationId="{E57BB9F2-1200-476A-3897-8D4B664974D0}"/>
          </ac:spMkLst>
        </pc:spChg>
        <pc:spChg chg="add mod">
          <ac:chgData name="Alfred Smith" userId="3c60a3631c0db8ad" providerId="LiveId" clId="{E70D309A-B834-4103-A1E6-634EFB75ED90}" dt="2025-05-30T06:57:32.554" v="17"/>
          <ac:spMkLst>
            <pc:docMk/>
            <pc:sldMk cId="4017137865" sldId="267"/>
            <ac:spMk id="3" creationId="{AE03760E-6A8C-CCDF-FD92-F9070DDEA829}"/>
          </ac:spMkLst>
        </pc:spChg>
        <pc:spChg chg="add mod">
          <ac:chgData name="Alfred Smith" userId="3c60a3631c0db8ad" providerId="LiveId" clId="{E70D309A-B834-4103-A1E6-634EFB75ED90}" dt="2025-05-30T06:57:32.554" v="17"/>
          <ac:spMkLst>
            <pc:docMk/>
            <pc:sldMk cId="4017137865" sldId="267"/>
            <ac:spMk id="4" creationId="{A5738816-89CF-68C6-265F-BF9443F997F1}"/>
          </ac:spMkLst>
        </pc:spChg>
        <pc:spChg chg="del">
          <ac:chgData name="Alfred Smith" userId="3c60a3631c0db8ad" providerId="LiveId" clId="{E70D309A-B834-4103-A1E6-634EFB75ED90}" dt="2025-05-30T06:57:31.979" v="16" actId="478"/>
          <ac:spMkLst>
            <pc:docMk/>
            <pc:sldMk cId="4017137865" sldId="267"/>
            <ac:spMk id="5" creationId="{836488CD-F400-FB5B-D6C3-EAD50BE1D98E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939110669" sldId="271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939110669" sldId="271"/>
            <ac:spMk id="2" creationId="{5E01C180-A35B-10E5-64A2-05BF3F27A87F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4024569785" sldId="272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4024569785" sldId="272"/>
            <ac:spMk id="2" creationId="{66E536D4-95C4-23E2-76C3-43DE89120074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487179600" sldId="273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487179600" sldId="273"/>
            <ac:spMk id="2" creationId="{B9C3047E-6CA4-9E6C-83DD-A034CF4B2194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2168401200" sldId="274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2168401200" sldId="274"/>
            <ac:spMk id="2" creationId="{C1A2C266-65CF-6FA4-3730-FBF288485FFD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2996969115" sldId="275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2996969115" sldId="275"/>
            <ac:spMk id="2" creationId="{F9EDE274-9192-990D-17EB-8C54FF83B7AF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2390376940" sldId="276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2390376940" sldId="276"/>
            <ac:spMk id="2" creationId="{4771C8EE-CD15-F864-13C4-962BF65235E9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4265919077" sldId="277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4265919077" sldId="277"/>
            <ac:spMk id="2" creationId="{DFB485CF-3823-9097-E51E-48F18C2455BE}"/>
          </ac:spMkLst>
        </pc:spChg>
      </pc:sldChg>
      <pc:sldChg chg="modSp">
        <pc:chgData name="Alfred Smith" userId="3c60a3631c0db8ad" providerId="LiveId" clId="{E70D309A-B834-4103-A1E6-634EFB75ED90}" dt="2025-05-30T06:47:50.828" v="3"/>
        <pc:sldMkLst>
          <pc:docMk/>
          <pc:sldMk cId="210266664" sldId="278"/>
        </pc:sldMkLst>
        <pc:spChg chg="mod">
          <ac:chgData name="Alfred Smith" userId="3c60a3631c0db8ad" providerId="LiveId" clId="{E70D309A-B834-4103-A1E6-634EFB75ED90}" dt="2025-05-30T06:47:50.828" v="3"/>
          <ac:spMkLst>
            <pc:docMk/>
            <pc:sldMk cId="210266664" sldId="278"/>
            <ac:spMk id="2" creationId="{4EC0F526-C097-F1DA-E270-5DA1F1B570DA}"/>
          </ac:spMkLst>
        </pc:spChg>
      </pc:sldChg>
    </pc:docChg>
  </pc:docChgLst>
  <pc:docChgLst>
    <pc:chgData name="Leonie Smith" userId="fed1330f33f5650e" providerId="LiveId" clId="{B7609B84-7023-40A9-A6A3-BF5E8713016E}"/>
    <pc:docChg chg="custSel modSld">
      <pc:chgData name="Leonie Smith" userId="fed1330f33f5650e" providerId="LiveId" clId="{B7609B84-7023-40A9-A6A3-BF5E8713016E}" dt="2023-06-19T06:15:46.733" v="14" actId="5793"/>
      <pc:docMkLst>
        <pc:docMk/>
      </pc:docMkLst>
      <pc:sldChg chg="addSp delSp modSp mod modTransition modAnim modNotesTx">
        <pc:chgData name="Leonie Smith" userId="fed1330f33f5650e" providerId="LiveId" clId="{B7609B84-7023-40A9-A6A3-BF5E8713016E}" dt="2023-06-19T06:15:46.733" v="14" actId="5793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P05 </a:t>
            </a:r>
            <a:r>
              <a:rPr lang="en-IN" sz="18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62-1</a:t>
            </a:r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DF08DEE-C89D-AFB7-D524-D3F3F0D48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6E0307-B9D1-6A6D-1016-9064C18D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EE38-ACD1-EB0D-A9FF-EFB7E6A1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2C266-65CF-6FA4-3730-FBF288485FFD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A489D8C-9E25-92DD-A2B8-BC27CFF33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C6E962-E1C3-1F07-BB31-F5F5B2053676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དེ་ནས་ཆུ་ལོག་བྱུང་ཚེ་ཁང་པ་འདིའི་རྨང་གཞི་བརྟན་པོ་ཡིན་པས་གཡོ་བར་མི་འགྱུར།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069B3-93F6-E2F5-DEBE-E9EFC23FE3DE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When the flood came, the torrent crashed against that house but could not shake it, because it was well built.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1"/>
    </mc:Choice>
    <mc:Fallback xmlns="">
      <p:transition spd="slow" advTm="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C0F1-25CC-2C7B-E16D-8732C73C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EDE274-9192-990D-17EB-8C54FF83B7A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7E9ACB7-DF34-28B6-F604-733F1EFFD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31F1F-E7CE-9337-8389-FE6DE7FFA34F}"/>
              </a:ext>
            </a:extLst>
          </p:cNvPr>
          <p:cNvSpPr txBox="1"/>
          <p:nvPr/>
        </p:nvSpPr>
        <p:spPr>
          <a:xfrm>
            <a:off x="6112042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49འོན་ཀྱང་། སུ་ཞིག་གིས་བདག་གི་བཀའ་ཐོས་ཀྱང་དེ་བཞིན་དུ་མི་བྱེད་པ་ནི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0ED79-C020-488E-5EE2-BE964E3BCE4B}"/>
              </a:ext>
            </a:extLst>
          </p:cNvPr>
          <p:cNvSpPr txBox="1"/>
          <p:nvPr/>
        </p:nvSpPr>
        <p:spPr>
          <a:xfrm>
            <a:off x="126878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49But the one who hears My words and does not act on them is like a man…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6"/>
    </mc:Choice>
    <mc:Fallback xmlns="">
      <p:transition spd="slow" advTm="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802F-6556-0305-8DEA-A6F24E5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71C8EE-CD15-F864-13C4-962BF65235E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8DEC979-5D44-E46A-1C26-EDADAC27D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22B5D-AABF-5ECC-C1DF-A765FAEF70B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རྨང་གཞི་མ་བཏིངས་པར་ཁང་པ་ས་སྟེང་དུ་བརྩིགས་པའི་མི་དང༌འདྲ།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F8924-09FB-CC80-B7EC-B848FA8F217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who built his house on ground without a foundation…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"/>
    </mc:Choice>
    <mc:Fallback xmlns="">
      <p:transition spd="slow" advTm="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5FCF-55E1-C3D1-41BA-C60CFC6C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485CF-3823-9097-E51E-48F18C2455B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E640B1-A0D1-7577-A137-6A3F1F7D6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3760E-6A8C-CCDF-FD92-F9070DDEA82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དེ་ནས་ཆུ་ལོག་བྱུང་མ་ཐག་ཁང་པ་བརྡིབས་ཏེ་ཡོངས་སུ་བརླག་པ་ཡིན་ཞེས་གསུངས༌སོ།།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38816-89CF-68C6-265F-BF9443F997F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The torrent crashed against that house, and immediately it fell—and great was its destruction!”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/>
    </mc:Choice>
    <mc:Fallback xmlns="">
      <p:transition spd="slow" advTm="5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67249-E927-7682-E502-79AE201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08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0F526-C097-F1DA-E270-5DA1F1B570D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13C77-DA55-267B-1414-1DAAF095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E6559-F532-A7B6-3CB1-B3379D21C602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1. The Wise and Foolish Builders - Luke 6:46-49 </a:t>
            </a:r>
            <a:endParaRPr lang="en-IN" sz="6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12E9A62-A8EC-BFB3-84C5-07C22C5FB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"/>
    </mc:Choice>
    <mc:Fallback xmlns="">
      <p:transition spd="slow" advTm="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7D45B-C1D8-67E4-A798-2AC522FE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1C180-A35B-10E5-64A2-05BF3F27A87F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7863396-83DF-901C-96EC-F9523B4F7861}"/>
              </a:ext>
            </a:extLst>
          </p:cNvPr>
          <p:cNvSpPr txBox="1"/>
          <p:nvPr/>
        </p:nvSpPr>
        <p:spPr>
          <a:xfrm>
            <a:off x="427355" y="62017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B1BB39E-B026-8ADC-3DD8-70E69E86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D8293-7104-36A5-6B88-F784EA9191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46ཡང་ཁོང་གིས་འདི་སྐད༌དུ། ཁྱོད་ཅག་ན༌རེ། ཀྱེ། གཙོ་བོ་ལགས་གཙོ་བོ་ལགས་ཞེས་ཞུས༌ཀྱང༌། བདག་གིས་སྨྲས་པ་བཞིན་དུ་མི་བྱེད་པའི་རྒྱུ་མཚན༌ཅི་ཡིན།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9774D-026A-C224-1405-CA46B35A4F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46Why do you call Me ‘Lord, Lord,’ but not do what I say?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6"/>
    </mc:Choice>
    <mc:Fallback xmlns="">
      <p:transition spd="slow" advTm="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AC020-C75F-FB1A-AD4E-607FF307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536D4-95C4-23E2-76C3-43DE8912007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:46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D8FC814-9F80-11B4-3A23-8E9738710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9CCE8-7761-0602-D33A-90A3DDF2B1E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47སུ་ཞིག་བདག་གི་གམ་དུ་ཡོང་ནས་བདག་གི་བཀའ་ཐོས་ཤིང་དེ་བཞིན་དུ་བྱེད་པའི་མི་དེ་ནི་ག་འདྲ་ཡིན་པ་ངས་ཁྱོད་ཅག་ལ་སྟོན་པར་བྱའ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72F85-7B95-ED15-A6DE-0419A0ED46A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47I will show you what he is like who comes to Me and hears My words and acts on them: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"/>
    </mc:Choice>
    <mc:Fallback xmlns="">
      <p:transition spd="slow" advTm="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FA37-750D-2ED1-B576-23471DE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C3047E-6CA4-9E6C-83DD-A034CF4B219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CA6E82-F6F7-C230-823A-F5E5689E8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EC7B7A-4463-B638-03C1-FF90E0E55A56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48མི་དེ་ནི་ཁང་པ་བཟོ་མཁན་ཞིག་གིས་ས་གཏིང་ཟབ་མོར་བསློགས་ཤིང་རྡོ་ཕ་བོང་གི་སྟེང་དུ་རྨང་གཞི་བཏིངས་པ་དང༌འདྲ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4D75C-701A-7E70-909F-FD58C7251F28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48He is like a man building a house, who dug down deep and laid his foundation on the rock…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7"/>
    </mc:Choice>
    <mc:Fallback xmlns="">
      <p:transition spd="slow" advTm="1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654</Words>
  <Application>Microsoft Office PowerPoint</Application>
  <PresentationFormat>Widescreen</PresentationFormat>
  <Paragraphs>50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2025-05-30T06:57:41Z</dcterms:modified>
</cp:coreProperties>
</file>