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60" r:id="rId4"/>
    <p:sldId id="271" r:id="rId5"/>
    <p:sldId id="261" r:id="rId6"/>
    <p:sldId id="272" r:id="rId7"/>
    <p:sldId id="262" r:id="rId8"/>
    <p:sldId id="273" r:id="rId9"/>
    <p:sldId id="263" r:id="rId10"/>
    <p:sldId id="274" r:id="rId11"/>
    <p:sldId id="264" r:id="rId12"/>
    <p:sldId id="275" r:id="rId13"/>
    <p:sldId id="265" r:id="rId14"/>
    <p:sldId id="276" r:id="rId15"/>
    <p:sldId id="266" r:id="rId16"/>
    <p:sldId id="277" r:id="rId17"/>
    <p:sldId id="267" r:id="rId18"/>
    <p:sldId id="278" r:id="rId19"/>
    <p:sldId id="268" r:id="rId20"/>
    <p:sldId id="279" r:id="rId21"/>
    <p:sldId id="26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0AFC99-C0F2-4E12-B1B6-079B47F56D7F}" v="14" dt="2025-05-30T07:04:58.8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67" y="7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8F71A637-34C6-4AC2-94B0-F59386592616}"/>
    <pc:docChg chg="modSld">
      <pc:chgData name="Alfred Smith" userId="3c60a3631c0db8ad" providerId="LiveId" clId="{8F71A637-34C6-4AC2-94B0-F59386592616}" dt="2023-09-20T07:08:00.439" v="14"/>
      <pc:docMkLst>
        <pc:docMk/>
      </pc:docMkLst>
      <pc:sldChg chg="addSp modSp">
        <pc:chgData name="Alfred Smith" userId="3c60a3631c0db8ad" providerId="LiveId" clId="{8F71A637-34C6-4AC2-94B0-F59386592616}" dt="2023-09-20T07:05:44.703" v="0"/>
        <pc:sldMkLst>
          <pc:docMk/>
          <pc:sldMk cId="3788111665" sldId="258"/>
        </pc:sldMkLst>
      </pc:sldChg>
      <pc:sldChg chg="addSp modSp">
        <pc:chgData name="Alfred Smith" userId="3c60a3631c0db8ad" providerId="LiveId" clId="{8F71A637-34C6-4AC2-94B0-F59386592616}" dt="2023-09-20T07:05:46.845" v="1"/>
        <pc:sldMkLst>
          <pc:docMk/>
          <pc:sldMk cId="939110669" sldId="271"/>
        </pc:sldMkLst>
      </pc:sldChg>
      <pc:sldChg chg="addSp modSp">
        <pc:chgData name="Alfred Smith" userId="3c60a3631c0db8ad" providerId="LiveId" clId="{8F71A637-34C6-4AC2-94B0-F59386592616}" dt="2023-09-20T07:05:56.763" v="2"/>
        <pc:sldMkLst>
          <pc:docMk/>
          <pc:sldMk cId="4024569785" sldId="272"/>
        </pc:sldMkLst>
      </pc:sldChg>
      <pc:sldChg chg="addSp modSp">
        <pc:chgData name="Alfred Smith" userId="3c60a3631c0db8ad" providerId="LiveId" clId="{8F71A637-34C6-4AC2-94B0-F59386592616}" dt="2023-09-20T07:06:05.123" v="3"/>
        <pc:sldMkLst>
          <pc:docMk/>
          <pc:sldMk cId="487179600" sldId="273"/>
        </pc:sldMkLst>
      </pc:sldChg>
      <pc:sldChg chg="addSp modSp">
        <pc:chgData name="Alfred Smith" userId="3c60a3631c0db8ad" providerId="LiveId" clId="{8F71A637-34C6-4AC2-94B0-F59386592616}" dt="2023-09-20T07:06:15.364" v="4"/>
        <pc:sldMkLst>
          <pc:docMk/>
          <pc:sldMk cId="2168401200" sldId="274"/>
        </pc:sldMkLst>
      </pc:sldChg>
      <pc:sldChg chg="addSp modSp">
        <pc:chgData name="Alfred Smith" userId="3c60a3631c0db8ad" providerId="LiveId" clId="{8F71A637-34C6-4AC2-94B0-F59386592616}" dt="2023-09-20T07:06:25.370" v="5"/>
        <pc:sldMkLst>
          <pc:docMk/>
          <pc:sldMk cId="2996969115" sldId="275"/>
        </pc:sldMkLst>
      </pc:sldChg>
      <pc:sldChg chg="addSp modSp">
        <pc:chgData name="Alfred Smith" userId="3c60a3631c0db8ad" providerId="LiveId" clId="{8F71A637-34C6-4AC2-94B0-F59386592616}" dt="2023-09-20T07:06:38.106" v="6"/>
        <pc:sldMkLst>
          <pc:docMk/>
          <pc:sldMk cId="2390376940" sldId="276"/>
        </pc:sldMkLst>
      </pc:sldChg>
      <pc:sldChg chg="addSp modSp">
        <pc:chgData name="Alfred Smith" userId="3c60a3631c0db8ad" providerId="LiveId" clId="{8F71A637-34C6-4AC2-94B0-F59386592616}" dt="2023-09-20T07:06:49.575" v="7"/>
        <pc:sldMkLst>
          <pc:docMk/>
          <pc:sldMk cId="4265919077" sldId="277"/>
        </pc:sldMkLst>
      </pc:sldChg>
      <pc:sldChg chg="addSp modSp">
        <pc:chgData name="Alfred Smith" userId="3c60a3631c0db8ad" providerId="LiveId" clId="{8F71A637-34C6-4AC2-94B0-F59386592616}" dt="2023-09-20T07:06:57.884" v="8"/>
        <pc:sldMkLst>
          <pc:docMk/>
          <pc:sldMk cId="210266664" sldId="278"/>
        </pc:sldMkLst>
      </pc:sldChg>
      <pc:sldChg chg="addSp modSp">
        <pc:chgData name="Alfred Smith" userId="3c60a3631c0db8ad" providerId="LiveId" clId="{8F71A637-34C6-4AC2-94B0-F59386592616}" dt="2023-09-20T07:07:05.775" v="9"/>
        <pc:sldMkLst>
          <pc:docMk/>
          <pc:sldMk cId="888433145" sldId="279"/>
        </pc:sldMkLst>
      </pc:sldChg>
      <pc:sldChg chg="addSp modSp">
        <pc:chgData name="Alfred Smith" userId="3c60a3631c0db8ad" providerId="LiveId" clId="{8F71A637-34C6-4AC2-94B0-F59386592616}" dt="2023-09-20T07:07:14.608" v="10"/>
        <pc:sldMkLst>
          <pc:docMk/>
          <pc:sldMk cId="791300187" sldId="280"/>
        </pc:sldMkLst>
      </pc:sldChg>
      <pc:sldChg chg="addSp modSp">
        <pc:chgData name="Alfred Smith" userId="3c60a3631c0db8ad" providerId="LiveId" clId="{8F71A637-34C6-4AC2-94B0-F59386592616}" dt="2023-09-20T07:07:31.086" v="11"/>
        <pc:sldMkLst>
          <pc:docMk/>
          <pc:sldMk cId="1126511635" sldId="282"/>
        </pc:sldMkLst>
      </pc:sldChg>
      <pc:sldChg chg="addSp modSp">
        <pc:chgData name="Alfred Smith" userId="3c60a3631c0db8ad" providerId="LiveId" clId="{8F71A637-34C6-4AC2-94B0-F59386592616}" dt="2023-09-20T07:07:39.894" v="12"/>
        <pc:sldMkLst>
          <pc:docMk/>
          <pc:sldMk cId="3922583308" sldId="284"/>
        </pc:sldMkLst>
      </pc:sldChg>
      <pc:sldChg chg="addSp modSp">
        <pc:chgData name="Alfred Smith" userId="3c60a3631c0db8ad" providerId="LiveId" clId="{8F71A637-34C6-4AC2-94B0-F59386592616}" dt="2023-09-20T07:07:48.065" v="13"/>
        <pc:sldMkLst>
          <pc:docMk/>
          <pc:sldMk cId="1850742486" sldId="286"/>
        </pc:sldMkLst>
      </pc:sldChg>
      <pc:sldChg chg="addSp modSp">
        <pc:chgData name="Alfred Smith" userId="3c60a3631c0db8ad" providerId="LiveId" clId="{8F71A637-34C6-4AC2-94B0-F59386592616}" dt="2023-09-20T07:08:00.439" v="14"/>
        <pc:sldMkLst>
          <pc:docMk/>
          <pc:sldMk cId="1828872212" sldId="288"/>
        </pc:sldMkLst>
      </pc:sldChg>
    </pc:docChg>
  </pc:docChgLst>
  <pc:docChgLst>
    <pc:chgData name="Leonie Smith" userId="fed1330f33f5650e" providerId="LiveId" clId="{54B56901-A379-4FE3-85F0-125663E2E48E}"/>
    <pc:docChg chg="custSel modSld">
      <pc:chgData name="Leonie Smith" userId="fed1330f33f5650e" providerId="LiveId" clId="{54B56901-A379-4FE3-85F0-125663E2E48E}" dt="2023-06-20T06:19:05.373" v="127" actId="5793"/>
      <pc:docMkLst>
        <pc:docMk/>
      </pc:docMkLst>
      <pc:sldChg chg="addSp modSp mod modNotesTx">
        <pc:chgData name="Leonie Smith" userId="fed1330f33f5650e" providerId="LiveId" clId="{54B56901-A379-4FE3-85F0-125663E2E48E}" dt="2023-06-20T06:19:05.373" v="127" actId="5793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54B56901-A379-4FE3-85F0-125663E2E48E}" dt="2023-06-19T06:20:53.227" v="20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54B56901-A379-4FE3-85F0-125663E2E48E}" dt="2023-06-19T06:23:46.988" v="33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54B56901-A379-4FE3-85F0-125663E2E48E}" dt="2023-06-19T06:28:02.397" v="49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54B56901-A379-4FE3-85F0-125663E2E48E}" dt="2023-06-19T06:30:14.686" v="59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54B56901-A379-4FE3-85F0-125663E2E48E}" dt="2023-06-19T06:32:26.782" v="66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54B56901-A379-4FE3-85F0-125663E2E48E}" dt="2023-06-19T06:33:34.178" v="70"/>
        <pc:sldMkLst>
          <pc:docMk/>
          <pc:sldMk cId="978260341" sldId="265"/>
        </pc:sldMkLst>
      </pc:sldChg>
      <pc:sldChg chg="addSp modSp">
        <pc:chgData name="Leonie Smith" userId="fed1330f33f5650e" providerId="LiveId" clId="{54B56901-A379-4FE3-85F0-125663E2E48E}" dt="2023-06-19T06:38:18.377" v="71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54B56901-A379-4FE3-85F0-125663E2E48E}" dt="2023-06-19T06:43:04.954" v="93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54B56901-A379-4FE3-85F0-125663E2E48E}" dt="2023-06-19T06:44:57.985" v="100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54B56901-A379-4FE3-85F0-125663E2E48E}" dt="2023-06-19T06:46:01.708" v="104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54B56901-A379-4FE3-85F0-125663E2E48E}" dt="2023-06-19T06:49:43.622" v="114"/>
        <pc:sldMkLst>
          <pc:docMk/>
          <pc:sldMk cId="1922139011" sldId="281"/>
        </pc:sldMkLst>
      </pc:sldChg>
      <pc:sldChg chg="addSp modSp">
        <pc:chgData name="Leonie Smith" userId="fed1330f33f5650e" providerId="LiveId" clId="{54B56901-A379-4FE3-85F0-125663E2E48E}" dt="2023-06-19T06:50:33.999" v="115"/>
        <pc:sldMkLst>
          <pc:docMk/>
          <pc:sldMk cId="3166251957" sldId="283"/>
        </pc:sldMkLst>
      </pc:sldChg>
      <pc:sldChg chg="addSp modSp">
        <pc:chgData name="Leonie Smith" userId="fed1330f33f5650e" providerId="LiveId" clId="{54B56901-A379-4FE3-85F0-125663E2E48E}" dt="2023-06-19T06:51:41.340" v="116"/>
        <pc:sldMkLst>
          <pc:docMk/>
          <pc:sldMk cId="1522780631" sldId="285"/>
        </pc:sldMkLst>
      </pc:sldChg>
      <pc:sldChg chg="addSp delSp modSp mod modTransition modAnim">
        <pc:chgData name="Leonie Smith" userId="fed1330f33f5650e" providerId="LiveId" clId="{54B56901-A379-4FE3-85F0-125663E2E48E}" dt="2023-06-19T06:53:06.643" v="123"/>
        <pc:sldMkLst>
          <pc:docMk/>
          <pc:sldMk cId="2332778949" sldId="287"/>
        </pc:sldMkLst>
      </pc:sldChg>
    </pc:docChg>
  </pc:docChgLst>
  <pc:docChgLst>
    <pc:chgData name="Alfred Smith" userId="3c60a3631c0db8ad" providerId="LiveId" clId="{E50AFC99-C0F2-4E12-B1B6-079B47F56D7F}"/>
    <pc:docChg chg="custSel modSld">
      <pc:chgData name="Alfred Smith" userId="3c60a3631c0db8ad" providerId="LiveId" clId="{E50AFC99-C0F2-4E12-B1B6-079B47F56D7F}" dt="2025-05-30T07:04:58.854" v="28"/>
      <pc:docMkLst>
        <pc:docMk/>
      </pc:docMkLst>
      <pc:sldChg chg="modSp mod">
        <pc:chgData name="Alfred Smith" userId="3c60a3631c0db8ad" providerId="LiveId" clId="{E50AFC99-C0F2-4E12-B1B6-079B47F56D7F}" dt="2025-05-30T06:58:42.492" v="1" actId="27636"/>
        <pc:sldMkLst>
          <pc:docMk/>
          <pc:sldMk cId="1499918570" sldId="257"/>
        </pc:sldMkLst>
        <pc:spChg chg="mod">
          <ac:chgData name="Alfred Smith" userId="3c60a3631c0db8ad" providerId="LiveId" clId="{E50AFC99-C0F2-4E12-B1B6-079B47F56D7F}" dt="2025-05-30T06:58:42.492" v="1" actId="27636"/>
          <ac:spMkLst>
            <pc:docMk/>
            <pc:sldMk cId="1499918570" sldId="257"/>
            <ac:spMk id="6" creationId="{6EA381AC-2FB3-8F9F-E04B-22866BC6B9E1}"/>
          </ac:spMkLst>
        </pc:spChg>
      </pc:sldChg>
      <pc:sldChg chg="modSp">
        <pc:chgData name="Alfred Smith" userId="3c60a3631c0db8ad" providerId="LiveId" clId="{E50AFC99-C0F2-4E12-B1B6-079B47F56D7F}" dt="2025-05-30T07:00:03.395" v="2"/>
        <pc:sldMkLst>
          <pc:docMk/>
          <pc:sldMk cId="3788111665" sldId="258"/>
        </pc:sldMkLst>
        <pc:spChg chg="mod">
          <ac:chgData name="Alfred Smith" userId="3c60a3631c0db8ad" providerId="LiveId" clId="{E50AFC99-C0F2-4E12-B1B6-079B47F56D7F}" dt="2025-05-30T07:00:03.395" v="2"/>
          <ac:spMkLst>
            <pc:docMk/>
            <pc:sldMk cId="3788111665" sldId="258"/>
            <ac:spMk id="2" creationId="{487CB9A1-8F3D-7A8D-7655-799E4008915D}"/>
          </ac:spMkLst>
        </pc:spChg>
      </pc:sldChg>
      <pc:sldChg chg="modSp">
        <pc:chgData name="Alfred Smith" userId="3c60a3631c0db8ad" providerId="LiveId" clId="{E50AFC99-C0F2-4E12-B1B6-079B47F56D7F}" dt="2025-05-30T07:00:03.395" v="2"/>
        <pc:sldMkLst>
          <pc:docMk/>
          <pc:sldMk cId="2346136586" sldId="260"/>
        </pc:sldMkLst>
        <pc:spChg chg="mod">
          <ac:chgData name="Alfred Smith" userId="3c60a3631c0db8ad" providerId="LiveId" clId="{E50AFC99-C0F2-4E12-B1B6-079B47F56D7F}" dt="2025-05-30T07:00:03.395" v="2"/>
          <ac:spMkLst>
            <pc:docMk/>
            <pc:sldMk cId="2346136586" sldId="260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E50AFC99-C0F2-4E12-B1B6-079B47F56D7F}" dt="2025-05-30T07:01:02.182" v="4"/>
        <pc:sldMkLst>
          <pc:docMk/>
          <pc:sldMk cId="4037329247" sldId="261"/>
        </pc:sldMkLst>
        <pc:spChg chg="del">
          <ac:chgData name="Alfred Smith" userId="3c60a3631c0db8ad" providerId="LiveId" clId="{E50AFC99-C0F2-4E12-B1B6-079B47F56D7F}" dt="2025-05-30T07:01:01.118" v="3" actId="478"/>
          <ac:spMkLst>
            <pc:docMk/>
            <pc:sldMk cId="4037329247" sldId="261"/>
            <ac:spMk id="2" creationId="{48ECD9F9-3BCE-E656-58CD-98B3CCD09FCF}"/>
          </ac:spMkLst>
        </pc:spChg>
        <pc:spChg chg="add mod">
          <ac:chgData name="Alfred Smith" userId="3c60a3631c0db8ad" providerId="LiveId" clId="{E50AFC99-C0F2-4E12-B1B6-079B47F56D7F}" dt="2025-05-30T07:01:02.182" v="4"/>
          <ac:spMkLst>
            <pc:docMk/>
            <pc:sldMk cId="4037329247" sldId="261"/>
            <ac:spMk id="3" creationId="{8F22AD83-FC5E-F2ED-2A7F-E6D60369A26A}"/>
          </ac:spMkLst>
        </pc:spChg>
        <pc:spChg chg="add mod">
          <ac:chgData name="Alfred Smith" userId="3c60a3631c0db8ad" providerId="LiveId" clId="{E50AFC99-C0F2-4E12-B1B6-079B47F56D7F}" dt="2025-05-30T07:01:02.182" v="4"/>
          <ac:spMkLst>
            <pc:docMk/>
            <pc:sldMk cId="4037329247" sldId="261"/>
            <ac:spMk id="4" creationId="{324325A5-0187-BBBC-1DDC-2966314C9095}"/>
          </ac:spMkLst>
        </pc:spChg>
        <pc:spChg chg="del">
          <ac:chgData name="Alfred Smith" userId="3c60a3631c0db8ad" providerId="LiveId" clId="{E50AFC99-C0F2-4E12-B1B6-079B47F56D7F}" dt="2025-05-30T07:01:01.118" v="3" actId="478"/>
          <ac:spMkLst>
            <pc:docMk/>
            <pc:sldMk cId="4037329247" sldId="261"/>
            <ac:spMk id="5" creationId="{E0401ACA-2D7A-96A7-CE1F-CA8BBE2DF9FA}"/>
          </ac:spMkLst>
        </pc:spChg>
      </pc:sldChg>
      <pc:sldChg chg="addSp delSp modSp mod">
        <pc:chgData name="Alfred Smith" userId="3c60a3631c0db8ad" providerId="LiveId" clId="{E50AFC99-C0F2-4E12-B1B6-079B47F56D7F}" dt="2025-05-30T07:01:25.673" v="6"/>
        <pc:sldMkLst>
          <pc:docMk/>
          <pc:sldMk cId="1909638311" sldId="262"/>
        </pc:sldMkLst>
        <pc:spChg chg="del">
          <ac:chgData name="Alfred Smith" userId="3c60a3631c0db8ad" providerId="LiveId" clId="{E50AFC99-C0F2-4E12-B1B6-079B47F56D7F}" dt="2025-05-30T07:01:25.062" v="5" actId="478"/>
          <ac:spMkLst>
            <pc:docMk/>
            <pc:sldMk cId="1909638311" sldId="262"/>
            <ac:spMk id="2" creationId="{BCAC428D-8EA6-4E49-858D-884B3081DCD5}"/>
          </ac:spMkLst>
        </pc:spChg>
        <pc:spChg chg="add mod">
          <ac:chgData name="Alfred Smith" userId="3c60a3631c0db8ad" providerId="LiveId" clId="{E50AFC99-C0F2-4E12-B1B6-079B47F56D7F}" dt="2025-05-30T07:01:25.673" v="6"/>
          <ac:spMkLst>
            <pc:docMk/>
            <pc:sldMk cId="1909638311" sldId="262"/>
            <ac:spMk id="3" creationId="{12CD2C42-0F01-0115-FA72-268F54416886}"/>
          </ac:spMkLst>
        </pc:spChg>
        <pc:spChg chg="add mod">
          <ac:chgData name="Alfred Smith" userId="3c60a3631c0db8ad" providerId="LiveId" clId="{E50AFC99-C0F2-4E12-B1B6-079B47F56D7F}" dt="2025-05-30T07:01:25.673" v="6"/>
          <ac:spMkLst>
            <pc:docMk/>
            <pc:sldMk cId="1909638311" sldId="262"/>
            <ac:spMk id="4" creationId="{77751582-E6A2-71EE-BA51-52BB9A20FC59}"/>
          </ac:spMkLst>
        </pc:spChg>
        <pc:spChg chg="del">
          <ac:chgData name="Alfred Smith" userId="3c60a3631c0db8ad" providerId="LiveId" clId="{E50AFC99-C0F2-4E12-B1B6-079B47F56D7F}" dt="2025-05-30T07:01:25.062" v="5" actId="478"/>
          <ac:spMkLst>
            <pc:docMk/>
            <pc:sldMk cId="1909638311" sldId="262"/>
            <ac:spMk id="5" creationId="{4250CE57-BA73-4A8A-24CD-993BFAE700C7}"/>
          </ac:spMkLst>
        </pc:spChg>
      </pc:sldChg>
      <pc:sldChg chg="addSp delSp modSp mod">
        <pc:chgData name="Alfred Smith" userId="3c60a3631c0db8ad" providerId="LiveId" clId="{E50AFC99-C0F2-4E12-B1B6-079B47F56D7F}" dt="2025-05-30T07:01:43.232" v="8"/>
        <pc:sldMkLst>
          <pc:docMk/>
          <pc:sldMk cId="641208035" sldId="263"/>
        </pc:sldMkLst>
        <pc:spChg chg="del">
          <ac:chgData name="Alfred Smith" userId="3c60a3631c0db8ad" providerId="LiveId" clId="{E50AFC99-C0F2-4E12-B1B6-079B47F56D7F}" dt="2025-05-30T07:01:42.665" v="7" actId="478"/>
          <ac:spMkLst>
            <pc:docMk/>
            <pc:sldMk cId="641208035" sldId="263"/>
            <ac:spMk id="2" creationId="{8E16DE34-7225-C113-8199-ACD4BD91F8AF}"/>
          </ac:spMkLst>
        </pc:spChg>
        <pc:spChg chg="add mod">
          <ac:chgData name="Alfred Smith" userId="3c60a3631c0db8ad" providerId="LiveId" clId="{E50AFC99-C0F2-4E12-B1B6-079B47F56D7F}" dt="2025-05-30T07:01:43.232" v="8"/>
          <ac:spMkLst>
            <pc:docMk/>
            <pc:sldMk cId="641208035" sldId="263"/>
            <ac:spMk id="3" creationId="{0397EBBF-4F63-E5FC-387F-A47E7BF1C095}"/>
          </ac:spMkLst>
        </pc:spChg>
        <pc:spChg chg="add mod">
          <ac:chgData name="Alfred Smith" userId="3c60a3631c0db8ad" providerId="LiveId" clId="{E50AFC99-C0F2-4E12-B1B6-079B47F56D7F}" dt="2025-05-30T07:01:43.232" v="8"/>
          <ac:spMkLst>
            <pc:docMk/>
            <pc:sldMk cId="641208035" sldId="263"/>
            <ac:spMk id="4" creationId="{0BB9ECCC-B963-52E0-A696-F0A37485F290}"/>
          </ac:spMkLst>
        </pc:spChg>
        <pc:spChg chg="del">
          <ac:chgData name="Alfred Smith" userId="3c60a3631c0db8ad" providerId="LiveId" clId="{E50AFC99-C0F2-4E12-B1B6-079B47F56D7F}" dt="2025-05-30T07:01:42.665" v="7" actId="478"/>
          <ac:spMkLst>
            <pc:docMk/>
            <pc:sldMk cId="641208035" sldId="263"/>
            <ac:spMk id="5" creationId="{A69D3F37-997F-350C-F739-65371846C433}"/>
          </ac:spMkLst>
        </pc:spChg>
      </pc:sldChg>
      <pc:sldChg chg="addSp delSp modSp mod">
        <pc:chgData name="Alfred Smith" userId="3c60a3631c0db8ad" providerId="LiveId" clId="{E50AFC99-C0F2-4E12-B1B6-079B47F56D7F}" dt="2025-05-30T07:02:01.053" v="10"/>
        <pc:sldMkLst>
          <pc:docMk/>
          <pc:sldMk cId="4044745628" sldId="264"/>
        </pc:sldMkLst>
        <pc:spChg chg="del">
          <ac:chgData name="Alfred Smith" userId="3c60a3631c0db8ad" providerId="LiveId" clId="{E50AFC99-C0F2-4E12-B1B6-079B47F56D7F}" dt="2025-05-30T07:02:00.500" v="9" actId="478"/>
          <ac:spMkLst>
            <pc:docMk/>
            <pc:sldMk cId="4044745628" sldId="264"/>
            <ac:spMk id="2" creationId="{1C93DC4D-64A0-6913-2156-ACA69CCB2F48}"/>
          </ac:spMkLst>
        </pc:spChg>
        <pc:spChg chg="add mod">
          <ac:chgData name="Alfred Smith" userId="3c60a3631c0db8ad" providerId="LiveId" clId="{E50AFC99-C0F2-4E12-B1B6-079B47F56D7F}" dt="2025-05-30T07:02:01.053" v="10"/>
          <ac:spMkLst>
            <pc:docMk/>
            <pc:sldMk cId="4044745628" sldId="264"/>
            <ac:spMk id="3" creationId="{13558129-137A-9632-1185-93ED90A707C3}"/>
          </ac:spMkLst>
        </pc:spChg>
        <pc:spChg chg="add mod">
          <ac:chgData name="Alfred Smith" userId="3c60a3631c0db8ad" providerId="LiveId" clId="{E50AFC99-C0F2-4E12-B1B6-079B47F56D7F}" dt="2025-05-30T07:02:01.053" v="10"/>
          <ac:spMkLst>
            <pc:docMk/>
            <pc:sldMk cId="4044745628" sldId="264"/>
            <ac:spMk id="4" creationId="{EC800D62-3682-6C9E-8E51-7E375324DE51}"/>
          </ac:spMkLst>
        </pc:spChg>
        <pc:spChg chg="del">
          <ac:chgData name="Alfred Smith" userId="3c60a3631c0db8ad" providerId="LiveId" clId="{E50AFC99-C0F2-4E12-B1B6-079B47F56D7F}" dt="2025-05-30T07:02:00.500" v="9" actId="478"/>
          <ac:spMkLst>
            <pc:docMk/>
            <pc:sldMk cId="4044745628" sldId="264"/>
            <ac:spMk id="5" creationId="{903FFDC3-5AAD-536A-63CF-E9835D5A88BC}"/>
          </ac:spMkLst>
        </pc:spChg>
      </pc:sldChg>
      <pc:sldChg chg="addSp delSp modSp mod">
        <pc:chgData name="Alfred Smith" userId="3c60a3631c0db8ad" providerId="LiveId" clId="{E50AFC99-C0F2-4E12-B1B6-079B47F56D7F}" dt="2025-05-30T07:02:17.595" v="12"/>
        <pc:sldMkLst>
          <pc:docMk/>
          <pc:sldMk cId="978260341" sldId="265"/>
        </pc:sldMkLst>
        <pc:spChg chg="del">
          <ac:chgData name="Alfred Smith" userId="3c60a3631c0db8ad" providerId="LiveId" clId="{E50AFC99-C0F2-4E12-B1B6-079B47F56D7F}" dt="2025-05-30T07:02:17.015" v="11" actId="478"/>
          <ac:spMkLst>
            <pc:docMk/>
            <pc:sldMk cId="978260341" sldId="265"/>
            <ac:spMk id="2" creationId="{82E862EC-09FD-845A-01F6-75881332DCED}"/>
          </ac:spMkLst>
        </pc:spChg>
        <pc:spChg chg="add mod">
          <ac:chgData name="Alfred Smith" userId="3c60a3631c0db8ad" providerId="LiveId" clId="{E50AFC99-C0F2-4E12-B1B6-079B47F56D7F}" dt="2025-05-30T07:02:17.595" v="12"/>
          <ac:spMkLst>
            <pc:docMk/>
            <pc:sldMk cId="978260341" sldId="265"/>
            <ac:spMk id="3" creationId="{E6A96825-B02E-B421-4B56-87BB89178AE4}"/>
          </ac:spMkLst>
        </pc:spChg>
        <pc:spChg chg="add mod">
          <ac:chgData name="Alfred Smith" userId="3c60a3631c0db8ad" providerId="LiveId" clId="{E50AFC99-C0F2-4E12-B1B6-079B47F56D7F}" dt="2025-05-30T07:02:17.595" v="12"/>
          <ac:spMkLst>
            <pc:docMk/>
            <pc:sldMk cId="978260341" sldId="265"/>
            <ac:spMk id="4" creationId="{944716CE-695F-ADDD-9303-1F3D7E7ED602}"/>
          </ac:spMkLst>
        </pc:spChg>
        <pc:spChg chg="del">
          <ac:chgData name="Alfred Smith" userId="3c60a3631c0db8ad" providerId="LiveId" clId="{E50AFC99-C0F2-4E12-B1B6-079B47F56D7F}" dt="2025-05-30T07:02:17.015" v="11" actId="478"/>
          <ac:spMkLst>
            <pc:docMk/>
            <pc:sldMk cId="978260341" sldId="265"/>
            <ac:spMk id="5" creationId="{1C80CA92-3DDC-C83D-F13B-327C75B39FA2}"/>
          </ac:spMkLst>
        </pc:spChg>
      </pc:sldChg>
      <pc:sldChg chg="addSp delSp modSp mod">
        <pc:chgData name="Alfred Smith" userId="3c60a3631c0db8ad" providerId="LiveId" clId="{E50AFC99-C0F2-4E12-B1B6-079B47F56D7F}" dt="2025-05-30T07:02:44.171" v="14"/>
        <pc:sldMkLst>
          <pc:docMk/>
          <pc:sldMk cId="3575870363" sldId="266"/>
        </pc:sldMkLst>
        <pc:spChg chg="del">
          <ac:chgData name="Alfred Smith" userId="3c60a3631c0db8ad" providerId="LiveId" clId="{E50AFC99-C0F2-4E12-B1B6-079B47F56D7F}" dt="2025-05-30T07:02:43.651" v="13" actId="478"/>
          <ac:spMkLst>
            <pc:docMk/>
            <pc:sldMk cId="3575870363" sldId="266"/>
            <ac:spMk id="2" creationId="{2307E567-0E39-CD85-FF71-19F464FFB113}"/>
          </ac:spMkLst>
        </pc:spChg>
        <pc:spChg chg="add mod">
          <ac:chgData name="Alfred Smith" userId="3c60a3631c0db8ad" providerId="LiveId" clId="{E50AFC99-C0F2-4E12-B1B6-079B47F56D7F}" dt="2025-05-30T07:02:44.171" v="14"/>
          <ac:spMkLst>
            <pc:docMk/>
            <pc:sldMk cId="3575870363" sldId="266"/>
            <ac:spMk id="3" creationId="{A3721EEE-4DBF-41B2-D37D-9F18092E0C26}"/>
          </ac:spMkLst>
        </pc:spChg>
        <pc:spChg chg="add mod">
          <ac:chgData name="Alfred Smith" userId="3c60a3631c0db8ad" providerId="LiveId" clId="{E50AFC99-C0F2-4E12-B1B6-079B47F56D7F}" dt="2025-05-30T07:02:44.171" v="14"/>
          <ac:spMkLst>
            <pc:docMk/>
            <pc:sldMk cId="3575870363" sldId="266"/>
            <ac:spMk id="4" creationId="{9D46C48E-2C66-CEC4-2177-373B2921BB0F}"/>
          </ac:spMkLst>
        </pc:spChg>
        <pc:spChg chg="del">
          <ac:chgData name="Alfred Smith" userId="3c60a3631c0db8ad" providerId="LiveId" clId="{E50AFC99-C0F2-4E12-B1B6-079B47F56D7F}" dt="2025-05-30T07:02:43.651" v="13" actId="478"/>
          <ac:spMkLst>
            <pc:docMk/>
            <pc:sldMk cId="3575870363" sldId="266"/>
            <ac:spMk id="5" creationId="{62F553AE-F803-96BF-051F-572FDDB075FF}"/>
          </ac:spMkLst>
        </pc:spChg>
      </pc:sldChg>
      <pc:sldChg chg="addSp delSp modSp mod">
        <pc:chgData name="Alfred Smith" userId="3c60a3631c0db8ad" providerId="LiveId" clId="{E50AFC99-C0F2-4E12-B1B6-079B47F56D7F}" dt="2025-05-30T07:03:03.785" v="16"/>
        <pc:sldMkLst>
          <pc:docMk/>
          <pc:sldMk cId="4017137865" sldId="267"/>
        </pc:sldMkLst>
        <pc:spChg chg="del">
          <ac:chgData name="Alfred Smith" userId="3c60a3631c0db8ad" providerId="LiveId" clId="{E50AFC99-C0F2-4E12-B1B6-079B47F56D7F}" dt="2025-05-30T07:03:03.246" v="15" actId="478"/>
          <ac:spMkLst>
            <pc:docMk/>
            <pc:sldMk cId="4017137865" sldId="267"/>
            <ac:spMk id="2" creationId="{A98364DE-29E2-056E-51F9-8320883125DF}"/>
          </ac:spMkLst>
        </pc:spChg>
        <pc:spChg chg="add mod">
          <ac:chgData name="Alfred Smith" userId="3c60a3631c0db8ad" providerId="LiveId" clId="{E50AFC99-C0F2-4E12-B1B6-079B47F56D7F}" dt="2025-05-30T07:03:03.785" v="16"/>
          <ac:spMkLst>
            <pc:docMk/>
            <pc:sldMk cId="4017137865" sldId="267"/>
            <ac:spMk id="3" creationId="{8D1E40E6-86ED-BBB9-8278-9CAA70DCC661}"/>
          </ac:spMkLst>
        </pc:spChg>
        <pc:spChg chg="add mod">
          <ac:chgData name="Alfred Smith" userId="3c60a3631c0db8ad" providerId="LiveId" clId="{E50AFC99-C0F2-4E12-B1B6-079B47F56D7F}" dt="2025-05-30T07:03:03.785" v="16"/>
          <ac:spMkLst>
            <pc:docMk/>
            <pc:sldMk cId="4017137865" sldId="267"/>
            <ac:spMk id="4" creationId="{75456579-C4D3-A76B-4D19-B0F083EA78C0}"/>
          </ac:spMkLst>
        </pc:spChg>
        <pc:spChg chg="del">
          <ac:chgData name="Alfred Smith" userId="3c60a3631c0db8ad" providerId="LiveId" clId="{E50AFC99-C0F2-4E12-B1B6-079B47F56D7F}" dt="2025-05-30T07:03:03.246" v="15" actId="478"/>
          <ac:spMkLst>
            <pc:docMk/>
            <pc:sldMk cId="4017137865" sldId="267"/>
            <ac:spMk id="5" creationId="{2A902F4F-D48F-8583-A42C-F935E07C1A39}"/>
          </ac:spMkLst>
        </pc:spChg>
      </pc:sldChg>
      <pc:sldChg chg="addSp delSp modSp mod">
        <pc:chgData name="Alfred Smith" userId="3c60a3631c0db8ad" providerId="LiveId" clId="{E50AFC99-C0F2-4E12-B1B6-079B47F56D7F}" dt="2025-05-30T07:03:24.314" v="18"/>
        <pc:sldMkLst>
          <pc:docMk/>
          <pc:sldMk cId="3137811553" sldId="268"/>
        </pc:sldMkLst>
        <pc:spChg chg="del">
          <ac:chgData name="Alfred Smith" userId="3c60a3631c0db8ad" providerId="LiveId" clId="{E50AFC99-C0F2-4E12-B1B6-079B47F56D7F}" dt="2025-05-30T07:03:23.170" v="17" actId="478"/>
          <ac:spMkLst>
            <pc:docMk/>
            <pc:sldMk cId="3137811553" sldId="268"/>
            <ac:spMk id="2" creationId="{C3FAD5F3-32E4-0A78-A300-BA948B39FBB3}"/>
          </ac:spMkLst>
        </pc:spChg>
        <pc:spChg chg="add mod">
          <ac:chgData name="Alfred Smith" userId="3c60a3631c0db8ad" providerId="LiveId" clId="{E50AFC99-C0F2-4E12-B1B6-079B47F56D7F}" dt="2025-05-30T07:03:24.314" v="18"/>
          <ac:spMkLst>
            <pc:docMk/>
            <pc:sldMk cId="3137811553" sldId="268"/>
            <ac:spMk id="3" creationId="{EB5C85A0-D395-A7D8-D5BD-36FEA5238D26}"/>
          </ac:spMkLst>
        </pc:spChg>
        <pc:spChg chg="add mod">
          <ac:chgData name="Alfred Smith" userId="3c60a3631c0db8ad" providerId="LiveId" clId="{E50AFC99-C0F2-4E12-B1B6-079B47F56D7F}" dt="2025-05-30T07:03:24.314" v="18"/>
          <ac:spMkLst>
            <pc:docMk/>
            <pc:sldMk cId="3137811553" sldId="268"/>
            <ac:spMk id="4" creationId="{34D64124-778C-74B2-2B5D-71C4608A8F0E}"/>
          </ac:spMkLst>
        </pc:spChg>
        <pc:spChg chg="del">
          <ac:chgData name="Alfred Smith" userId="3c60a3631c0db8ad" providerId="LiveId" clId="{E50AFC99-C0F2-4E12-B1B6-079B47F56D7F}" dt="2025-05-30T07:03:23.170" v="17" actId="478"/>
          <ac:spMkLst>
            <pc:docMk/>
            <pc:sldMk cId="3137811553" sldId="268"/>
            <ac:spMk id="5" creationId="{AE14E802-DAF1-7F6F-7C37-30B710149A60}"/>
          </ac:spMkLst>
        </pc:spChg>
      </pc:sldChg>
      <pc:sldChg chg="addSp delSp modSp mod">
        <pc:chgData name="Alfred Smith" userId="3c60a3631c0db8ad" providerId="LiveId" clId="{E50AFC99-C0F2-4E12-B1B6-079B47F56D7F}" dt="2025-05-30T07:03:42.573" v="20"/>
        <pc:sldMkLst>
          <pc:docMk/>
          <pc:sldMk cId="100491716" sldId="269"/>
        </pc:sldMkLst>
        <pc:spChg chg="del">
          <ac:chgData name="Alfred Smith" userId="3c60a3631c0db8ad" providerId="LiveId" clId="{E50AFC99-C0F2-4E12-B1B6-079B47F56D7F}" dt="2025-05-30T07:03:41.957" v="19" actId="478"/>
          <ac:spMkLst>
            <pc:docMk/>
            <pc:sldMk cId="100491716" sldId="269"/>
            <ac:spMk id="2" creationId="{0B7C6791-CA78-6047-1D8A-DF7BC11C477C}"/>
          </ac:spMkLst>
        </pc:spChg>
        <pc:spChg chg="add mod">
          <ac:chgData name="Alfred Smith" userId="3c60a3631c0db8ad" providerId="LiveId" clId="{E50AFC99-C0F2-4E12-B1B6-079B47F56D7F}" dt="2025-05-30T07:03:42.573" v="20"/>
          <ac:spMkLst>
            <pc:docMk/>
            <pc:sldMk cId="100491716" sldId="269"/>
            <ac:spMk id="3" creationId="{35A6D16B-EAE3-60E8-9FBA-13604A3430D3}"/>
          </ac:spMkLst>
        </pc:spChg>
        <pc:spChg chg="add mod">
          <ac:chgData name="Alfred Smith" userId="3c60a3631c0db8ad" providerId="LiveId" clId="{E50AFC99-C0F2-4E12-B1B6-079B47F56D7F}" dt="2025-05-30T07:03:42.573" v="20"/>
          <ac:spMkLst>
            <pc:docMk/>
            <pc:sldMk cId="100491716" sldId="269"/>
            <ac:spMk id="4" creationId="{49ADC9C4-0157-B359-235A-7B564B1CF667}"/>
          </ac:spMkLst>
        </pc:spChg>
        <pc:spChg chg="del">
          <ac:chgData name="Alfred Smith" userId="3c60a3631c0db8ad" providerId="LiveId" clId="{E50AFC99-C0F2-4E12-B1B6-079B47F56D7F}" dt="2025-05-30T07:03:41.957" v="19" actId="478"/>
          <ac:spMkLst>
            <pc:docMk/>
            <pc:sldMk cId="100491716" sldId="269"/>
            <ac:spMk id="5" creationId="{F77F50BE-A18E-3807-319F-73D3A9CF2C21}"/>
          </ac:spMkLst>
        </pc:spChg>
      </pc:sldChg>
      <pc:sldChg chg="modSp">
        <pc:chgData name="Alfred Smith" userId="3c60a3631c0db8ad" providerId="LiveId" clId="{E50AFC99-C0F2-4E12-B1B6-079B47F56D7F}" dt="2025-05-30T07:00:03.395" v="2"/>
        <pc:sldMkLst>
          <pc:docMk/>
          <pc:sldMk cId="939110669" sldId="271"/>
        </pc:sldMkLst>
        <pc:spChg chg="mod">
          <ac:chgData name="Alfred Smith" userId="3c60a3631c0db8ad" providerId="LiveId" clId="{E50AFC99-C0F2-4E12-B1B6-079B47F56D7F}" dt="2025-05-30T07:00:03.395" v="2"/>
          <ac:spMkLst>
            <pc:docMk/>
            <pc:sldMk cId="939110669" sldId="271"/>
            <ac:spMk id="3" creationId="{A8A21B15-A1B3-3EBE-E0FB-D0D270EDEC34}"/>
          </ac:spMkLst>
        </pc:spChg>
      </pc:sldChg>
      <pc:sldChg chg="modSp">
        <pc:chgData name="Alfred Smith" userId="3c60a3631c0db8ad" providerId="LiveId" clId="{E50AFC99-C0F2-4E12-B1B6-079B47F56D7F}" dt="2025-05-30T07:00:03.395" v="2"/>
        <pc:sldMkLst>
          <pc:docMk/>
          <pc:sldMk cId="4024569785" sldId="272"/>
        </pc:sldMkLst>
        <pc:spChg chg="mod">
          <ac:chgData name="Alfred Smith" userId="3c60a3631c0db8ad" providerId="LiveId" clId="{E50AFC99-C0F2-4E12-B1B6-079B47F56D7F}" dt="2025-05-30T07:00:03.395" v="2"/>
          <ac:spMkLst>
            <pc:docMk/>
            <pc:sldMk cId="4024569785" sldId="272"/>
            <ac:spMk id="2" creationId="{EC97D841-9EAA-9CF4-09DB-AA2C635F400B}"/>
          </ac:spMkLst>
        </pc:spChg>
      </pc:sldChg>
      <pc:sldChg chg="modSp">
        <pc:chgData name="Alfred Smith" userId="3c60a3631c0db8ad" providerId="LiveId" clId="{E50AFC99-C0F2-4E12-B1B6-079B47F56D7F}" dt="2025-05-30T07:00:03.395" v="2"/>
        <pc:sldMkLst>
          <pc:docMk/>
          <pc:sldMk cId="487179600" sldId="273"/>
        </pc:sldMkLst>
        <pc:spChg chg="mod">
          <ac:chgData name="Alfred Smith" userId="3c60a3631c0db8ad" providerId="LiveId" clId="{E50AFC99-C0F2-4E12-B1B6-079B47F56D7F}" dt="2025-05-30T07:00:03.395" v="2"/>
          <ac:spMkLst>
            <pc:docMk/>
            <pc:sldMk cId="487179600" sldId="273"/>
            <ac:spMk id="2" creationId="{4D41CBD2-7878-B655-55D3-AFC3CB2453EE}"/>
          </ac:spMkLst>
        </pc:spChg>
      </pc:sldChg>
      <pc:sldChg chg="modSp">
        <pc:chgData name="Alfred Smith" userId="3c60a3631c0db8ad" providerId="LiveId" clId="{E50AFC99-C0F2-4E12-B1B6-079B47F56D7F}" dt="2025-05-30T07:00:03.395" v="2"/>
        <pc:sldMkLst>
          <pc:docMk/>
          <pc:sldMk cId="2168401200" sldId="274"/>
        </pc:sldMkLst>
        <pc:spChg chg="mod">
          <ac:chgData name="Alfred Smith" userId="3c60a3631c0db8ad" providerId="LiveId" clId="{E50AFC99-C0F2-4E12-B1B6-079B47F56D7F}" dt="2025-05-30T07:00:03.395" v="2"/>
          <ac:spMkLst>
            <pc:docMk/>
            <pc:sldMk cId="2168401200" sldId="274"/>
            <ac:spMk id="2" creationId="{3030148B-DCEE-2B64-9907-459FE2F04FAC}"/>
          </ac:spMkLst>
        </pc:spChg>
      </pc:sldChg>
      <pc:sldChg chg="modSp">
        <pc:chgData name="Alfred Smith" userId="3c60a3631c0db8ad" providerId="LiveId" clId="{E50AFC99-C0F2-4E12-B1B6-079B47F56D7F}" dt="2025-05-30T07:00:03.395" v="2"/>
        <pc:sldMkLst>
          <pc:docMk/>
          <pc:sldMk cId="2996969115" sldId="275"/>
        </pc:sldMkLst>
        <pc:spChg chg="mod">
          <ac:chgData name="Alfred Smith" userId="3c60a3631c0db8ad" providerId="LiveId" clId="{E50AFC99-C0F2-4E12-B1B6-079B47F56D7F}" dt="2025-05-30T07:00:03.395" v="2"/>
          <ac:spMkLst>
            <pc:docMk/>
            <pc:sldMk cId="2996969115" sldId="275"/>
            <ac:spMk id="2" creationId="{71DA02A0-290B-27CE-DE6A-58C4EFDEBA2C}"/>
          </ac:spMkLst>
        </pc:spChg>
      </pc:sldChg>
      <pc:sldChg chg="modSp">
        <pc:chgData name="Alfred Smith" userId="3c60a3631c0db8ad" providerId="LiveId" clId="{E50AFC99-C0F2-4E12-B1B6-079B47F56D7F}" dt="2025-05-30T07:00:03.395" v="2"/>
        <pc:sldMkLst>
          <pc:docMk/>
          <pc:sldMk cId="2390376940" sldId="276"/>
        </pc:sldMkLst>
        <pc:spChg chg="mod">
          <ac:chgData name="Alfred Smith" userId="3c60a3631c0db8ad" providerId="LiveId" clId="{E50AFC99-C0F2-4E12-B1B6-079B47F56D7F}" dt="2025-05-30T07:00:03.395" v="2"/>
          <ac:spMkLst>
            <pc:docMk/>
            <pc:sldMk cId="2390376940" sldId="276"/>
            <ac:spMk id="2" creationId="{8EE19018-EB76-155D-A09E-75F242FDCDDE}"/>
          </ac:spMkLst>
        </pc:spChg>
      </pc:sldChg>
      <pc:sldChg chg="modSp">
        <pc:chgData name="Alfred Smith" userId="3c60a3631c0db8ad" providerId="LiveId" clId="{E50AFC99-C0F2-4E12-B1B6-079B47F56D7F}" dt="2025-05-30T07:00:03.395" v="2"/>
        <pc:sldMkLst>
          <pc:docMk/>
          <pc:sldMk cId="4265919077" sldId="277"/>
        </pc:sldMkLst>
        <pc:spChg chg="mod">
          <ac:chgData name="Alfred Smith" userId="3c60a3631c0db8ad" providerId="LiveId" clId="{E50AFC99-C0F2-4E12-B1B6-079B47F56D7F}" dt="2025-05-30T07:00:03.395" v="2"/>
          <ac:spMkLst>
            <pc:docMk/>
            <pc:sldMk cId="4265919077" sldId="277"/>
            <ac:spMk id="2" creationId="{954722B4-284D-B68E-2B83-1B4932FE242C}"/>
          </ac:spMkLst>
        </pc:spChg>
      </pc:sldChg>
      <pc:sldChg chg="modSp">
        <pc:chgData name="Alfred Smith" userId="3c60a3631c0db8ad" providerId="LiveId" clId="{E50AFC99-C0F2-4E12-B1B6-079B47F56D7F}" dt="2025-05-30T07:00:03.395" v="2"/>
        <pc:sldMkLst>
          <pc:docMk/>
          <pc:sldMk cId="210266664" sldId="278"/>
        </pc:sldMkLst>
        <pc:spChg chg="mod">
          <ac:chgData name="Alfred Smith" userId="3c60a3631c0db8ad" providerId="LiveId" clId="{E50AFC99-C0F2-4E12-B1B6-079B47F56D7F}" dt="2025-05-30T07:00:03.395" v="2"/>
          <ac:spMkLst>
            <pc:docMk/>
            <pc:sldMk cId="210266664" sldId="278"/>
            <ac:spMk id="2" creationId="{CD5DB9A2-AB39-0F93-7183-B855FD7F8998}"/>
          </ac:spMkLst>
        </pc:spChg>
      </pc:sldChg>
      <pc:sldChg chg="modSp">
        <pc:chgData name="Alfred Smith" userId="3c60a3631c0db8ad" providerId="LiveId" clId="{E50AFC99-C0F2-4E12-B1B6-079B47F56D7F}" dt="2025-05-30T07:00:03.395" v="2"/>
        <pc:sldMkLst>
          <pc:docMk/>
          <pc:sldMk cId="888433145" sldId="279"/>
        </pc:sldMkLst>
        <pc:spChg chg="mod">
          <ac:chgData name="Alfred Smith" userId="3c60a3631c0db8ad" providerId="LiveId" clId="{E50AFC99-C0F2-4E12-B1B6-079B47F56D7F}" dt="2025-05-30T07:00:03.395" v="2"/>
          <ac:spMkLst>
            <pc:docMk/>
            <pc:sldMk cId="888433145" sldId="279"/>
            <ac:spMk id="2" creationId="{18D96525-82BC-51FC-E5B2-31388D00FF7A}"/>
          </ac:spMkLst>
        </pc:spChg>
      </pc:sldChg>
      <pc:sldChg chg="modSp">
        <pc:chgData name="Alfred Smith" userId="3c60a3631c0db8ad" providerId="LiveId" clId="{E50AFC99-C0F2-4E12-B1B6-079B47F56D7F}" dt="2025-05-30T07:00:03.395" v="2"/>
        <pc:sldMkLst>
          <pc:docMk/>
          <pc:sldMk cId="791300187" sldId="280"/>
        </pc:sldMkLst>
        <pc:spChg chg="mod">
          <ac:chgData name="Alfred Smith" userId="3c60a3631c0db8ad" providerId="LiveId" clId="{E50AFC99-C0F2-4E12-B1B6-079B47F56D7F}" dt="2025-05-30T07:00:03.395" v="2"/>
          <ac:spMkLst>
            <pc:docMk/>
            <pc:sldMk cId="791300187" sldId="280"/>
            <ac:spMk id="2" creationId="{90059ABC-6DB1-6220-7F15-8A864CAE73F6}"/>
          </ac:spMkLst>
        </pc:spChg>
      </pc:sldChg>
      <pc:sldChg chg="addSp delSp modSp mod">
        <pc:chgData name="Alfred Smith" userId="3c60a3631c0db8ad" providerId="LiveId" clId="{E50AFC99-C0F2-4E12-B1B6-079B47F56D7F}" dt="2025-05-30T07:03:59.598" v="22"/>
        <pc:sldMkLst>
          <pc:docMk/>
          <pc:sldMk cId="1922139011" sldId="281"/>
        </pc:sldMkLst>
        <pc:spChg chg="del">
          <ac:chgData name="Alfred Smith" userId="3c60a3631c0db8ad" providerId="LiveId" clId="{E50AFC99-C0F2-4E12-B1B6-079B47F56D7F}" dt="2025-05-30T07:03:59.034" v="21" actId="478"/>
          <ac:spMkLst>
            <pc:docMk/>
            <pc:sldMk cId="1922139011" sldId="281"/>
            <ac:spMk id="2" creationId="{810505BB-A622-9997-57FE-8A542E53410E}"/>
          </ac:spMkLst>
        </pc:spChg>
        <pc:spChg chg="add mod">
          <ac:chgData name="Alfred Smith" userId="3c60a3631c0db8ad" providerId="LiveId" clId="{E50AFC99-C0F2-4E12-B1B6-079B47F56D7F}" dt="2025-05-30T07:03:59.598" v="22"/>
          <ac:spMkLst>
            <pc:docMk/>
            <pc:sldMk cId="1922139011" sldId="281"/>
            <ac:spMk id="3" creationId="{D80EBC4A-A07F-545E-875B-97F7A6C5FA09}"/>
          </ac:spMkLst>
        </pc:spChg>
        <pc:spChg chg="add mod">
          <ac:chgData name="Alfred Smith" userId="3c60a3631c0db8ad" providerId="LiveId" clId="{E50AFC99-C0F2-4E12-B1B6-079B47F56D7F}" dt="2025-05-30T07:03:59.598" v="22"/>
          <ac:spMkLst>
            <pc:docMk/>
            <pc:sldMk cId="1922139011" sldId="281"/>
            <ac:spMk id="4" creationId="{B6C3721C-DDC3-495B-754E-98E87A0EB1BD}"/>
          </ac:spMkLst>
        </pc:spChg>
        <pc:spChg chg="del">
          <ac:chgData name="Alfred Smith" userId="3c60a3631c0db8ad" providerId="LiveId" clId="{E50AFC99-C0F2-4E12-B1B6-079B47F56D7F}" dt="2025-05-30T07:03:59.034" v="21" actId="478"/>
          <ac:spMkLst>
            <pc:docMk/>
            <pc:sldMk cId="1922139011" sldId="281"/>
            <ac:spMk id="5" creationId="{FD3E5DD6-1EBC-43DD-64EA-2137DDBFC346}"/>
          </ac:spMkLst>
        </pc:spChg>
      </pc:sldChg>
      <pc:sldChg chg="modSp">
        <pc:chgData name="Alfred Smith" userId="3c60a3631c0db8ad" providerId="LiveId" clId="{E50AFC99-C0F2-4E12-B1B6-079B47F56D7F}" dt="2025-05-30T07:00:03.395" v="2"/>
        <pc:sldMkLst>
          <pc:docMk/>
          <pc:sldMk cId="1126511635" sldId="282"/>
        </pc:sldMkLst>
        <pc:spChg chg="mod">
          <ac:chgData name="Alfred Smith" userId="3c60a3631c0db8ad" providerId="LiveId" clId="{E50AFC99-C0F2-4E12-B1B6-079B47F56D7F}" dt="2025-05-30T07:00:03.395" v="2"/>
          <ac:spMkLst>
            <pc:docMk/>
            <pc:sldMk cId="1126511635" sldId="282"/>
            <ac:spMk id="2" creationId="{2E9F6EA1-E99B-2F2C-968D-E17539DF0B07}"/>
          </ac:spMkLst>
        </pc:spChg>
      </pc:sldChg>
      <pc:sldChg chg="addSp delSp modSp mod">
        <pc:chgData name="Alfred Smith" userId="3c60a3631c0db8ad" providerId="LiveId" clId="{E50AFC99-C0F2-4E12-B1B6-079B47F56D7F}" dt="2025-05-30T07:04:15.697" v="24"/>
        <pc:sldMkLst>
          <pc:docMk/>
          <pc:sldMk cId="3166251957" sldId="283"/>
        </pc:sldMkLst>
        <pc:spChg chg="del">
          <ac:chgData name="Alfred Smith" userId="3c60a3631c0db8ad" providerId="LiveId" clId="{E50AFC99-C0F2-4E12-B1B6-079B47F56D7F}" dt="2025-05-30T07:04:15.117" v="23" actId="478"/>
          <ac:spMkLst>
            <pc:docMk/>
            <pc:sldMk cId="3166251957" sldId="283"/>
            <ac:spMk id="2" creationId="{6AE7E758-51B7-2070-F9F3-D9A5186B675A}"/>
          </ac:spMkLst>
        </pc:spChg>
        <pc:spChg chg="add mod">
          <ac:chgData name="Alfred Smith" userId="3c60a3631c0db8ad" providerId="LiveId" clId="{E50AFC99-C0F2-4E12-B1B6-079B47F56D7F}" dt="2025-05-30T07:04:15.697" v="24"/>
          <ac:spMkLst>
            <pc:docMk/>
            <pc:sldMk cId="3166251957" sldId="283"/>
            <ac:spMk id="3" creationId="{E8373A8E-4839-A987-5619-B1C58B87F14D}"/>
          </ac:spMkLst>
        </pc:spChg>
        <pc:spChg chg="add mod">
          <ac:chgData name="Alfred Smith" userId="3c60a3631c0db8ad" providerId="LiveId" clId="{E50AFC99-C0F2-4E12-B1B6-079B47F56D7F}" dt="2025-05-30T07:04:15.697" v="24"/>
          <ac:spMkLst>
            <pc:docMk/>
            <pc:sldMk cId="3166251957" sldId="283"/>
            <ac:spMk id="4" creationId="{EA43C3B2-652C-893D-7131-3220879E66A3}"/>
          </ac:spMkLst>
        </pc:spChg>
        <pc:spChg chg="del">
          <ac:chgData name="Alfred Smith" userId="3c60a3631c0db8ad" providerId="LiveId" clId="{E50AFC99-C0F2-4E12-B1B6-079B47F56D7F}" dt="2025-05-30T07:04:15.117" v="23" actId="478"/>
          <ac:spMkLst>
            <pc:docMk/>
            <pc:sldMk cId="3166251957" sldId="283"/>
            <ac:spMk id="5" creationId="{377BD9B7-B6C9-CD37-C5DE-F9173676F395}"/>
          </ac:spMkLst>
        </pc:spChg>
      </pc:sldChg>
      <pc:sldChg chg="modSp">
        <pc:chgData name="Alfred Smith" userId="3c60a3631c0db8ad" providerId="LiveId" clId="{E50AFC99-C0F2-4E12-B1B6-079B47F56D7F}" dt="2025-05-30T07:00:03.395" v="2"/>
        <pc:sldMkLst>
          <pc:docMk/>
          <pc:sldMk cId="3922583308" sldId="284"/>
        </pc:sldMkLst>
        <pc:spChg chg="mod">
          <ac:chgData name="Alfred Smith" userId="3c60a3631c0db8ad" providerId="LiveId" clId="{E50AFC99-C0F2-4E12-B1B6-079B47F56D7F}" dt="2025-05-30T07:00:03.395" v="2"/>
          <ac:spMkLst>
            <pc:docMk/>
            <pc:sldMk cId="3922583308" sldId="284"/>
            <ac:spMk id="2" creationId="{6C1D4DD2-44EC-23D3-3100-E3EB5B09E635}"/>
          </ac:spMkLst>
        </pc:spChg>
      </pc:sldChg>
      <pc:sldChg chg="addSp delSp modSp mod">
        <pc:chgData name="Alfred Smith" userId="3c60a3631c0db8ad" providerId="LiveId" clId="{E50AFC99-C0F2-4E12-B1B6-079B47F56D7F}" dt="2025-05-30T07:04:35.299" v="26"/>
        <pc:sldMkLst>
          <pc:docMk/>
          <pc:sldMk cId="1522780631" sldId="285"/>
        </pc:sldMkLst>
        <pc:spChg chg="del">
          <ac:chgData name="Alfred Smith" userId="3c60a3631c0db8ad" providerId="LiveId" clId="{E50AFC99-C0F2-4E12-B1B6-079B47F56D7F}" dt="2025-05-30T07:04:34.787" v="25" actId="478"/>
          <ac:spMkLst>
            <pc:docMk/>
            <pc:sldMk cId="1522780631" sldId="285"/>
            <ac:spMk id="2" creationId="{E6AEFBBD-4E1C-D561-824A-A856163E85F2}"/>
          </ac:spMkLst>
        </pc:spChg>
        <pc:spChg chg="add mod">
          <ac:chgData name="Alfred Smith" userId="3c60a3631c0db8ad" providerId="LiveId" clId="{E50AFC99-C0F2-4E12-B1B6-079B47F56D7F}" dt="2025-05-30T07:04:35.299" v="26"/>
          <ac:spMkLst>
            <pc:docMk/>
            <pc:sldMk cId="1522780631" sldId="285"/>
            <ac:spMk id="3" creationId="{3B243551-3AD6-CF0B-A286-68F63260EBC0}"/>
          </ac:spMkLst>
        </pc:spChg>
        <pc:spChg chg="add mod">
          <ac:chgData name="Alfred Smith" userId="3c60a3631c0db8ad" providerId="LiveId" clId="{E50AFC99-C0F2-4E12-B1B6-079B47F56D7F}" dt="2025-05-30T07:04:35.299" v="26"/>
          <ac:spMkLst>
            <pc:docMk/>
            <pc:sldMk cId="1522780631" sldId="285"/>
            <ac:spMk id="4" creationId="{C8A43311-CD17-B584-4C6C-6E20FBCD8D3C}"/>
          </ac:spMkLst>
        </pc:spChg>
        <pc:spChg chg="del">
          <ac:chgData name="Alfred Smith" userId="3c60a3631c0db8ad" providerId="LiveId" clId="{E50AFC99-C0F2-4E12-B1B6-079B47F56D7F}" dt="2025-05-30T07:04:34.787" v="25" actId="478"/>
          <ac:spMkLst>
            <pc:docMk/>
            <pc:sldMk cId="1522780631" sldId="285"/>
            <ac:spMk id="5" creationId="{6A778D54-002B-3F23-33FA-7A3F99591B8C}"/>
          </ac:spMkLst>
        </pc:spChg>
      </pc:sldChg>
      <pc:sldChg chg="modSp">
        <pc:chgData name="Alfred Smith" userId="3c60a3631c0db8ad" providerId="LiveId" clId="{E50AFC99-C0F2-4E12-B1B6-079B47F56D7F}" dt="2025-05-30T07:00:03.395" v="2"/>
        <pc:sldMkLst>
          <pc:docMk/>
          <pc:sldMk cId="1850742486" sldId="286"/>
        </pc:sldMkLst>
        <pc:spChg chg="mod">
          <ac:chgData name="Alfred Smith" userId="3c60a3631c0db8ad" providerId="LiveId" clId="{E50AFC99-C0F2-4E12-B1B6-079B47F56D7F}" dt="2025-05-30T07:00:03.395" v="2"/>
          <ac:spMkLst>
            <pc:docMk/>
            <pc:sldMk cId="1850742486" sldId="286"/>
            <ac:spMk id="2" creationId="{B064FAD8-0365-9D4D-930D-EECA0D36EFA1}"/>
          </ac:spMkLst>
        </pc:spChg>
      </pc:sldChg>
      <pc:sldChg chg="addSp delSp modSp mod">
        <pc:chgData name="Alfred Smith" userId="3c60a3631c0db8ad" providerId="LiveId" clId="{E50AFC99-C0F2-4E12-B1B6-079B47F56D7F}" dt="2025-05-30T07:04:58.854" v="28"/>
        <pc:sldMkLst>
          <pc:docMk/>
          <pc:sldMk cId="2332778949" sldId="287"/>
        </pc:sldMkLst>
        <pc:spChg chg="del">
          <ac:chgData name="Alfred Smith" userId="3c60a3631c0db8ad" providerId="LiveId" clId="{E50AFC99-C0F2-4E12-B1B6-079B47F56D7F}" dt="2025-05-30T07:04:58.313" v="27" actId="478"/>
          <ac:spMkLst>
            <pc:docMk/>
            <pc:sldMk cId="2332778949" sldId="287"/>
            <ac:spMk id="2" creationId="{8CF18B0C-2883-C66A-48DF-9A49FF29B6FB}"/>
          </ac:spMkLst>
        </pc:spChg>
        <pc:spChg chg="add mod">
          <ac:chgData name="Alfred Smith" userId="3c60a3631c0db8ad" providerId="LiveId" clId="{E50AFC99-C0F2-4E12-B1B6-079B47F56D7F}" dt="2025-05-30T07:04:58.854" v="28"/>
          <ac:spMkLst>
            <pc:docMk/>
            <pc:sldMk cId="2332778949" sldId="287"/>
            <ac:spMk id="3" creationId="{36314810-DE3F-F33C-2071-59BEAFA5091D}"/>
          </ac:spMkLst>
        </pc:spChg>
        <pc:spChg chg="add mod">
          <ac:chgData name="Alfred Smith" userId="3c60a3631c0db8ad" providerId="LiveId" clId="{E50AFC99-C0F2-4E12-B1B6-079B47F56D7F}" dt="2025-05-30T07:04:58.854" v="28"/>
          <ac:spMkLst>
            <pc:docMk/>
            <pc:sldMk cId="2332778949" sldId="287"/>
            <ac:spMk id="4" creationId="{D72ED860-1AE3-6797-694C-1E49AC6ED712}"/>
          </ac:spMkLst>
        </pc:spChg>
        <pc:spChg chg="del">
          <ac:chgData name="Alfred Smith" userId="3c60a3631c0db8ad" providerId="LiveId" clId="{E50AFC99-C0F2-4E12-B1B6-079B47F56D7F}" dt="2025-05-30T07:04:58.313" v="27" actId="478"/>
          <ac:spMkLst>
            <pc:docMk/>
            <pc:sldMk cId="2332778949" sldId="287"/>
            <ac:spMk id="5" creationId="{4CA8EE93-EF2C-E692-69F1-5D39F44ACB79}"/>
          </ac:spMkLst>
        </pc:spChg>
      </pc:sldChg>
      <pc:sldChg chg="modSp">
        <pc:chgData name="Alfred Smith" userId="3c60a3631c0db8ad" providerId="LiveId" clId="{E50AFC99-C0F2-4E12-B1B6-079B47F56D7F}" dt="2025-05-30T07:00:03.395" v="2"/>
        <pc:sldMkLst>
          <pc:docMk/>
          <pc:sldMk cId="1828872212" sldId="288"/>
        </pc:sldMkLst>
        <pc:spChg chg="mod">
          <ac:chgData name="Alfred Smith" userId="3c60a3631c0db8ad" providerId="LiveId" clId="{E50AFC99-C0F2-4E12-B1B6-079B47F56D7F}" dt="2025-05-30T07:00:03.395" v="2"/>
          <ac:spMkLst>
            <pc:docMk/>
            <pc:sldMk cId="1828872212" sldId="288"/>
            <ac:spMk id="3" creationId="{B6AC342E-AEAF-192B-9E00-0D237B72771C}"/>
          </ac:spMkLst>
        </pc:spChg>
      </pc:sldChg>
    </pc:docChg>
  </pc:docChgLst>
  <pc:docChgLst>
    <pc:chgData name="Alfred Smith" userId="3c60a3631c0db8ad" providerId="LiveId" clId="{5782E52E-799A-448C-80CC-3D8DF567840C}"/>
    <pc:docChg chg="custSel modSld">
      <pc:chgData name="Alfred Smith" userId="3c60a3631c0db8ad" providerId="LiveId" clId="{5782E52E-799A-448C-80CC-3D8DF567840C}" dt="2025-05-08T10:53:18.345" v="29"/>
      <pc:docMkLst>
        <pc:docMk/>
      </pc:docMkLst>
      <pc:sldChg chg="addSp delSp modSp mod">
        <pc:chgData name="Alfred Smith" userId="3c60a3631c0db8ad" providerId="LiveId" clId="{5782E52E-799A-448C-80CC-3D8DF567840C}" dt="2025-05-08T10:50:08.849" v="2"/>
        <pc:sldMkLst>
          <pc:docMk/>
          <pc:sldMk cId="1499918570" sldId="257"/>
        </pc:sldMkLst>
        <pc:spChg chg="add mod">
          <ac:chgData name="Alfred Smith" userId="3c60a3631c0db8ad" providerId="LiveId" clId="{5782E52E-799A-448C-80CC-3D8DF567840C}" dt="2025-05-08T10:50:08.849" v="2"/>
          <ac:spMkLst>
            <pc:docMk/>
            <pc:sldMk cId="1499918570" sldId="257"/>
            <ac:spMk id="6" creationId="{6EA381AC-2FB3-8F9F-E04B-22866BC6B9E1}"/>
          </ac:spMkLst>
        </pc:spChg>
      </pc:sldChg>
      <pc:sldChg chg="addSp delSp modSp mod">
        <pc:chgData name="Alfred Smith" userId="3c60a3631c0db8ad" providerId="LiveId" clId="{5782E52E-799A-448C-80CC-3D8DF567840C}" dt="2025-05-08T10:51:23.078" v="5"/>
        <pc:sldMkLst>
          <pc:docMk/>
          <pc:sldMk cId="4037329247" sldId="261"/>
        </pc:sldMkLst>
      </pc:sldChg>
      <pc:sldChg chg="addSp delSp modSp mod">
        <pc:chgData name="Alfred Smith" userId="3c60a3631c0db8ad" providerId="LiveId" clId="{5782E52E-799A-448C-80CC-3D8DF567840C}" dt="2025-05-08T10:51:30.120" v="7"/>
        <pc:sldMkLst>
          <pc:docMk/>
          <pc:sldMk cId="1909638311" sldId="262"/>
        </pc:sldMkLst>
      </pc:sldChg>
      <pc:sldChg chg="addSp delSp modSp mod">
        <pc:chgData name="Alfred Smith" userId="3c60a3631c0db8ad" providerId="LiveId" clId="{5782E52E-799A-448C-80CC-3D8DF567840C}" dt="2025-05-08T10:51:37.937" v="9"/>
        <pc:sldMkLst>
          <pc:docMk/>
          <pc:sldMk cId="641208035" sldId="263"/>
        </pc:sldMkLst>
      </pc:sldChg>
      <pc:sldChg chg="addSp delSp modSp mod">
        <pc:chgData name="Alfred Smith" userId="3c60a3631c0db8ad" providerId="LiveId" clId="{5782E52E-799A-448C-80CC-3D8DF567840C}" dt="2025-05-08T10:51:45.669" v="11"/>
        <pc:sldMkLst>
          <pc:docMk/>
          <pc:sldMk cId="4044745628" sldId="264"/>
        </pc:sldMkLst>
      </pc:sldChg>
      <pc:sldChg chg="addSp delSp modSp mod">
        <pc:chgData name="Alfred Smith" userId="3c60a3631c0db8ad" providerId="LiveId" clId="{5782E52E-799A-448C-80CC-3D8DF567840C}" dt="2025-05-08T10:51:54.135" v="13"/>
        <pc:sldMkLst>
          <pc:docMk/>
          <pc:sldMk cId="978260341" sldId="265"/>
        </pc:sldMkLst>
      </pc:sldChg>
      <pc:sldChg chg="addSp delSp modSp mod">
        <pc:chgData name="Alfred Smith" userId="3c60a3631c0db8ad" providerId="LiveId" clId="{5782E52E-799A-448C-80CC-3D8DF567840C}" dt="2025-05-08T10:52:06.176" v="15"/>
        <pc:sldMkLst>
          <pc:docMk/>
          <pc:sldMk cId="3575870363" sldId="266"/>
        </pc:sldMkLst>
      </pc:sldChg>
      <pc:sldChg chg="addSp delSp modSp mod">
        <pc:chgData name="Alfred Smith" userId="3c60a3631c0db8ad" providerId="LiveId" clId="{5782E52E-799A-448C-80CC-3D8DF567840C}" dt="2025-05-08T10:52:14.969" v="17"/>
        <pc:sldMkLst>
          <pc:docMk/>
          <pc:sldMk cId="4017137865" sldId="267"/>
        </pc:sldMkLst>
      </pc:sldChg>
      <pc:sldChg chg="addSp delSp modSp mod">
        <pc:chgData name="Alfred Smith" userId="3c60a3631c0db8ad" providerId="LiveId" clId="{5782E52E-799A-448C-80CC-3D8DF567840C}" dt="2025-05-08T10:52:34.723" v="19"/>
        <pc:sldMkLst>
          <pc:docMk/>
          <pc:sldMk cId="3137811553" sldId="268"/>
        </pc:sldMkLst>
      </pc:sldChg>
      <pc:sldChg chg="addSp delSp modSp mod">
        <pc:chgData name="Alfred Smith" userId="3c60a3631c0db8ad" providerId="LiveId" clId="{5782E52E-799A-448C-80CC-3D8DF567840C}" dt="2025-05-08T10:52:43.088" v="21"/>
        <pc:sldMkLst>
          <pc:docMk/>
          <pc:sldMk cId="100491716" sldId="269"/>
        </pc:sldMkLst>
      </pc:sldChg>
      <pc:sldChg chg="addSp modSp">
        <pc:chgData name="Alfred Smith" userId="3c60a3631c0db8ad" providerId="LiveId" clId="{5782E52E-799A-448C-80CC-3D8DF567840C}" dt="2025-05-08T10:50:58.668" v="3"/>
        <pc:sldMkLst>
          <pc:docMk/>
          <pc:sldMk cId="939110669" sldId="271"/>
        </pc:sldMkLst>
        <pc:spChg chg="add mod">
          <ac:chgData name="Alfred Smith" userId="3c60a3631c0db8ad" providerId="LiveId" clId="{5782E52E-799A-448C-80CC-3D8DF567840C}" dt="2025-05-08T10:50:58.668" v="3"/>
          <ac:spMkLst>
            <pc:docMk/>
            <pc:sldMk cId="939110669" sldId="271"/>
            <ac:spMk id="4" creationId="{78F2F8DD-C70E-1D70-ED3B-22C2CD920E04}"/>
          </ac:spMkLst>
        </pc:spChg>
      </pc:sldChg>
      <pc:sldChg chg="addSp delSp modSp mod">
        <pc:chgData name="Alfred Smith" userId="3c60a3631c0db8ad" providerId="LiveId" clId="{5782E52E-799A-448C-80CC-3D8DF567840C}" dt="2025-05-08T10:52:50.964" v="23"/>
        <pc:sldMkLst>
          <pc:docMk/>
          <pc:sldMk cId="1922139011" sldId="281"/>
        </pc:sldMkLst>
      </pc:sldChg>
      <pc:sldChg chg="addSp delSp modSp mod">
        <pc:chgData name="Alfred Smith" userId="3c60a3631c0db8ad" providerId="LiveId" clId="{5782E52E-799A-448C-80CC-3D8DF567840C}" dt="2025-05-08T10:52:58.238" v="25"/>
        <pc:sldMkLst>
          <pc:docMk/>
          <pc:sldMk cId="3166251957" sldId="283"/>
        </pc:sldMkLst>
        <pc:spChg chg="add mod">
          <ac:chgData name="Alfred Smith" userId="3c60a3631c0db8ad" providerId="LiveId" clId="{5782E52E-799A-448C-80CC-3D8DF567840C}" dt="2025-05-08T10:52:58.238" v="25"/>
          <ac:spMkLst>
            <pc:docMk/>
            <pc:sldMk cId="3166251957" sldId="283"/>
            <ac:spMk id="2" creationId="{6AE7E758-51B7-2070-F9F3-D9A5186B675A}"/>
          </ac:spMkLst>
        </pc:spChg>
        <pc:spChg chg="add mod">
          <ac:chgData name="Alfred Smith" userId="3c60a3631c0db8ad" providerId="LiveId" clId="{5782E52E-799A-448C-80CC-3D8DF567840C}" dt="2025-05-08T10:52:58.238" v="25"/>
          <ac:spMkLst>
            <pc:docMk/>
            <pc:sldMk cId="3166251957" sldId="283"/>
            <ac:spMk id="5" creationId="{377BD9B7-B6C9-CD37-C5DE-F9173676F395}"/>
          </ac:spMkLst>
        </pc:spChg>
      </pc:sldChg>
      <pc:sldChg chg="addSp delSp modSp mod">
        <pc:chgData name="Alfred Smith" userId="3c60a3631c0db8ad" providerId="LiveId" clId="{5782E52E-799A-448C-80CC-3D8DF567840C}" dt="2025-05-08T10:53:06.521" v="27"/>
        <pc:sldMkLst>
          <pc:docMk/>
          <pc:sldMk cId="1522780631" sldId="285"/>
        </pc:sldMkLst>
        <pc:spChg chg="add mod">
          <ac:chgData name="Alfred Smith" userId="3c60a3631c0db8ad" providerId="LiveId" clId="{5782E52E-799A-448C-80CC-3D8DF567840C}" dt="2025-05-08T10:53:06.521" v="27"/>
          <ac:spMkLst>
            <pc:docMk/>
            <pc:sldMk cId="1522780631" sldId="285"/>
            <ac:spMk id="2" creationId="{E6AEFBBD-4E1C-D561-824A-A856163E85F2}"/>
          </ac:spMkLst>
        </pc:spChg>
        <pc:spChg chg="add mod">
          <ac:chgData name="Alfred Smith" userId="3c60a3631c0db8ad" providerId="LiveId" clId="{5782E52E-799A-448C-80CC-3D8DF567840C}" dt="2025-05-08T10:53:06.521" v="27"/>
          <ac:spMkLst>
            <pc:docMk/>
            <pc:sldMk cId="1522780631" sldId="285"/>
            <ac:spMk id="5" creationId="{6A778D54-002B-3F23-33FA-7A3F99591B8C}"/>
          </ac:spMkLst>
        </pc:spChg>
      </pc:sldChg>
      <pc:sldChg chg="addSp delSp modSp mod">
        <pc:chgData name="Alfred Smith" userId="3c60a3631c0db8ad" providerId="LiveId" clId="{5782E52E-799A-448C-80CC-3D8DF567840C}" dt="2025-05-08T10:53:18.345" v="29"/>
        <pc:sldMkLst>
          <pc:docMk/>
          <pc:sldMk cId="2332778949" sldId="287"/>
        </pc:sldMkLst>
        <pc:spChg chg="add mod">
          <ac:chgData name="Alfred Smith" userId="3c60a3631c0db8ad" providerId="LiveId" clId="{5782E52E-799A-448C-80CC-3D8DF567840C}" dt="2025-05-08T10:53:18.345" v="29"/>
          <ac:spMkLst>
            <pc:docMk/>
            <pc:sldMk cId="2332778949" sldId="287"/>
            <ac:spMk id="2" creationId="{8CF18B0C-2883-C66A-48DF-9A49FF29B6FB}"/>
          </ac:spMkLst>
        </pc:spChg>
        <pc:spChg chg="add mod">
          <ac:chgData name="Alfred Smith" userId="3c60a3631c0db8ad" providerId="LiveId" clId="{5782E52E-799A-448C-80CC-3D8DF567840C}" dt="2025-05-08T10:53:18.345" v="29"/>
          <ac:spMkLst>
            <pc:docMk/>
            <pc:sldMk cId="2332778949" sldId="287"/>
            <ac:spMk id="5" creationId="{4CA8EE93-EF2C-E692-69F1-5D39F44ACB7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P05 </a:t>
            </a:r>
            <a:r>
              <a:rPr lang="en-IN" sz="1200" b="1" i="0" u="none" strike="noStrike" baseline="0" dirty="0">
                <a:latin typeface="TimesNewRomanPS-BoldMT"/>
              </a:rPr>
              <a:t>Kingdom Parables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Wise and Foolish Builders - Luke 6:46-49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Rich Man and Lazarus Luke 16:19-31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Weeds - Matthew 13:24-30; 36-43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The Hidden Treasure - Matt 13:44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The Rich Fool - Luke 12:13-34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Ten Virgins - Matthew 25:1-13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The Talents - Matthew 25:14-30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62-2</a:t>
            </a:r>
            <a:endParaRPr lang="en-IN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34E5707-636F-104F-39DE-51B13CA5E3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EA381AC-2FB3-8F9F-E04B-22866BC6B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0"/>
    </mc:Choice>
    <mc:Fallback xmlns="">
      <p:transition spd="slow" advTm="3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680304-9652-34DC-7A7F-AD2F81F99C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3" b="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30148B-DCEE-2B64-9907-459FE2F04FAC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16:21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0836F74-14CC-8615-8FA7-0B2AF015F0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558129-137A-9632-1185-93ED90A707C3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22ནམ་ཞིག༌ལ། སྤྲང་པོ་ཤི་བ་དང་ཕོ་ཉ་རྣམས་ཀྱིས་སྤྲང་པོ་དེ་ཨབ་ར་ཧམ་གྱི་པང་དུ་བསྐྱལ། ཕྱིས་སུ་མི་ཕྱུག་པོ་དེ་ཡང་ཤི་བ་དང་དུར་དུ་བཅུག་གོ།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800D62-3682-6C9E-8E51-7E375324DE51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22One day the beggar died and was carried by the angels to Abraham’s side. And the rich man also died and was buried.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70"/>
    </mc:Choice>
    <mc:Fallback xmlns="">
      <p:transition spd="slow" advTm="11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90D041-EEFC-4E16-EA76-CF2D4989E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83524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DA02A0-290B-27CE-DE6A-58C4EFDEBA2C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16:22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A96BA31-DE7B-AFC9-5B3F-6110A6A767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A96825-B02E-B421-4B56-87BB89178AE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23མི་ཕྱུག་པོ་དེས་གཤིན་པོའི་གནས་ལས་སྡུག་བསྔལ་ཆེན་པོ་མྱངས་ཤིང་ཡར་བལྟས་པ༌ན། རྒྱང་རིང་ནས་ཨབ་ར་ཧམ་དང་ཁོང་གི་པང་དུ་ལཱ་ཟར་ཡོད་པ་མཐོང༌སྟེ།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4716CE-695F-ADDD-9303-1F3D7E7ED60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23In Hades, where he was in torment, he looked up and saw Abraham from afar, with Lazarus by his side.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2"/>
    </mc:Choice>
    <mc:Fallback xmlns="">
      <p:transition spd="slow" advTm="12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349BAF-D1DE-9088-9E0B-EC640AC7A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6933" y="1"/>
            <a:ext cx="1282893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19018-EB76-155D-A09E-75F242FDCDDE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16:23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B89AE89-AD48-6ED0-C2E4-AECBFCAA68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721EEE-4DBF-41B2-D37D-9F18092E0C2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24བདག་གི་ཡབ་མེས་ཨབ་ར་ཧམ༌ལགས། བདག་གིས་མེ་དཔུང་ནང་དུ་སྡུག་བསྔལ་ཆེན་པོ་མྱོང་བཞིན༌ཡོད་པས། བདག་ལ་སྙིང་རྗེས་གཟིགས༌དང༌། ལཱ་ཟར་གྱི་མཛུབ་མོ་ཆུ་ལ་བསྒྲེས༌ཏེ། བདག་གི་ལྕེ་བསིལ་དུ་མངག་པར་མཛོད་ཅེས་སྐད་ཆེན་པོ་བརྒྱབ་བོ།།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46C48E-2C66-CEC4-2177-373B2921BB0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24So he cried out, ‘Father Abraham, have mercy on me and send Lazarus to dip the tip of his finger in water and cool my tongue. For I am in agony in this fire.’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51"/>
    </mc:Choice>
    <mc:Fallback xmlns="">
      <p:transition spd="slow" advTm="17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5F117D-F696-BFA1-9138-90BDE5693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5683" y="0"/>
            <a:ext cx="1273768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4722B4-284D-B68E-2B83-1B4932FE242C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16:24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05D49562-DF49-CF11-17E8-BFF0E762CF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1E40E6-86ED-BBB9-8278-9CAA70DCC66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25འོན༌ཀྱང༌། ཨབ་ར་ཧམ་གྱིས་འདི་སྐད༌དུ། བདག་གི༌བུ། ཁྱོད་རང་གསོན་པའི་དུས༌སུ་དགའ་སྐྱིད་ལ་རོལ་བ་དང་ལཱ་ཟར་གྱིས་གསོན་པའི་དུས་སུ་སྡུག་བསྔལ་མྱངས་པ་དེ་དག་ཕྱིར་དྲན་པར༌གྱིས། ད་ལྟ་ལཱ་ཟར་ལ་སེམས་གསོ་ཐོབ་ཅིང་ཁྱོད་ཀྱིས་སྡུག་བསྔལ་མྱོང༌བ་ཡིན།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456579-C4D3-A76B-4D19-B0F083EA78C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25But Abraham answered, ‘Child, remember that during your lifetime you received your good things, while Lazarus received bad things. But now he is comforted here, while you are in agony.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14"/>
    </mc:Choice>
    <mc:Fallback xmlns="">
      <p:transition spd="slow" advTm="14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D8F515-6D4E-D831-2A3A-44A903A042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5DB9A2-AB39-0F93-7183-B855FD7F8998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16:25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10">
            <a:extLst>
              <a:ext uri="{FF2B5EF4-FFF2-40B4-BE49-F238E27FC236}">
                <a16:creationId xmlns:a16="http://schemas.microsoft.com/office/drawing/2014/main" id="{965771B5-0714-8D70-4158-657DF840275D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84954D98-04B6-3D79-5858-1CFA8DF536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5C85A0-D395-A7D8-D5BD-36FEA5238D2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26གཞན༌ཡང༌། ཁྱོད་དང་ངེད་གཉིས་བར་དུ་གཡང་ས་ཆེན་པོ་ཞིག་ཡོད༌པས། འདི་ནས་ཁྱོད་ཀྱི་གམ་དུ་འགྲོ་འདོད་པ་རྣམས་ཕར་འགྲོ་མི་ཐུབ༌ལ། ཕར་ཕྱོགས་ཁྱོད་ཀྱི་གནས་དེ་ནས་ཀྱང་ཚུར་ངེད་རྣམས་ཀྱི་གམ་དུ་ཡོང་མི་ཐུབ་ཅེས་སྨྲས་སོ།།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D64124-778C-74B2-2B5D-71C4608A8F0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26And besides all this, a great chasm has been fixed between us and you, so that even those who wish cannot cross from here to you, nor can anyone cross from there to us.’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0"/>
    </mc:Choice>
    <mc:Fallback xmlns="">
      <p:transition spd="slow" advTm="10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05DA59-7640-ED1C-B55A-E2334E5F5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7376" y="0"/>
            <a:ext cx="1267937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7CB9A1-8F3D-7A8D-7655-799E4008915D}"/>
              </a:ext>
            </a:extLst>
          </p:cNvPr>
          <p:cNvSpPr txBox="1"/>
          <p:nvPr/>
        </p:nvSpPr>
        <p:spPr>
          <a:xfrm>
            <a:off x="7000009" y="332509"/>
            <a:ext cx="4336473" cy="4229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16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ལཱ་ཟར་དང་ཕྱུག་པོ་ཞིག་གི་དཔེ།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E6FCED-3C9D-C448-66D6-B461C5771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7613" y="0"/>
            <a:ext cx="1307961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D96525-82BC-51FC-E5B2-31388D00FF7A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16:26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6B7BE46-E517-56BA-B22B-4070A733FA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A6D16B-EAE3-60E8-9FBA-13604A3430D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27ཕྱུག་པོ་ན༌རེ། བདག་གི་ཡབ་མེས་ལགས། དེ་འདྲ་ཡིན་ན། ལཱ་ཟར་བདག་གི་ཁྱིམ་དུ་མངག་པར༌མཛོད།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ADC9C4-0157-B359-235A-7B564B1CF66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27‘Then I beg you, father,’ he said, ‘send Lazarus to my father’s house,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3"/>
    </mc:Choice>
    <mc:Fallback xmlns="">
      <p:transition spd="slow" advTm="8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29B67B-58F1-FC63-4AA2-F38F278E5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4983" y="0"/>
            <a:ext cx="1257698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059ABC-6DB1-6220-7F15-8A864CAE73F6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16:27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AB6E1DFA-9215-0BD7-A5ED-8D2ACB0603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0EBC4A-A07F-545E-875B-97F7A6C5FA0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28རྒྱུ་མཚན་ནི་བདག་ལ་ད་དུང་སྤུན་ལྔ་ཡོད་པ་དེ་རྣམས་ཀྱང་སྡུག་བསྔལ་ཆེན་པོའི་གནས་འདིར་མི་ཡོང་བའི་ཕྱིར་ལཱ་ཟར་ལ་ཉེན་བརྡ་གཏོང་དུ་འཇུག་པར་མཛོད་ཅེས་ཞུས་ས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C3721C-DDC3-495B-754E-98E87A0EB1BD}"/>
              </a:ext>
            </a:extLst>
          </p:cNvPr>
          <p:cNvSpPr txBox="1"/>
          <p:nvPr/>
        </p:nvSpPr>
        <p:spPr>
          <a:xfrm>
            <a:off x="133350" y="166255"/>
            <a:ext cx="5796395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28for I have five brothers. Let him warn them, so that they will not also end up in this place of torment.’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53"/>
    </mc:Choice>
    <mc:Fallback xmlns="">
      <p:transition spd="slow" advTm="10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3DABD8-7B45-43CB-649B-32071F8AD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9F6EA1-E99B-2F2C-968D-E17539DF0B07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16:28</a:t>
            </a: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36E78F8-9D0D-7C2A-33CE-B29BFAFC7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373A8E-4839-A987-5619-B1C58B87F14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29འོན༌ཀྱང༌། ཨབ་ར་ཧམ་གྱིས་འདི་སྐད༌དུ། དེ་རྣམས་ལ་མོ་ཤེ་དང་ལུང་སྟོན་པ་གཞན་དག་གི་མདོ་རྣམས་ཡོད་པས་དེ་དག་ལ་མཉན་དགོས་ཞེས་སྨྲས་ནའང་།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43C3B2-652C-893D-7131-3220879E66A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29But Abraham replied, ‘They have Moses and the prophets; let your brothers listen to them.’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5"/>
    </mc:Choice>
    <mc:Fallback xmlns="">
      <p:transition spd="slow" advTm="9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86EFA2-AF11-7A18-94E4-D811F4215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94687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1D4DD2-44EC-23D3-3100-E3EB5B09E635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16:29</a:t>
            </a: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A03326B-493D-902A-F571-6B22711A7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243551-3AD6-CF0B-A286-68F63260EBC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30ཕྱུག་པོ་ན༌རེ། བདག་གི་ཡབ་མེས་ཨབ་ར་ཧམ༌ལགས། དེ་ལྟར་མི་བྱེད་པར༌འཚལ། གལ་ཏེ་གཤིན་པོ་རྣམས་ལས་སླར་གསོན་པ་གཅིག་དེ་དག་གི་གམ་དུ་སོང་ན་ཁོ་རྣམས་ཀྱིས་སྡིག་པ་ལས་འགྱོད་བཤགས་བྱེད་པར་ངེས་ཞེས་ཞུས་སོ།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A43311-CD17-B584-4C6C-6E20FBCD8D3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30‘No, father Abraham,’ he said, ‘but if someone is sent to them from the dead, they will repent.’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20"/>
    </mc:Choice>
    <mc:Fallback xmlns="">
      <p:transition spd="slow" advTm="14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6C75C5-BE89-8728-8D91-931CD6D3D7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4" r="23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64FAD8-0365-9D4D-930D-EECA0D36EFA1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16:30</a:t>
            </a: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CABEF8A1-03D9-B5A7-97E1-E6CCEF0479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314810-DE3F-F33C-2071-59BEAFA5091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31ཡིན་ནའང་། ཨབ་ར་ཧམ་གྱིས་འདི་སྐད༌དུ། མོ་ཤེ་དང་ལུང་སྟོན་པ་རྣམས་ཀྱི་བཀའ་ལའང་མི་ཉན༌ན། མི་གཅིག་འཆི་བ་ལས་སླར་གསོན་ནའང་དེ་རྣམས་ཀྱིས་ཡིད་ཆེས་བྱེད་པར་མི་འགྱུར་ཞེས་སྨྲས༌པའོ།།</a:t>
            </a:r>
            <a:endParaRPr lang="en-IN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2ED860-1AE3-6797-694C-1E49AC6ED71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>
                <a:solidFill>
                  <a:srgbClr val="777A7B"/>
                </a:solidFill>
                <a:latin typeface="Arial" panose="020B0604020202020204" pitchFamily="34" charset="0"/>
              </a:rPr>
              <a:t>31Then Abraham said to him, ‘If they do not listen to Moses and the prophets, they will not be persuaded even if someone rises from the dead.’”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74"/>
    </mc:Choice>
    <mc:Fallback xmlns="">
      <p:transition spd="slow" advTm="11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ལོ་ཀུ 16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ལཱ་ཟར་དང་ཕྱུག་པོ་ཞིག་གི་དཔེ།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The Rich Man and Lazarus Luke 16:19-31 </a:t>
            </a:r>
            <a:endParaRPr lang="en-IN" sz="60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95A10EF-3BFD-A01D-D471-FE86E44EAB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4"/>
    </mc:Choice>
    <mc:Fallback xmlns="">
      <p:transition spd="slow" advTm="5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0683B5-4D84-6CE6-7EDD-17E29FFFC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7376" y="0"/>
            <a:ext cx="1267937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AC342E-AEAF-192B-9E00-0D237B72771C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16:31</a:t>
            </a: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16F26E-F63C-894D-1329-620F030A4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7376" y="0"/>
            <a:ext cx="1267937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A21B15-A1B3-3EBE-E0FB-D0D270EDEC34}"/>
              </a:ext>
            </a:extLst>
          </p:cNvPr>
          <p:cNvSpPr txBox="1"/>
          <p:nvPr/>
        </p:nvSpPr>
        <p:spPr>
          <a:xfrm>
            <a:off x="7000009" y="332509"/>
            <a:ext cx="4336473" cy="4229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16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ལཱ་ཟར་དང་ཕྱུག་པོ་ཞིག་གི་དཔེ།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78F2F8DD-C70E-1D70-ED3B-22C2CD920E04}"/>
              </a:ext>
            </a:extLst>
          </p:cNvPr>
          <p:cNvSpPr txBox="1"/>
          <p:nvPr/>
        </p:nvSpPr>
        <p:spPr>
          <a:xfrm>
            <a:off x="450574" y="602075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89E4939E-B0AD-E9FB-FDCF-F408AEC49E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22AD83-FC5E-F2ED-2A7F-E6D60369A26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19ཡང་སྐྱབས་མགོན་ཡེ་ཤུས་འདི་སྐད་དུ་གསུངས༌པ། དེ་ཡང་ལུས་ལ་མདོག་རྒྱ་སྨུག་ཅན་དང་སོ་རས་ཀྱི་གོས་ཆེན་གྱོན་པ༌དང༌། ཉིན་རེ་བཞིན་བཟའ་བཏུང་མཆོག་ལ་སྤྱོད་ཅིང་རྩེ་དགར་རོལ་བའི་ཕྱུག་པོ་ཞིག་ཡོད་པ་རེད།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4325A5-0187-BBBC-1DDC-2966314C909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19Now there was a rich man dressed in purple and fine linen, who lived each day in joyous splendor.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7"/>
    </mc:Choice>
    <mc:Fallback xmlns="">
      <p:transition spd="slow" advTm="10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6FF2C7-2B9D-15CE-DD90-BBF654527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7906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97D841-9EAA-9CF4-09DB-AA2C635F400B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16:19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63E6C621-A4A0-C70A-CB7A-9A72B3B44E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CD2C42-0F01-0115-FA72-268F5441688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20ཡང་མིང་ལ་ལཱ་ཟར་ཞེས་འབོད་ཅིང་ལུས་ཡོངས་སུ་རྨ་ཡིས་ཁྱབ་པའི་སྤྲང་པོ་ཞིག་ཡོད་པ་དེ་ཕྱུག་པོ་ཚང་གི་སྒོ་མདུན་དུ་བཞག་གོ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751582-E6A2-71EE-BA51-52BB9A20FC5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20And a beggar named Lazarus lay at his gate, covered with sores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1"/>
    </mc:Choice>
    <mc:Fallback xmlns="">
      <p:transition spd="slow" advTm="9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8BDD9A-45A7-80AC-7DE7-C97047DC86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7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41CBD2-7878-B655-55D3-AFC3CB2453EE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16:20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C24C12B9-76EF-61B9-AD8B-D57D02A294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97EBBF-4F63-E5FC-387F-A47E7BF1C09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21སྤྲང་པོ་དེས་ཕྱུག་པོ་ཚང་གི་ཅོག་ཙེའི་སྟེང་ནས་ས་ལ་ལྷུང་བའི་ཟས་ཧྲུག་བཟའ་འདོད་པ༌ལ། ཁྱི་ལྡོམ་འགའ་ཡོང་ནས་སྤྲང་པོའི་ལུས་སྟེང་གི་རྨ་ཁ་བལྡགས༌པ་རེད།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B9ECCC-B963-52E0-A696-F0A37485F29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21and longing to be fed with the crumbs that fell from the rich man’s table. Even the dogs came and licked his sores.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1"/>
    </mc:Choice>
    <mc:Fallback xmlns="">
      <p:transition spd="slow" advTm="11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4070</TotalTime>
  <Words>1291</Words>
  <Application>Microsoft Office PowerPoint</Application>
  <PresentationFormat>Widescreen</PresentationFormat>
  <Paragraphs>67</Paragraphs>
  <Slides>30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62-2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2025-05-30T07:05:08Z</dcterms:modified>
</cp:coreProperties>
</file>