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71" r:id="rId3"/>
    <p:sldId id="260" r:id="rId4"/>
    <p:sldId id="258" r:id="rId5"/>
    <p:sldId id="261" r:id="rId6"/>
    <p:sldId id="273" r:id="rId7"/>
    <p:sldId id="262" r:id="rId8"/>
    <p:sldId id="272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97" r:id="rId18"/>
    <p:sldId id="278" r:id="rId19"/>
    <p:sldId id="296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9" r:id="rId32"/>
    <p:sldId id="293" r:id="rId33"/>
    <p:sldId id="291" r:id="rId34"/>
    <p:sldId id="288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04E49-1870-4E0E-8846-34191B1FD821}" v="16" dt="2025-05-30T07:13:10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9104E49-1870-4E0E-8846-34191B1FD821}"/>
    <pc:docChg chg="undo custSel modSld sldOrd">
      <pc:chgData name="Alfred Smith" userId="3c60a3631c0db8ad" providerId="LiveId" clId="{F9104E49-1870-4E0E-8846-34191B1FD821}" dt="2025-05-30T07:13:10.534" v="40"/>
      <pc:docMkLst>
        <pc:docMk/>
      </pc:docMkLst>
      <pc:sldChg chg="modSp mod">
        <pc:chgData name="Alfred Smith" userId="3c60a3631c0db8ad" providerId="LiveId" clId="{F9104E49-1870-4E0E-8846-34191B1FD821}" dt="2025-05-30T07:05:46.241" v="1" actId="27636"/>
        <pc:sldMkLst>
          <pc:docMk/>
          <pc:sldMk cId="1499918570" sldId="257"/>
        </pc:sldMkLst>
        <pc:spChg chg="mod">
          <ac:chgData name="Alfred Smith" userId="3c60a3631c0db8ad" providerId="LiveId" clId="{F9104E49-1870-4E0E-8846-34191B1FD821}" dt="2025-05-30T07:05:46.241" v="1" actId="27636"/>
          <ac:spMkLst>
            <pc:docMk/>
            <pc:sldMk cId="1499918570" sldId="257"/>
            <ac:spMk id="6" creationId="{5EF4A8B5-E2F8-8FFB-BCFB-55BC5B46C4A4}"/>
          </ac:spMkLst>
        </pc:spChg>
      </pc:sldChg>
      <pc:sldChg chg="ord">
        <pc:chgData name="Alfred Smith" userId="3c60a3631c0db8ad" providerId="LiveId" clId="{F9104E49-1870-4E0E-8846-34191B1FD821}" dt="2025-05-30T07:06:00.102" v="5"/>
        <pc:sldMkLst>
          <pc:docMk/>
          <pc:sldMk cId="3788111665" sldId="258"/>
        </pc:sldMkLst>
      </pc:sldChg>
      <pc:sldChg chg="addSp delSp modSp mod">
        <pc:chgData name="Alfred Smith" userId="3c60a3631c0db8ad" providerId="LiveId" clId="{F9104E49-1870-4E0E-8846-34191B1FD821}" dt="2025-05-30T07:07:04.691" v="7"/>
        <pc:sldMkLst>
          <pc:docMk/>
          <pc:sldMk cId="4037329247" sldId="261"/>
        </pc:sldMkLst>
        <pc:spChg chg="del">
          <ac:chgData name="Alfred Smith" userId="3c60a3631c0db8ad" providerId="LiveId" clId="{F9104E49-1870-4E0E-8846-34191B1FD821}" dt="2025-05-30T07:07:04.128" v="6" actId="478"/>
          <ac:spMkLst>
            <pc:docMk/>
            <pc:sldMk cId="4037329247" sldId="261"/>
            <ac:spMk id="2" creationId="{E1247C47-FC30-33F3-01EE-2FD76F747B2F}"/>
          </ac:spMkLst>
        </pc:spChg>
        <pc:spChg chg="add mod">
          <ac:chgData name="Alfred Smith" userId="3c60a3631c0db8ad" providerId="LiveId" clId="{F9104E49-1870-4E0E-8846-34191B1FD821}" dt="2025-05-30T07:07:04.691" v="7"/>
          <ac:spMkLst>
            <pc:docMk/>
            <pc:sldMk cId="4037329247" sldId="261"/>
            <ac:spMk id="3" creationId="{1371D276-7447-E5B4-C7FB-8FA04E812E3C}"/>
          </ac:spMkLst>
        </pc:spChg>
        <pc:spChg chg="add mod">
          <ac:chgData name="Alfred Smith" userId="3c60a3631c0db8ad" providerId="LiveId" clId="{F9104E49-1870-4E0E-8846-34191B1FD821}" dt="2025-05-30T07:07:04.691" v="7"/>
          <ac:spMkLst>
            <pc:docMk/>
            <pc:sldMk cId="4037329247" sldId="261"/>
            <ac:spMk id="4" creationId="{1F8E1361-FE13-F83F-6900-49F280603FFF}"/>
          </ac:spMkLst>
        </pc:spChg>
        <pc:spChg chg="del">
          <ac:chgData name="Alfred Smith" userId="3c60a3631c0db8ad" providerId="LiveId" clId="{F9104E49-1870-4E0E-8846-34191B1FD821}" dt="2025-05-30T07:07:04.128" v="6" actId="478"/>
          <ac:spMkLst>
            <pc:docMk/>
            <pc:sldMk cId="4037329247" sldId="261"/>
            <ac:spMk id="5" creationId="{0CDF23BB-549E-5880-9176-0DDD29D3A3CE}"/>
          </ac:spMkLst>
        </pc:spChg>
      </pc:sldChg>
      <pc:sldChg chg="addSp delSp modSp mod">
        <pc:chgData name="Alfred Smith" userId="3c60a3631c0db8ad" providerId="LiveId" clId="{F9104E49-1870-4E0E-8846-34191B1FD821}" dt="2025-05-30T07:07:25.247" v="9"/>
        <pc:sldMkLst>
          <pc:docMk/>
          <pc:sldMk cId="1909638311" sldId="262"/>
        </pc:sldMkLst>
        <pc:spChg chg="del">
          <ac:chgData name="Alfred Smith" userId="3c60a3631c0db8ad" providerId="LiveId" clId="{F9104E49-1870-4E0E-8846-34191B1FD821}" dt="2025-05-30T07:07:24.338" v="8" actId="478"/>
          <ac:spMkLst>
            <pc:docMk/>
            <pc:sldMk cId="1909638311" sldId="262"/>
            <ac:spMk id="2" creationId="{EF53130C-FD3F-792A-0AFE-A77208279A55}"/>
          </ac:spMkLst>
        </pc:spChg>
        <pc:spChg chg="add mod">
          <ac:chgData name="Alfred Smith" userId="3c60a3631c0db8ad" providerId="LiveId" clId="{F9104E49-1870-4E0E-8846-34191B1FD821}" dt="2025-05-30T07:07:25.247" v="9"/>
          <ac:spMkLst>
            <pc:docMk/>
            <pc:sldMk cId="1909638311" sldId="262"/>
            <ac:spMk id="3" creationId="{57F48DC8-397D-E8B9-EA17-AB767AE0FF71}"/>
          </ac:spMkLst>
        </pc:spChg>
        <pc:spChg chg="add mod">
          <ac:chgData name="Alfred Smith" userId="3c60a3631c0db8ad" providerId="LiveId" clId="{F9104E49-1870-4E0E-8846-34191B1FD821}" dt="2025-05-30T07:07:25.247" v="9"/>
          <ac:spMkLst>
            <pc:docMk/>
            <pc:sldMk cId="1909638311" sldId="262"/>
            <ac:spMk id="4" creationId="{9DCCE7DC-BFBE-8137-E512-7B86A0E2C600}"/>
          </ac:spMkLst>
        </pc:spChg>
        <pc:spChg chg="del">
          <ac:chgData name="Alfred Smith" userId="3c60a3631c0db8ad" providerId="LiveId" clId="{F9104E49-1870-4E0E-8846-34191B1FD821}" dt="2025-05-30T07:07:24.338" v="8" actId="478"/>
          <ac:spMkLst>
            <pc:docMk/>
            <pc:sldMk cId="1909638311" sldId="262"/>
            <ac:spMk id="5" creationId="{12979290-250C-043A-DA71-B69F4939704E}"/>
          </ac:spMkLst>
        </pc:spChg>
      </pc:sldChg>
      <pc:sldChg chg="addSp delSp modSp mod">
        <pc:chgData name="Alfred Smith" userId="3c60a3631c0db8ad" providerId="LiveId" clId="{F9104E49-1870-4E0E-8846-34191B1FD821}" dt="2025-05-30T07:07:47.652" v="11"/>
        <pc:sldMkLst>
          <pc:docMk/>
          <pc:sldMk cId="641208035" sldId="263"/>
        </pc:sldMkLst>
        <pc:spChg chg="del">
          <ac:chgData name="Alfred Smith" userId="3c60a3631c0db8ad" providerId="LiveId" clId="{F9104E49-1870-4E0E-8846-34191B1FD821}" dt="2025-05-30T07:07:47.062" v="10" actId="478"/>
          <ac:spMkLst>
            <pc:docMk/>
            <pc:sldMk cId="641208035" sldId="263"/>
            <ac:spMk id="2" creationId="{2E91136C-A376-7C9B-8DF0-744DDD3F7285}"/>
          </ac:spMkLst>
        </pc:spChg>
        <pc:spChg chg="add mod">
          <ac:chgData name="Alfred Smith" userId="3c60a3631c0db8ad" providerId="LiveId" clId="{F9104E49-1870-4E0E-8846-34191B1FD821}" dt="2025-05-30T07:07:47.652" v="11"/>
          <ac:spMkLst>
            <pc:docMk/>
            <pc:sldMk cId="641208035" sldId="263"/>
            <ac:spMk id="3" creationId="{32F22CDC-EB64-366A-242D-AC484AA7DC66}"/>
          </ac:spMkLst>
        </pc:spChg>
        <pc:spChg chg="add mod">
          <ac:chgData name="Alfred Smith" userId="3c60a3631c0db8ad" providerId="LiveId" clId="{F9104E49-1870-4E0E-8846-34191B1FD821}" dt="2025-05-30T07:07:47.652" v="11"/>
          <ac:spMkLst>
            <pc:docMk/>
            <pc:sldMk cId="641208035" sldId="263"/>
            <ac:spMk id="4" creationId="{4F646166-D127-10F2-C7C8-D48D4F0A02F9}"/>
          </ac:spMkLst>
        </pc:spChg>
        <pc:spChg chg="del">
          <ac:chgData name="Alfred Smith" userId="3c60a3631c0db8ad" providerId="LiveId" clId="{F9104E49-1870-4E0E-8846-34191B1FD821}" dt="2025-05-30T07:07:47.062" v="10" actId="478"/>
          <ac:spMkLst>
            <pc:docMk/>
            <pc:sldMk cId="641208035" sldId="263"/>
            <ac:spMk id="5" creationId="{676DE8DE-5D97-EC52-4895-4BABA5AC8651}"/>
          </ac:spMkLst>
        </pc:spChg>
      </pc:sldChg>
      <pc:sldChg chg="addSp delSp modSp mod">
        <pc:chgData name="Alfred Smith" userId="3c60a3631c0db8ad" providerId="LiveId" clId="{F9104E49-1870-4E0E-8846-34191B1FD821}" dt="2025-05-30T07:08:10.834" v="13"/>
        <pc:sldMkLst>
          <pc:docMk/>
          <pc:sldMk cId="4044745628" sldId="264"/>
        </pc:sldMkLst>
        <pc:spChg chg="del">
          <ac:chgData name="Alfred Smith" userId="3c60a3631c0db8ad" providerId="LiveId" clId="{F9104E49-1870-4E0E-8846-34191B1FD821}" dt="2025-05-30T07:08:10.214" v="12" actId="478"/>
          <ac:spMkLst>
            <pc:docMk/>
            <pc:sldMk cId="4044745628" sldId="264"/>
            <ac:spMk id="2" creationId="{40940AD4-52FC-9B6C-3DC2-340135855770}"/>
          </ac:spMkLst>
        </pc:spChg>
        <pc:spChg chg="add mod">
          <ac:chgData name="Alfred Smith" userId="3c60a3631c0db8ad" providerId="LiveId" clId="{F9104E49-1870-4E0E-8846-34191B1FD821}" dt="2025-05-30T07:08:10.834" v="13"/>
          <ac:spMkLst>
            <pc:docMk/>
            <pc:sldMk cId="4044745628" sldId="264"/>
            <ac:spMk id="3" creationId="{E581D26A-425B-E2EE-2DD3-9B89F1DCB138}"/>
          </ac:spMkLst>
        </pc:spChg>
        <pc:spChg chg="add mod">
          <ac:chgData name="Alfred Smith" userId="3c60a3631c0db8ad" providerId="LiveId" clId="{F9104E49-1870-4E0E-8846-34191B1FD821}" dt="2025-05-30T07:08:10.834" v="13"/>
          <ac:spMkLst>
            <pc:docMk/>
            <pc:sldMk cId="4044745628" sldId="264"/>
            <ac:spMk id="4" creationId="{CF038D88-D6AE-EF7D-DA96-2A1F407EF46A}"/>
          </ac:spMkLst>
        </pc:spChg>
        <pc:spChg chg="del">
          <ac:chgData name="Alfred Smith" userId="3c60a3631c0db8ad" providerId="LiveId" clId="{F9104E49-1870-4E0E-8846-34191B1FD821}" dt="2025-05-30T07:08:10.214" v="12" actId="478"/>
          <ac:spMkLst>
            <pc:docMk/>
            <pc:sldMk cId="4044745628" sldId="264"/>
            <ac:spMk id="5" creationId="{BE7281B5-F659-E0E7-2FB9-856272DD1CAA}"/>
          </ac:spMkLst>
        </pc:spChg>
      </pc:sldChg>
      <pc:sldChg chg="addSp delSp modSp mod">
        <pc:chgData name="Alfred Smith" userId="3c60a3631c0db8ad" providerId="LiveId" clId="{F9104E49-1870-4E0E-8846-34191B1FD821}" dt="2025-05-30T07:08:27.531" v="16"/>
        <pc:sldMkLst>
          <pc:docMk/>
          <pc:sldMk cId="978260341" sldId="265"/>
        </pc:sldMkLst>
        <pc:spChg chg="del mod">
          <ac:chgData name="Alfred Smith" userId="3c60a3631c0db8ad" providerId="LiveId" clId="{F9104E49-1870-4E0E-8846-34191B1FD821}" dt="2025-05-30T07:08:26.034" v="15" actId="478"/>
          <ac:spMkLst>
            <pc:docMk/>
            <pc:sldMk cId="978260341" sldId="265"/>
            <ac:spMk id="2" creationId="{3E0DACA5-8540-B35C-F2A1-1BF7DCED7283}"/>
          </ac:spMkLst>
        </pc:spChg>
        <pc:spChg chg="add mod">
          <ac:chgData name="Alfred Smith" userId="3c60a3631c0db8ad" providerId="LiveId" clId="{F9104E49-1870-4E0E-8846-34191B1FD821}" dt="2025-05-30T07:08:27.531" v="16"/>
          <ac:spMkLst>
            <pc:docMk/>
            <pc:sldMk cId="978260341" sldId="265"/>
            <ac:spMk id="3" creationId="{82629048-CBEE-D47E-103A-A62067CA0EF9}"/>
          </ac:spMkLst>
        </pc:spChg>
        <pc:spChg chg="add mod">
          <ac:chgData name="Alfred Smith" userId="3c60a3631c0db8ad" providerId="LiveId" clId="{F9104E49-1870-4E0E-8846-34191B1FD821}" dt="2025-05-30T07:08:27.531" v="16"/>
          <ac:spMkLst>
            <pc:docMk/>
            <pc:sldMk cId="978260341" sldId="265"/>
            <ac:spMk id="4" creationId="{532F740E-0323-421E-7A27-7E98E184563B}"/>
          </ac:spMkLst>
        </pc:spChg>
        <pc:spChg chg="del mod">
          <ac:chgData name="Alfred Smith" userId="3c60a3631c0db8ad" providerId="LiveId" clId="{F9104E49-1870-4E0E-8846-34191B1FD821}" dt="2025-05-30T07:08:26.034" v="15" actId="478"/>
          <ac:spMkLst>
            <pc:docMk/>
            <pc:sldMk cId="978260341" sldId="265"/>
            <ac:spMk id="5" creationId="{D94FC776-4487-BAE2-CCCA-150AA034E50F}"/>
          </ac:spMkLst>
        </pc:spChg>
      </pc:sldChg>
      <pc:sldChg chg="addSp delSp modSp mod">
        <pc:chgData name="Alfred Smith" userId="3c60a3631c0db8ad" providerId="LiveId" clId="{F9104E49-1870-4E0E-8846-34191B1FD821}" dt="2025-05-30T07:08:51.817" v="18"/>
        <pc:sldMkLst>
          <pc:docMk/>
          <pc:sldMk cId="3575870363" sldId="266"/>
        </pc:sldMkLst>
        <pc:spChg chg="del">
          <ac:chgData name="Alfred Smith" userId="3c60a3631c0db8ad" providerId="LiveId" clId="{F9104E49-1870-4E0E-8846-34191B1FD821}" dt="2025-05-30T07:08:51.195" v="17" actId="478"/>
          <ac:spMkLst>
            <pc:docMk/>
            <pc:sldMk cId="3575870363" sldId="266"/>
            <ac:spMk id="2" creationId="{6E080BA9-09EA-E6DE-272D-D200D876429F}"/>
          </ac:spMkLst>
        </pc:spChg>
        <pc:spChg chg="add mod">
          <ac:chgData name="Alfred Smith" userId="3c60a3631c0db8ad" providerId="LiveId" clId="{F9104E49-1870-4E0E-8846-34191B1FD821}" dt="2025-05-30T07:08:51.817" v="18"/>
          <ac:spMkLst>
            <pc:docMk/>
            <pc:sldMk cId="3575870363" sldId="266"/>
            <ac:spMk id="3" creationId="{15CF8507-4C10-4534-8923-54855096CEDD}"/>
          </ac:spMkLst>
        </pc:spChg>
        <pc:spChg chg="add mod">
          <ac:chgData name="Alfred Smith" userId="3c60a3631c0db8ad" providerId="LiveId" clId="{F9104E49-1870-4E0E-8846-34191B1FD821}" dt="2025-05-30T07:08:51.817" v="18"/>
          <ac:spMkLst>
            <pc:docMk/>
            <pc:sldMk cId="3575870363" sldId="266"/>
            <ac:spMk id="4" creationId="{E29F5969-38BC-EDC2-8FF1-5F76ACB05D6D}"/>
          </ac:spMkLst>
        </pc:spChg>
        <pc:spChg chg="del">
          <ac:chgData name="Alfred Smith" userId="3c60a3631c0db8ad" providerId="LiveId" clId="{F9104E49-1870-4E0E-8846-34191B1FD821}" dt="2025-05-30T07:08:51.195" v="17" actId="478"/>
          <ac:spMkLst>
            <pc:docMk/>
            <pc:sldMk cId="3575870363" sldId="266"/>
            <ac:spMk id="5" creationId="{464E0B6A-CC72-CF2D-5964-5DD2C21459D5}"/>
          </ac:spMkLst>
        </pc:spChg>
      </pc:sldChg>
      <pc:sldChg chg="addSp delSp modSp mod">
        <pc:chgData name="Alfred Smith" userId="3c60a3631c0db8ad" providerId="LiveId" clId="{F9104E49-1870-4E0E-8846-34191B1FD821}" dt="2025-05-30T07:09:55.981" v="24"/>
        <pc:sldMkLst>
          <pc:docMk/>
          <pc:sldMk cId="100491716" sldId="269"/>
        </pc:sldMkLst>
        <pc:spChg chg="del">
          <ac:chgData name="Alfred Smith" userId="3c60a3631c0db8ad" providerId="LiveId" clId="{F9104E49-1870-4E0E-8846-34191B1FD821}" dt="2025-05-30T07:09:55.453" v="23" actId="478"/>
          <ac:spMkLst>
            <pc:docMk/>
            <pc:sldMk cId="100491716" sldId="269"/>
            <ac:spMk id="2" creationId="{284D4A9A-7A84-D3B4-51EA-EC2DD0A6BE7D}"/>
          </ac:spMkLst>
        </pc:spChg>
        <pc:spChg chg="add mod">
          <ac:chgData name="Alfred Smith" userId="3c60a3631c0db8ad" providerId="LiveId" clId="{F9104E49-1870-4E0E-8846-34191B1FD821}" dt="2025-05-30T07:09:55.981" v="24"/>
          <ac:spMkLst>
            <pc:docMk/>
            <pc:sldMk cId="100491716" sldId="269"/>
            <ac:spMk id="3" creationId="{BA9EE4DA-3AB7-3690-E4B5-7D76C01DC5AE}"/>
          </ac:spMkLst>
        </pc:spChg>
        <pc:spChg chg="add mod">
          <ac:chgData name="Alfred Smith" userId="3c60a3631c0db8ad" providerId="LiveId" clId="{F9104E49-1870-4E0E-8846-34191B1FD821}" dt="2025-05-30T07:09:55.981" v="24"/>
          <ac:spMkLst>
            <pc:docMk/>
            <pc:sldMk cId="100491716" sldId="269"/>
            <ac:spMk id="4" creationId="{697974D1-8AE5-4695-049E-8E6F8A463F13}"/>
          </ac:spMkLst>
        </pc:spChg>
        <pc:spChg chg="del">
          <ac:chgData name="Alfred Smith" userId="3c60a3631c0db8ad" providerId="LiveId" clId="{F9104E49-1870-4E0E-8846-34191B1FD821}" dt="2025-05-30T07:09:55.453" v="23" actId="478"/>
          <ac:spMkLst>
            <pc:docMk/>
            <pc:sldMk cId="100491716" sldId="269"/>
            <ac:spMk id="5" creationId="{49312226-8F72-4C34-B3BF-0116FC6FF768}"/>
          </ac:spMkLst>
        </pc:spChg>
      </pc:sldChg>
      <pc:sldChg chg="ord">
        <pc:chgData name="Alfred Smith" userId="3c60a3631c0db8ad" providerId="LiveId" clId="{F9104E49-1870-4E0E-8846-34191B1FD821}" dt="2025-05-30T07:05:57.663" v="3"/>
        <pc:sldMkLst>
          <pc:docMk/>
          <pc:sldMk cId="939110669" sldId="271"/>
        </pc:sldMkLst>
      </pc:sldChg>
      <pc:sldChg chg="addSp delSp modSp mod">
        <pc:chgData name="Alfred Smith" userId="3c60a3631c0db8ad" providerId="LiveId" clId="{F9104E49-1870-4E0E-8846-34191B1FD821}" dt="2025-05-30T07:10:18.012" v="26"/>
        <pc:sldMkLst>
          <pc:docMk/>
          <pc:sldMk cId="1922139011" sldId="281"/>
        </pc:sldMkLst>
        <pc:spChg chg="del">
          <ac:chgData name="Alfred Smith" userId="3c60a3631c0db8ad" providerId="LiveId" clId="{F9104E49-1870-4E0E-8846-34191B1FD821}" dt="2025-05-30T07:10:17.454" v="25" actId="478"/>
          <ac:spMkLst>
            <pc:docMk/>
            <pc:sldMk cId="1922139011" sldId="281"/>
            <ac:spMk id="2" creationId="{01B222E6-E303-C413-9F00-8D94906BFC76}"/>
          </ac:spMkLst>
        </pc:spChg>
        <pc:spChg chg="add mod">
          <ac:chgData name="Alfred Smith" userId="3c60a3631c0db8ad" providerId="LiveId" clId="{F9104E49-1870-4E0E-8846-34191B1FD821}" dt="2025-05-30T07:10:18.012" v="26"/>
          <ac:spMkLst>
            <pc:docMk/>
            <pc:sldMk cId="1922139011" sldId="281"/>
            <ac:spMk id="3" creationId="{BE3933ED-2CB5-E965-07B9-FE6BBAD59FD6}"/>
          </ac:spMkLst>
        </pc:spChg>
        <pc:spChg chg="add mod">
          <ac:chgData name="Alfred Smith" userId="3c60a3631c0db8ad" providerId="LiveId" clId="{F9104E49-1870-4E0E-8846-34191B1FD821}" dt="2025-05-30T07:10:18.012" v="26"/>
          <ac:spMkLst>
            <pc:docMk/>
            <pc:sldMk cId="1922139011" sldId="281"/>
            <ac:spMk id="4" creationId="{4AE0C751-48ED-CA4B-4886-031333419143}"/>
          </ac:spMkLst>
        </pc:spChg>
        <pc:spChg chg="del">
          <ac:chgData name="Alfred Smith" userId="3c60a3631c0db8ad" providerId="LiveId" clId="{F9104E49-1870-4E0E-8846-34191B1FD821}" dt="2025-05-30T07:10:17.454" v="25" actId="478"/>
          <ac:spMkLst>
            <pc:docMk/>
            <pc:sldMk cId="1922139011" sldId="281"/>
            <ac:spMk id="5" creationId="{136014B1-45CE-45BA-35A2-95253637FF3B}"/>
          </ac:spMkLst>
        </pc:spChg>
      </pc:sldChg>
      <pc:sldChg chg="addSp delSp modSp mod">
        <pc:chgData name="Alfred Smith" userId="3c60a3631c0db8ad" providerId="LiveId" clId="{F9104E49-1870-4E0E-8846-34191B1FD821}" dt="2025-05-30T07:10:33.018" v="28"/>
        <pc:sldMkLst>
          <pc:docMk/>
          <pc:sldMk cId="3166251957" sldId="283"/>
        </pc:sldMkLst>
        <pc:spChg chg="del">
          <ac:chgData name="Alfred Smith" userId="3c60a3631c0db8ad" providerId="LiveId" clId="{F9104E49-1870-4E0E-8846-34191B1FD821}" dt="2025-05-30T07:10:32.442" v="27" actId="478"/>
          <ac:spMkLst>
            <pc:docMk/>
            <pc:sldMk cId="3166251957" sldId="283"/>
            <ac:spMk id="2" creationId="{6AE93B00-1156-23E0-7808-C9A331CAA2FF}"/>
          </ac:spMkLst>
        </pc:spChg>
        <pc:spChg chg="add mod">
          <ac:chgData name="Alfred Smith" userId="3c60a3631c0db8ad" providerId="LiveId" clId="{F9104E49-1870-4E0E-8846-34191B1FD821}" dt="2025-05-30T07:10:33.018" v="28"/>
          <ac:spMkLst>
            <pc:docMk/>
            <pc:sldMk cId="3166251957" sldId="283"/>
            <ac:spMk id="3" creationId="{47915D4B-05A6-BD9F-D231-8FF9988FAF79}"/>
          </ac:spMkLst>
        </pc:spChg>
        <pc:spChg chg="add mod">
          <ac:chgData name="Alfred Smith" userId="3c60a3631c0db8ad" providerId="LiveId" clId="{F9104E49-1870-4E0E-8846-34191B1FD821}" dt="2025-05-30T07:10:33.018" v="28"/>
          <ac:spMkLst>
            <pc:docMk/>
            <pc:sldMk cId="3166251957" sldId="283"/>
            <ac:spMk id="4" creationId="{42686D31-306E-24CD-2425-7B86FC218BE0}"/>
          </ac:spMkLst>
        </pc:spChg>
        <pc:spChg chg="del">
          <ac:chgData name="Alfred Smith" userId="3c60a3631c0db8ad" providerId="LiveId" clId="{F9104E49-1870-4E0E-8846-34191B1FD821}" dt="2025-05-30T07:10:32.442" v="27" actId="478"/>
          <ac:spMkLst>
            <pc:docMk/>
            <pc:sldMk cId="3166251957" sldId="283"/>
            <ac:spMk id="5" creationId="{E5D82656-EA8D-5369-4F8F-E6A45194F88E}"/>
          </ac:spMkLst>
        </pc:spChg>
      </pc:sldChg>
      <pc:sldChg chg="addSp delSp modSp mod">
        <pc:chgData name="Alfred Smith" userId="3c60a3631c0db8ad" providerId="LiveId" clId="{F9104E49-1870-4E0E-8846-34191B1FD821}" dt="2025-05-30T07:10:52.217" v="30"/>
        <pc:sldMkLst>
          <pc:docMk/>
          <pc:sldMk cId="1522780631" sldId="285"/>
        </pc:sldMkLst>
        <pc:spChg chg="del">
          <ac:chgData name="Alfred Smith" userId="3c60a3631c0db8ad" providerId="LiveId" clId="{F9104E49-1870-4E0E-8846-34191B1FD821}" dt="2025-05-30T07:10:51.621" v="29" actId="478"/>
          <ac:spMkLst>
            <pc:docMk/>
            <pc:sldMk cId="1522780631" sldId="285"/>
            <ac:spMk id="2" creationId="{441DDEF9-74D3-F899-137D-90AEBFE65099}"/>
          </ac:spMkLst>
        </pc:spChg>
        <pc:spChg chg="add mod">
          <ac:chgData name="Alfred Smith" userId="3c60a3631c0db8ad" providerId="LiveId" clId="{F9104E49-1870-4E0E-8846-34191B1FD821}" dt="2025-05-30T07:10:52.217" v="30"/>
          <ac:spMkLst>
            <pc:docMk/>
            <pc:sldMk cId="1522780631" sldId="285"/>
            <ac:spMk id="3" creationId="{F2C1684D-7517-7C26-4299-72674AFEC73F}"/>
          </ac:spMkLst>
        </pc:spChg>
        <pc:spChg chg="add mod">
          <ac:chgData name="Alfred Smith" userId="3c60a3631c0db8ad" providerId="LiveId" clId="{F9104E49-1870-4E0E-8846-34191B1FD821}" dt="2025-05-30T07:10:52.217" v="30"/>
          <ac:spMkLst>
            <pc:docMk/>
            <pc:sldMk cId="1522780631" sldId="285"/>
            <ac:spMk id="4" creationId="{AE8C841C-5BF1-EEBF-BB3F-D8BD005D42D4}"/>
          </ac:spMkLst>
        </pc:spChg>
        <pc:spChg chg="del">
          <ac:chgData name="Alfred Smith" userId="3c60a3631c0db8ad" providerId="LiveId" clId="{F9104E49-1870-4E0E-8846-34191B1FD821}" dt="2025-05-30T07:10:51.621" v="29" actId="478"/>
          <ac:spMkLst>
            <pc:docMk/>
            <pc:sldMk cId="1522780631" sldId="285"/>
            <ac:spMk id="5" creationId="{FE7E5837-1E9A-3D92-3C1C-69E9F25257AD}"/>
          </ac:spMkLst>
        </pc:spChg>
      </pc:sldChg>
      <pc:sldChg chg="addSp delSp modSp mod">
        <pc:chgData name="Alfred Smith" userId="3c60a3631c0db8ad" providerId="LiveId" clId="{F9104E49-1870-4E0E-8846-34191B1FD821}" dt="2025-05-30T07:11:17.762" v="32"/>
        <pc:sldMkLst>
          <pc:docMk/>
          <pc:sldMk cId="2332778949" sldId="287"/>
        </pc:sldMkLst>
        <pc:spChg chg="del">
          <ac:chgData name="Alfred Smith" userId="3c60a3631c0db8ad" providerId="LiveId" clId="{F9104E49-1870-4E0E-8846-34191B1FD821}" dt="2025-05-30T07:11:17.109" v="31" actId="478"/>
          <ac:spMkLst>
            <pc:docMk/>
            <pc:sldMk cId="2332778949" sldId="287"/>
            <ac:spMk id="2" creationId="{CDA7D3E7-EAD4-31ED-CD05-30B2AAD4ACE1}"/>
          </ac:spMkLst>
        </pc:spChg>
        <pc:spChg chg="add mod">
          <ac:chgData name="Alfred Smith" userId="3c60a3631c0db8ad" providerId="LiveId" clId="{F9104E49-1870-4E0E-8846-34191B1FD821}" dt="2025-05-30T07:11:17.762" v="32"/>
          <ac:spMkLst>
            <pc:docMk/>
            <pc:sldMk cId="2332778949" sldId="287"/>
            <ac:spMk id="3" creationId="{299A9A99-BC38-F49F-1EEF-460D1D36B26E}"/>
          </ac:spMkLst>
        </pc:spChg>
        <pc:spChg chg="add mod">
          <ac:chgData name="Alfred Smith" userId="3c60a3631c0db8ad" providerId="LiveId" clId="{F9104E49-1870-4E0E-8846-34191B1FD821}" dt="2025-05-30T07:11:17.762" v="32"/>
          <ac:spMkLst>
            <pc:docMk/>
            <pc:sldMk cId="2332778949" sldId="287"/>
            <ac:spMk id="4" creationId="{E682974F-699D-9E39-80F3-07FCF3E8523F}"/>
          </ac:spMkLst>
        </pc:spChg>
        <pc:spChg chg="del">
          <ac:chgData name="Alfred Smith" userId="3c60a3631c0db8ad" providerId="LiveId" clId="{F9104E49-1870-4E0E-8846-34191B1FD821}" dt="2025-05-30T07:11:17.109" v="31" actId="478"/>
          <ac:spMkLst>
            <pc:docMk/>
            <pc:sldMk cId="2332778949" sldId="287"/>
            <ac:spMk id="5" creationId="{135416E1-BFA4-876B-5FDB-C129C874CA88}"/>
          </ac:spMkLst>
        </pc:spChg>
      </pc:sldChg>
      <pc:sldChg chg="addSp delSp modSp mod">
        <pc:chgData name="Alfred Smith" userId="3c60a3631c0db8ad" providerId="LiveId" clId="{F9104E49-1870-4E0E-8846-34191B1FD821}" dt="2025-05-30T07:11:35.828" v="34"/>
        <pc:sldMkLst>
          <pc:docMk/>
          <pc:sldMk cId="3153919605" sldId="289"/>
        </pc:sldMkLst>
        <pc:spChg chg="del">
          <ac:chgData name="Alfred Smith" userId="3c60a3631c0db8ad" providerId="LiveId" clId="{F9104E49-1870-4E0E-8846-34191B1FD821}" dt="2025-05-30T07:11:35.293" v="33" actId="478"/>
          <ac:spMkLst>
            <pc:docMk/>
            <pc:sldMk cId="3153919605" sldId="289"/>
            <ac:spMk id="2" creationId="{FD170200-1F08-536B-90AF-AB7FB08F48C7}"/>
          </ac:spMkLst>
        </pc:spChg>
        <pc:spChg chg="add mod">
          <ac:chgData name="Alfred Smith" userId="3c60a3631c0db8ad" providerId="LiveId" clId="{F9104E49-1870-4E0E-8846-34191B1FD821}" dt="2025-05-30T07:11:35.828" v="34"/>
          <ac:spMkLst>
            <pc:docMk/>
            <pc:sldMk cId="3153919605" sldId="289"/>
            <ac:spMk id="3" creationId="{1979760B-BB89-5F30-0F16-700DE613AD07}"/>
          </ac:spMkLst>
        </pc:spChg>
        <pc:spChg chg="add mod">
          <ac:chgData name="Alfred Smith" userId="3c60a3631c0db8ad" providerId="LiveId" clId="{F9104E49-1870-4E0E-8846-34191B1FD821}" dt="2025-05-30T07:11:35.828" v="34"/>
          <ac:spMkLst>
            <pc:docMk/>
            <pc:sldMk cId="3153919605" sldId="289"/>
            <ac:spMk id="4" creationId="{9C55D286-AB17-F6A9-8616-AC651C284B01}"/>
          </ac:spMkLst>
        </pc:spChg>
        <pc:spChg chg="del">
          <ac:chgData name="Alfred Smith" userId="3c60a3631c0db8ad" providerId="LiveId" clId="{F9104E49-1870-4E0E-8846-34191B1FD821}" dt="2025-05-30T07:11:35.293" v="33" actId="478"/>
          <ac:spMkLst>
            <pc:docMk/>
            <pc:sldMk cId="3153919605" sldId="289"/>
            <ac:spMk id="5" creationId="{65E9D75C-5DA7-51B1-36AF-85CEE6ED2F3C}"/>
          </ac:spMkLst>
        </pc:spChg>
      </pc:sldChg>
      <pc:sldChg chg="addSp delSp modSp mod">
        <pc:chgData name="Alfred Smith" userId="3c60a3631c0db8ad" providerId="LiveId" clId="{F9104E49-1870-4E0E-8846-34191B1FD821}" dt="2025-05-30T07:13:10.534" v="40"/>
        <pc:sldMkLst>
          <pc:docMk/>
          <pc:sldMk cId="1878919862" sldId="291"/>
        </pc:sldMkLst>
        <pc:spChg chg="del">
          <ac:chgData name="Alfred Smith" userId="3c60a3631c0db8ad" providerId="LiveId" clId="{F9104E49-1870-4E0E-8846-34191B1FD821}" dt="2025-05-30T07:13:09.943" v="39" actId="478"/>
          <ac:spMkLst>
            <pc:docMk/>
            <pc:sldMk cId="1878919862" sldId="291"/>
            <ac:spMk id="2" creationId="{D8BB221B-19DA-51F6-AD39-4582B434CB03}"/>
          </ac:spMkLst>
        </pc:spChg>
        <pc:spChg chg="add mod">
          <ac:chgData name="Alfred Smith" userId="3c60a3631c0db8ad" providerId="LiveId" clId="{F9104E49-1870-4E0E-8846-34191B1FD821}" dt="2025-05-30T07:13:10.534" v="40"/>
          <ac:spMkLst>
            <pc:docMk/>
            <pc:sldMk cId="1878919862" sldId="291"/>
            <ac:spMk id="3" creationId="{D007D956-5FBC-3E05-28A4-F0F232BCA7B7}"/>
          </ac:spMkLst>
        </pc:spChg>
        <pc:spChg chg="add mod">
          <ac:chgData name="Alfred Smith" userId="3c60a3631c0db8ad" providerId="LiveId" clId="{F9104E49-1870-4E0E-8846-34191B1FD821}" dt="2025-05-30T07:13:10.534" v="40"/>
          <ac:spMkLst>
            <pc:docMk/>
            <pc:sldMk cId="1878919862" sldId="291"/>
            <ac:spMk id="4" creationId="{8F4222A8-697A-4591-CCE9-29D1653C3BD5}"/>
          </ac:spMkLst>
        </pc:spChg>
        <pc:spChg chg="del">
          <ac:chgData name="Alfred Smith" userId="3c60a3631c0db8ad" providerId="LiveId" clId="{F9104E49-1870-4E0E-8846-34191B1FD821}" dt="2025-05-30T07:13:09.943" v="39" actId="478"/>
          <ac:spMkLst>
            <pc:docMk/>
            <pc:sldMk cId="1878919862" sldId="291"/>
            <ac:spMk id="5" creationId="{E18499D4-1902-B6D8-F6FD-36CF0FBAFB2C}"/>
          </ac:spMkLst>
        </pc:spChg>
      </pc:sldChg>
      <pc:sldChg chg="addSp delSp modSp mod">
        <pc:chgData name="Alfred Smith" userId="3c60a3631c0db8ad" providerId="LiveId" clId="{F9104E49-1870-4E0E-8846-34191B1FD821}" dt="2025-05-30T07:12:31.982" v="38"/>
        <pc:sldMkLst>
          <pc:docMk/>
          <pc:sldMk cId="3279066978" sldId="295"/>
        </pc:sldMkLst>
        <pc:spChg chg="del">
          <ac:chgData name="Alfred Smith" userId="3c60a3631c0db8ad" providerId="LiveId" clId="{F9104E49-1870-4E0E-8846-34191B1FD821}" dt="2025-05-30T07:12:25.793" v="35" actId="478"/>
          <ac:spMkLst>
            <pc:docMk/>
            <pc:sldMk cId="3279066978" sldId="295"/>
            <ac:spMk id="3" creationId="{A58184BD-88F1-BA02-40C1-D8403D0EEC0D}"/>
          </ac:spMkLst>
        </pc:spChg>
        <pc:spChg chg="del">
          <ac:chgData name="Alfred Smith" userId="3c60a3631c0db8ad" providerId="LiveId" clId="{F9104E49-1870-4E0E-8846-34191B1FD821}" dt="2025-05-30T07:12:25.793" v="35" actId="478"/>
          <ac:spMkLst>
            <pc:docMk/>
            <pc:sldMk cId="3279066978" sldId="295"/>
            <ac:spMk id="4" creationId="{EE2AC625-9141-A801-F431-DD5F79396320}"/>
          </ac:spMkLst>
        </pc:spChg>
        <pc:spChg chg="add del">
          <ac:chgData name="Alfred Smith" userId="3c60a3631c0db8ad" providerId="LiveId" clId="{F9104E49-1870-4E0E-8846-34191B1FD821}" dt="2025-05-30T07:12:28.052" v="37" actId="22"/>
          <ac:spMkLst>
            <pc:docMk/>
            <pc:sldMk cId="3279066978" sldId="295"/>
            <ac:spMk id="5" creationId="{FE0D3DBE-1CB7-25F6-5E0F-F9C55BCADE2C}"/>
          </ac:spMkLst>
        </pc:spChg>
        <pc:spChg chg="add mod">
          <ac:chgData name="Alfred Smith" userId="3c60a3631c0db8ad" providerId="LiveId" clId="{F9104E49-1870-4E0E-8846-34191B1FD821}" dt="2025-05-30T07:12:31.982" v="38"/>
          <ac:spMkLst>
            <pc:docMk/>
            <pc:sldMk cId="3279066978" sldId="295"/>
            <ac:spMk id="6" creationId="{76F5F4C9-15CC-74CA-5E6F-C949060A80B0}"/>
          </ac:spMkLst>
        </pc:spChg>
        <pc:spChg chg="add mod">
          <ac:chgData name="Alfred Smith" userId="3c60a3631c0db8ad" providerId="LiveId" clId="{F9104E49-1870-4E0E-8846-34191B1FD821}" dt="2025-05-30T07:12:31.982" v="38"/>
          <ac:spMkLst>
            <pc:docMk/>
            <pc:sldMk cId="3279066978" sldId="295"/>
            <ac:spMk id="7" creationId="{CE9CEB6E-1423-EB95-552B-E08C68350B0F}"/>
          </ac:spMkLst>
        </pc:spChg>
      </pc:sldChg>
      <pc:sldChg chg="addSp delSp modSp mod">
        <pc:chgData name="Alfred Smith" userId="3c60a3631c0db8ad" providerId="LiveId" clId="{F9104E49-1870-4E0E-8846-34191B1FD821}" dt="2025-05-30T07:09:39.879" v="22"/>
        <pc:sldMkLst>
          <pc:docMk/>
          <pc:sldMk cId="3069564151" sldId="296"/>
        </pc:sldMkLst>
        <pc:spChg chg="del">
          <ac:chgData name="Alfred Smith" userId="3c60a3631c0db8ad" providerId="LiveId" clId="{F9104E49-1870-4E0E-8846-34191B1FD821}" dt="2025-05-30T07:09:39.322" v="21" actId="478"/>
          <ac:spMkLst>
            <pc:docMk/>
            <pc:sldMk cId="3069564151" sldId="296"/>
            <ac:spMk id="2" creationId="{0EB41AF5-7799-2873-CAA8-2B96262BA51A}"/>
          </ac:spMkLst>
        </pc:spChg>
        <pc:spChg chg="add mod">
          <ac:chgData name="Alfred Smith" userId="3c60a3631c0db8ad" providerId="LiveId" clId="{F9104E49-1870-4E0E-8846-34191B1FD821}" dt="2025-05-30T07:09:39.879" v="22"/>
          <ac:spMkLst>
            <pc:docMk/>
            <pc:sldMk cId="3069564151" sldId="296"/>
            <ac:spMk id="3" creationId="{36CBE4D4-6E1F-BE9A-D61D-924F468CCD97}"/>
          </ac:spMkLst>
        </pc:spChg>
        <pc:spChg chg="add mod">
          <ac:chgData name="Alfred Smith" userId="3c60a3631c0db8ad" providerId="LiveId" clId="{F9104E49-1870-4E0E-8846-34191B1FD821}" dt="2025-05-30T07:09:39.879" v="22"/>
          <ac:spMkLst>
            <pc:docMk/>
            <pc:sldMk cId="3069564151" sldId="296"/>
            <ac:spMk id="4" creationId="{3A503214-EFD0-BFD6-4220-88B8A9357FAF}"/>
          </ac:spMkLst>
        </pc:spChg>
        <pc:spChg chg="del">
          <ac:chgData name="Alfred Smith" userId="3c60a3631c0db8ad" providerId="LiveId" clId="{F9104E49-1870-4E0E-8846-34191B1FD821}" dt="2025-05-30T07:09:39.322" v="21" actId="478"/>
          <ac:spMkLst>
            <pc:docMk/>
            <pc:sldMk cId="3069564151" sldId="296"/>
            <ac:spMk id="5" creationId="{CA8E785E-8AC7-EB92-BA6D-4131D682FC25}"/>
          </ac:spMkLst>
        </pc:spChg>
      </pc:sldChg>
      <pc:sldChg chg="addSp delSp modSp mod">
        <pc:chgData name="Alfred Smith" userId="3c60a3631c0db8ad" providerId="LiveId" clId="{F9104E49-1870-4E0E-8846-34191B1FD821}" dt="2025-05-30T07:09:15.786" v="20"/>
        <pc:sldMkLst>
          <pc:docMk/>
          <pc:sldMk cId="4027494328" sldId="297"/>
        </pc:sldMkLst>
        <pc:spChg chg="del">
          <ac:chgData name="Alfred Smith" userId="3c60a3631c0db8ad" providerId="LiveId" clId="{F9104E49-1870-4E0E-8846-34191B1FD821}" dt="2025-05-30T07:09:15.281" v="19" actId="478"/>
          <ac:spMkLst>
            <pc:docMk/>
            <pc:sldMk cId="4027494328" sldId="297"/>
            <ac:spMk id="2" creationId="{3954D00C-B365-FA76-0642-0BBB16E658C9}"/>
          </ac:spMkLst>
        </pc:spChg>
        <pc:spChg chg="add mod">
          <ac:chgData name="Alfred Smith" userId="3c60a3631c0db8ad" providerId="LiveId" clId="{F9104E49-1870-4E0E-8846-34191B1FD821}" dt="2025-05-30T07:09:15.786" v="20"/>
          <ac:spMkLst>
            <pc:docMk/>
            <pc:sldMk cId="4027494328" sldId="297"/>
            <ac:spMk id="3" creationId="{02E024F4-F203-DC97-034D-A8CFAEC3ACD8}"/>
          </ac:spMkLst>
        </pc:spChg>
        <pc:spChg chg="add mod">
          <ac:chgData name="Alfred Smith" userId="3c60a3631c0db8ad" providerId="LiveId" clId="{F9104E49-1870-4E0E-8846-34191B1FD821}" dt="2025-05-30T07:09:15.786" v="20"/>
          <ac:spMkLst>
            <pc:docMk/>
            <pc:sldMk cId="4027494328" sldId="297"/>
            <ac:spMk id="4" creationId="{25409800-B2FD-8BEE-4793-7E2687A0B25D}"/>
          </ac:spMkLst>
        </pc:spChg>
        <pc:spChg chg="del">
          <ac:chgData name="Alfred Smith" userId="3c60a3631c0db8ad" providerId="LiveId" clId="{F9104E49-1870-4E0E-8846-34191B1FD821}" dt="2025-05-30T07:09:15.281" v="19" actId="478"/>
          <ac:spMkLst>
            <pc:docMk/>
            <pc:sldMk cId="4027494328" sldId="297"/>
            <ac:spMk id="5" creationId="{B68DD3FF-730A-696D-9E1F-DF9BF7909202}"/>
          </ac:spMkLst>
        </pc:spChg>
      </pc:sldChg>
    </pc:docChg>
  </pc:docChgLst>
  <pc:docChgLst>
    <pc:chgData name="Alfred Smith" userId="3c60a3631c0db8ad" providerId="LiveId" clId="{F9A36AA9-AEC6-4EEA-AB04-4664ABD4B33A}"/>
    <pc:docChg chg="custSel modSld">
      <pc:chgData name="Alfred Smith" userId="3c60a3631c0db8ad" providerId="LiveId" clId="{F9A36AA9-AEC6-4EEA-AB04-4664ABD4B33A}" dt="2025-05-08T10:58:36.255" v="34"/>
      <pc:docMkLst>
        <pc:docMk/>
      </pc:docMkLst>
      <pc:sldChg chg="addSp delSp modSp mod">
        <pc:chgData name="Alfred Smith" userId="3c60a3631c0db8ad" providerId="LiveId" clId="{F9A36AA9-AEC6-4EEA-AB04-4664ABD4B33A}" dt="2025-05-08T10:54:29.937" v="2"/>
        <pc:sldMkLst>
          <pc:docMk/>
          <pc:sldMk cId="1499918570" sldId="257"/>
        </pc:sldMkLst>
        <pc:spChg chg="add mod">
          <ac:chgData name="Alfred Smith" userId="3c60a3631c0db8ad" providerId="LiveId" clId="{F9A36AA9-AEC6-4EEA-AB04-4664ABD4B33A}" dt="2025-05-08T10:54:29.937" v="2"/>
          <ac:spMkLst>
            <pc:docMk/>
            <pc:sldMk cId="1499918570" sldId="257"/>
            <ac:spMk id="6" creationId="{5EF4A8B5-E2F8-8FFB-BCFB-55BC5B46C4A4}"/>
          </ac:spMkLst>
        </pc:spChg>
      </pc:sldChg>
      <pc:sldChg chg="addSp modSp">
        <pc:chgData name="Alfred Smith" userId="3c60a3631c0db8ad" providerId="LiveId" clId="{F9A36AA9-AEC6-4EEA-AB04-4664ABD4B33A}" dt="2025-05-08T10:56:12.967" v="4"/>
        <pc:sldMkLst>
          <pc:docMk/>
          <pc:sldMk cId="3788111665" sldId="258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3788111665" sldId="258"/>
            <ac:spMk id="2" creationId="{FD13C5DB-A321-A83E-85B4-F56C4A830D45}"/>
          </ac:spMkLst>
        </pc:spChg>
        <pc:spChg chg="add mod">
          <ac:chgData name="Alfred Smith" userId="3c60a3631c0db8ad" providerId="LiveId" clId="{F9A36AA9-AEC6-4EEA-AB04-4664ABD4B33A}" dt="2025-05-08T10:56:12.967" v="4"/>
          <ac:spMkLst>
            <pc:docMk/>
            <pc:sldMk cId="3788111665" sldId="258"/>
            <ac:spMk id="3" creationId="{B822F335-CE4C-9A36-EACB-CC539BFBC743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346136586" sldId="260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9A36AA9-AEC6-4EEA-AB04-4664ABD4B33A}" dt="2025-05-08T10:56:24.665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F9A36AA9-AEC6-4EEA-AB04-4664ABD4B33A}" dt="2025-05-08T10:56:33.123" v="8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F9A36AA9-AEC6-4EEA-AB04-4664ABD4B33A}" dt="2025-05-08T10:56:44.170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F9A36AA9-AEC6-4EEA-AB04-4664ABD4B33A}" dt="2025-05-08T10:56:52.447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F9A36AA9-AEC6-4EEA-AB04-4664ABD4B33A}" dt="2025-05-08T10:57:01.075" v="14"/>
        <pc:sldMkLst>
          <pc:docMk/>
          <pc:sldMk cId="978260341" sldId="265"/>
        </pc:sldMkLst>
      </pc:sldChg>
      <pc:sldChg chg="addSp delSp modSp mod">
        <pc:chgData name="Alfred Smith" userId="3c60a3631c0db8ad" providerId="LiveId" clId="{F9A36AA9-AEC6-4EEA-AB04-4664ABD4B33A}" dt="2025-05-08T10:57:18.438" v="16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F9A36AA9-AEC6-4EEA-AB04-4664ABD4B33A}" dt="2025-05-08T10:57:44.989" v="22"/>
        <pc:sldMkLst>
          <pc:docMk/>
          <pc:sldMk cId="100491716" sldId="269"/>
        </pc:sldMkLst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939110669" sldId="271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939110669" sldId="271"/>
            <ac:spMk id="3" creationId="{0B888A01-9B22-F1C8-B825-AF023AD25301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4024569785" sldId="272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4024569785" sldId="272"/>
            <ac:spMk id="2" creationId="{06C93E85-4396-D4B5-383A-9EC06035298B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487179600" sldId="273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487179600" sldId="273"/>
            <ac:spMk id="2" creationId="{F7395FFF-B898-14FC-42DF-9E6FB0BE8FBC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168401200" sldId="274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168401200" sldId="274"/>
            <ac:spMk id="2" creationId="{35639083-FA50-4533-2FD6-EB9000ECA972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996969115" sldId="275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996969115" sldId="275"/>
            <ac:spMk id="2" creationId="{891282CE-F24D-8BFF-DE1D-EBC103A5D518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390376940" sldId="276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390376940" sldId="276"/>
            <ac:spMk id="2" creationId="{114C6036-46B7-C3AC-418A-FA72F2472E3D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4265919077" sldId="277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4265919077" sldId="277"/>
            <ac:spMk id="2" creationId="{E9AD168A-3447-12DC-4594-7B74E1B2367B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10266664" sldId="278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10266664" sldId="278"/>
            <ac:spMk id="2" creationId="{25B20D74-69FC-39F4-2366-341309420D7D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888433145" sldId="279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888433145" sldId="279"/>
            <ac:spMk id="2" creationId="{CD679D19-DA2D-1086-B541-287C61B98BB6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791300187" sldId="280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791300187" sldId="280"/>
            <ac:spMk id="2" creationId="{A4F9D10F-7A6E-32A0-7BD8-57C6006502B5}"/>
          </ac:spMkLst>
        </pc:spChg>
      </pc:sldChg>
      <pc:sldChg chg="addSp delSp modSp mod">
        <pc:chgData name="Alfred Smith" userId="3c60a3631c0db8ad" providerId="LiveId" clId="{F9A36AA9-AEC6-4EEA-AB04-4664ABD4B33A}" dt="2025-05-08T10:57:53.259" v="24"/>
        <pc:sldMkLst>
          <pc:docMk/>
          <pc:sldMk cId="1922139011" sldId="281"/>
        </pc:sldMkLst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1126511635" sldId="282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1126511635" sldId="282"/>
            <ac:spMk id="3" creationId="{7E75E3EA-AFC9-6888-B252-A3D28E362D89}"/>
          </ac:spMkLst>
        </pc:spChg>
      </pc:sldChg>
      <pc:sldChg chg="addSp delSp modSp mod">
        <pc:chgData name="Alfred Smith" userId="3c60a3631c0db8ad" providerId="LiveId" clId="{F9A36AA9-AEC6-4EEA-AB04-4664ABD4B33A}" dt="2025-05-08T10:58:01.642" v="26"/>
        <pc:sldMkLst>
          <pc:docMk/>
          <pc:sldMk cId="3166251957" sldId="283"/>
        </pc:sldMkLst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3922583308" sldId="284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3922583308" sldId="284"/>
            <ac:spMk id="2" creationId="{8FF26B21-BC91-E1EB-9234-6CB3E24065BB}"/>
          </ac:spMkLst>
        </pc:spChg>
      </pc:sldChg>
      <pc:sldChg chg="addSp delSp modSp mod">
        <pc:chgData name="Alfred Smith" userId="3c60a3631c0db8ad" providerId="LiveId" clId="{F9A36AA9-AEC6-4EEA-AB04-4664ABD4B33A}" dt="2025-05-08T10:58:10.567" v="28"/>
        <pc:sldMkLst>
          <pc:docMk/>
          <pc:sldMk cId="1522780631" sldId="285"/>
        </pc:sldMkLst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1850742486" sldId="286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1850742486" sldId="286"/>
            <ac:spMk id="3" creationId="{4A8E637F-EC01-36A4-5128-4CC33F3C7C3F}"/>
          </ac:spMkLst>
        </pc:spChg>
      </pc:sldChg>
      <pc:sldChg chg="addSp delSp modSp mod">
        <pc:chgData name="Alfred Smith" userId="3c60a3631c0db8ad" providerId="LiveId" clId="{F9A36AA9-AEC6-4EEA-AB04-4664ABD4B33A}" dt="2025-05-08T10:58:20.877" v="30"/>
        <pc:sldMkLst>
          <pc:docMk/>
          <pc:sldMk cId="2332778949" sldId="287"/>
        </pc:sldMkLst>
        <pc:spChg chg="add mod">
          <ac:chgData name="Alfred Smith" userId="3c60a3631c0db8ad" providerId="LiveId" clId="{F9A36AA9-AEC6-4EEA-AB04-4664ABD4B33A}" dt="2025-05-08T10:58:20.877" v="30"/>
          <ac:spMkLst>
            <pc:docMk/>
            <pc:sldMk cId="2332778949" sldId="287"/>
            <ac:spMk id="2" creationId="{CDA7D3E7-EAD4-31ED-CD05-30B2AAD4ACE1}"/>
          </ac:spMkLst>
        </pc:spChg>
        <pc:spChg chg="add mod">
          <ac:chgData name="Alfred Smith" userId="3c60a3631c0db8ad" providerId="LiveId" clId="{F9A36AA9-AEC6-4EEA-AB04-4664ABD4B33A}" dt="2025-05-08T10:58:20.877" v="30"/>
          <ac:spMkLst>
            <pc:docMk/>
            <pc:sldMk cId="2332778949" sldId="287"/>
            <ac:spMk id="5" creationId="{135416E1-BFA4-876B-5FDB-C129C874CA88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1828872212" sldId="288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1828872212" sldId="288"/>
            <ac:spMk id="2" creationId="{8FFD1360-7F5C-D956-291F-F8D84A469AC2}"/>
          </ac:spMkLst>
        </pc:spChg>
      </pc:sldChg>
      <pc:sldChg chg="addSp delSp modSp mod">
        <pc:chgData name="Alfred Smith" userId="3c60a3631c0db8ad" providerId="LiveId" clId="{F9A36AA9-AEC6-4EEA-AB04-4664ABD4B33A}" dt="2025-05-08T10:58:28.505" v="32"/>
        <pc:sldMkLst>
          <pc:docMk/>
          <pc:sldMk cId="3153919605" sldId="289"/>
        </pc:sldMkLst>
        <pc:spChg chg="add mod">
          <ac:chgData name="Alfred Smith" userId="3c60a3631c0db8ad" providerId="LiveId" clId="{F9A36AA9-AEC6-4EEA-AB04-4664ABD4B33A}" dt="2025-05-08T10:58:28.505" v="32"/>
          <ac:spMkLst>
            <pc:docMk/>
            <pc:sldMk cId="3153919605" sldId="289"/>
            <ac:spMk id="2" creationId="{FD170200-1F08-536B-90AF-AB7FB08F48C7}"/>
          </ac:spMkLst>
        </pc:spChg>
        <pc:spChg chg="add mod">
          <ac:chgData name="Alfred Smith" userId="3c60a3631c0db8ad" providerId="LiveId" clId="{F9A36AA9-AEC6-4EEA-AB04-4664ABD4B33A}" dt="2025-05-08T10:58:28.505" v="32"/>
          <ac:spMkLst>
            <pc:docMk/>
            <pc:sldMk cId="3153919605" sldId="289"/>
            <ac:spMk id="5" creationId="{65E9D75C-5DA7-51B1-36AF-85CEE6ED2F3C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1292473336" sldId="290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1292473336" sldId="290"/>
            <ac:spMk id="2" creationId="{BB7F30FC-B3FB-615E-3334-F21E6E558FB3}"/>
          </ac:spMkLst>
        </pc:spChg>
      </pc:sldChg>
      <pc:sldChg chg="addSp delSp modSp mod">
        <pc:chgData name="Alfred Smith" userId="3c60a3631c0db8ad" providerId="LiveId" clId="{F9A36AA9-AEC6-4EEA-AB04-4664ABD4B33A}" dt="2025-05-08T10:58:36.255" v="34"/>
        <pc:sldMkLst>
          <pc:docMk/>
          <pc:sldMk cId="1878919862" sldId="291"/>
        </pc:sldMkLst>
        <pc:spChg chg="add mod">
          <ac:chgData name="Alfred Smith" userId="3c60a3631c0db8ad" providerId="LiveId" clId="{F9A36AA9-AEC6-4EEA-AB04-4664ABD4B33A}" dt="2025-05-08T10:58:36.255" v="34"/>
          <ac:spMkLst>
            <pc:docMk/>
            <pc:sldMk cId="1878919862" sldId="291"/>
            <ac:spMk id="2" creationId="{D8BB221B-19DA-51F6-AD39-4582B434CB03}"/>
          </ac:spMkLst>
        </pc:spChg>
        <pc:spChg chg="add mod">
          <ac:chgData name="Alfred Smith" userId="3c60a3631c0db8ad" providerId="LiveId" clId="{F9A36AA9-AEC6-4EEA-AB04-4664ABD4B33A}" dt="2025-05-08T10:58:36.255" v="34"/>
          <ac:spMkLst>
            <pc:docMk/>
            <pc:sldMk cId="1878919862" sldId="291"/>
            <ac:spMk id="5" creationId="{E18499D4-1902-B6D8-F6FD-36CF0FBAFB2C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1014080634" sldId="292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1014080634" sldId="292"/>
            <ac:spMk id="3" creationId="{3B1512B4-173C-9CC4-179B-3D540724C324}"/>
          </ac:spMkLst>
        </pc:spChg>
      </pc:sldChg>
      <pc:sldChg chg="modSp">
        <pc:chgData name="Alfred Smith" userId="3c60a3631c0db8ad" providerId="LiveId" clId="{F9A36AA9-AEC6-4EEA-AB04-4664ABD4B33A}" dt="2025-05-08T10:55:50.563" v="3"/>
        <pc:sldMkLst>
          <pc:docMk/>
          <pc:sldMk cId="2219299321" sldId="293"/>
        </pc:sldMkLst>
        <pc:spChg chg="mod">
          <ac:chgData name="Alfred Smith" userId="3c60a3631c0db8ad" providerId="LiveId" clId="{F9A36AA9-AEC6-4EEA-AB04-4664ABD4B33A}" dt="2025-05-08T10:55:50.563" v="3"/>
          <ac:spMkLst>
            <pc:docMk/>
            <pc:sldMk cId="2219299321" sldId="293"/>
            <ac:spMk id="2" creationId="{3C4EEF5E-7136-401B-1E2F-4F9470D28FA9}"/>
          </ac:spMkLst>
        </pc:spChg>
      </pc:sldChg>
      <pc:sldChg chg="addSp delSp modSp mod">
        <pc:chgData name="Alfred Smith" userId="3c60a3631c0db8ad" providerId="LiveId" clId="{F9A36AA9-AEC6-4EEA-AB04-4664ABD4B33A}" dt="2025-05-08T10:57:37.389" v="20"/>
        <pc:sldMkLst>
          <pc:docMk/>
          <pc:sldMk cId="3069564151" sldId="296"/>
        </pc:sldMkLst>
      </pc:sldChg>
      <pc:sldChg chg="addSp delSp modSp mod">
        <pc:chgData name="Alfred Smith" userId="3c60a3631c0db8ad" providerId="LiveId" clId="{F9A36AA9-AEC6-4EEA-AB04-4664ABD4B33A}" dt="2025-05-08T10:57:27.607" v="18"/>
        <pc:sldMkLst>
          <pc:docMk/>
          <pc:sldMk cId="4027494328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747EFFF-235F-EB9F-3117-DA13F387F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F4A8B5-E2F8-8FFB-BCFB-55BC5B46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"/>
    </mc:Choice>
    <mc:Fallback xmlns="">
      <p:transition spd="slow"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99FDD-45A7-77B2-8B64-5B090D08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9083-FA50-4533-2FD6-EB9000ECA97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76011C8-C84B-753F-B395-331248FC9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81D26A-425B-E2EE-2DD3-9B89F1DCB1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27དེ་ནས་ཞིང་བདག་གི་གཡོག་པོ་རྣམས་ཡོང་སྟེ་ན༌རེ། བདག་པོ༌ལགས། ཁྱེད་ཀྱིས་ཞིང་ལ་ས་བོན་བཟང་པོ་བཏབ་པ་མ་ཡིན༌ནམ། རྩྭ་ལྡུམ་དེ་དག་གང་ནས་བྱུང་ངམ་ཞེས་ཞུས་པ༌ན།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38D88-D6AE-EF7D-DA96-2A1F407EF4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 owner’s servants came to him and said, ‘Sir, didn’t you sow good seed in your field? Where then did the weeds come from?’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9"/>
    </mc:Choice>
    <mc:Fallback xmlns="">
      <p:transition spd="slow" advTm="1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B314-3C7B-EA9B-3C3D-FC09A33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4299"/>
            <a:ext cx="12192000" cy="7092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282CE-F24D-8BFF-DE1D-EBC103A5D51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931A3E-A8FF-57E9-2CDC-9C5F2050A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629048-CBEE-D47E-103A-A62067CA0EF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28བདག་པོ་ན༌རེ། དེ་ནི་དགྲ་བོས་བྱས་པ་ཡིན་ཞེས་སྨྲས༌སོ། །ཡང་གཡོག་པོ་རྣམས་ན༌རེ། ངེད་རྣམས་སོང་ནས་རྩྭ་ལྡུམ་ཡུར་དགོས་སམ་ཞེས་ཞུས་པ༌ལ།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F740E-0323-421E-7A27-7E98E184563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28‘An enemy did this,’ he replied.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the servants asked him, ‘Do you want us to go and pull them up?’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6"/>
    </mc:Choice>
    <mc:Fallback xmlns="">
      <p:transition spd="slow" advTm="1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4FFFE-ABB9-6A2E-7139-29331539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843" y="0"/>
            <a:ext cx="128468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C6036-46B7-C3AC-418A-FA72F2472E3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E1E334B-7CD7-DAC8-87E9-7DA2E7187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F8507-4C10-4534-8923-54855096CE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29ཡང་བདག་པོ་ན༌རེ། རྩྭ་ལྡུམ་ཡུར་མི་དགོས༌ཏེ། ཁྱོད་ཅག་གིས་རྩྭ་ལྡུམ་ཡུར་སྐབས་གྲོ་ཡང་མཉམ་དུ་ཡུར་ཉེན༌ཆེའོ།།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F5969-38BC-EDC2-8FF1-5F76ACB05D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29‘No,’ he said, ‘if you pull the weeds now, you might uproot the wheat with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9"/>
    </mc:Choice>
    <mc:Fallback xmlns="">
      <p:transition spd="slow" advTm="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52763-BA7D-F8AF-3450-5D2AC6BB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-221130" y="-123092"/>
            <a:ext cx="12413130" cy="6981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D168A-3447-12DC-4594-7B74E1B2367B}"/>
              </a:ext>
            </a:extLst>
          </p:cNvPr>
          <p:cNvSpPr txBox="1"/>
          <p:nvPr/>
        </p:nvSpPr>
        <p:spPr>
          <a:xfrm>
            <a:off x="198115" y="550466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075008-39FB-8FCD-D0DB-A3BE2E843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024F4-F203-DC97-034D-A8CFAEC3AC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30སྟོན་ཐོག་བསྡུ་བའི་བར་དུ་དེ་གཉིས་མཉམ་དུ་སྐྱེ་རུ༌ཆུག བདག་གིས་སྟོན་ཐོག་བསྡུ་བའི་དུས༌སུ། གྲོ་རྔ་མཁན་རྣམས་ལ་ཐོག་མར་རྩྭ་ལྡུམ་བལ་ཏེ་མེ་རུ་བསྲེག་ཆེད་ཕོན་པོར་སྡོམས༌ཤིག གྲོ་ནི་བདག་གི་བང་མཛོད་དུ་སྡུས་ཤིག་ཅེས་ཟེར་བར་འགྱུར་ཞེས་གསུངས༌སོ།།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09800-B2FD-8BEE-4793-7E2687A0B2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30Let both grow together until the harvest. At that time I will tell the harvesters: First collect the weeds and tie them in bundles to be burned; then gather the wheat into my barn.’”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74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7"/>
    </mc:Choice>
    <mc:Fallback xmlns="">
      <p:transition spd="slow" advTm="2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67C67-8663-8077-0C87-79392DBE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20D74-69FC-39F4-2366-341309420D7D}"/>
              </a:ext>
            </a:extLst>
          </p:cNvPr>
          <p:cNvSpPr txBox="1"/>
          <p:nvPr/>
        </p:nvSpPr>
        <p:spPr>
          <a:xfrm>
            <a:off x="374761" y="5743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C2AF3AE-0532-CCEF-7389-2E84D7BF9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BE4D4-6E1F-BE9A-D61D-924F468CCD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36དེ་ནས་སྐྱབས་མགོན་ཡེ་ཤུ་མི་ཚོགས་དང་ཁ་བྲལ་ནས་ཁང་པའི་ནང་དུ་ཕེབས་པ༌དང༌། ཐུགས་སྲས་རྣམས་ཁོང་གི་དྲུང་དུ་ཡོང༌སྟེ། རྩྭ་ལྡུམ་གྱི་དཔེ་དེའི་དོན་རྣམས་ངེད་ཅག་ལ་གསུང་བར་མཛོད་ཅེས་ཞུས་པ༌ལ།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03214-EFD0-BFD6-4220-88B8A9357F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36Then Jesus dismissed the crowds and went into the house. His disciples came to Him and said, “Explain to us the parable of the weeds in the field.”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95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1"/>
    </mc:Choice>
    <mc:Fallback xmlns="">
      <p:transition spd="slow" advTm="1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D77B5-E4EC-804F-762D-53E6B3C8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88A01-9B22-F1C8-B825-AF023AD25301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7D096-EB8E-FAC6-C789-17E9EA9D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r="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79D19-DA2D-1086-B541-287C61B98BB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3DE5B1-F6FA-A5EC-FB61-A6E95134D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EE4DA-3AB7-3690-E4B5-7D76C01DC5A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37སྐྱབས་མགོན་ཡེ་ཤུས་འདི་སྐད༌དུ། སོན་བཟང་འདེབས་མཁན་ནི་མིའི་བུ་ཡིན༌ལ།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974D1-8AE5-4695-049E-8E6F8A463F1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37He replied, “The One who sows the good seed is the Son of Man.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"/>
    </mc:Choice>
    <mc:Fallback xmlns="">
      <p:transition spd="slow" advTm="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3D7C2-BA23-C548-A524-9A5E559C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72" y="0"/>
            <a:ext cx="12494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9D10F-7A6E-32A0-7BD8-57C6006502B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962298-4D2F-9B7B-31C6-AC2574F16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933ED-2CB5-E965-07B9-FE6BBAD59F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38ས་ཞིང་ནི་འཇིག་རྟེན་ཁམས༌ཡིན། སོན་བཟང་ནི་དཀོན་མཆོག་གི་རྒྱལ་སྲིད་ལ་གཏོགས་པའི་མི་རྣམས༌ཡིན། རྩྭ་ལྡུམ་ནི་བདུད་ངན་དེ་ལ་གཏོགས་པའི་མི་རྣམས༌ཡིན།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0C751-48ED-CA4B-4886-03133341914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38The field is the world, and the good seed represents the sons of the kingdom. The weeds are the sons of the evil one,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D77C8-D681-C993-A039-9F4E74AE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5E3EA-AFC9-6888-B252-A3D28E362D8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FFDB8DF-0CB8-2ED7-3828-75E261B6A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15D4B-05A6-BD9F-D231-8FF9988FAF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39རྩྭ་ལྡུམ་གཏོར་མཁན་དགྲ་བོ་ནི་བདུད༌ཡིན། སྟོན་ཐོག་བསྡུ་བའི་དུས་ནི་བསྐལ་པའི་མཐའ་མ༌ཡིན། ཞིང་རྔ་མཁན་ནི་ཕོ་ཉ་རྣམས༌ཡིན།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86D31-306E-24CD-2425-7B86FC218B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39and the enemy who sows them is the devil. The harvest is the end of the age, and the harvesters are angels.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7"/>
    </mc:Choice>
    <mc:Fallback xmlns="">
      <p:transition spd="slow" advTm="1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75C2-8EB8-B119-2EA6-43FA5465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26B21-BC91-E1EB-9234-6CB3E24065B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0741CB1-C2B6-668C-F88B-C7D20AF29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1684D-7517-7C26-4299-72674AFEC7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40དེའི༌ཕྱིར། རྩྭ་ལྡུམ་བལ་ནས་མེ་རུ་སྲེག་པ་བཞིན་བསྐལ་པའི་མཐའ་མ་ལའང་དེ་ལྟར་འབྱུང་བར་འགྱུར༌རོ།།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C841C-5BF1-EEBF-BB3F-D8BD005D42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40As the weeds are collected and burned in the fire, so will it be at the end of the 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"/>
    </mc:Choice>
    <mc:Fallback xmlns="">
      <p:transition spd="slow" advTm="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DBC2F-B8E5-9381-1D70-F5F716EE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E637F-EC01-36A4-5128-4CC33F3C7C3F}"/>
              </a:ext>
            </a:extLst>
          </p:cNvPr>
          <p:cNvSpPr txBox="1"/>
          <p:nvPr/>
        </p:nvSpPr>
        <p:spPr>
          <a:xfrm>
            <a:off x="437107" y="570209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B152F8-AAD1-6B87-86C2-80859084E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A9A99-BC38-F49F-1EEF-460D1D36B26E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41མིའི་བུ་ཡིས་ཕོ་ཉ་རྣམས་མངགས་ཤིང་དེ་དག་གིས་ཁོང་གི་རྒྱལ་སྲིད་ནས་མི་ལ་སྡིག་པ་བྱེད་དུ་འཇུག་པ་དང་ཉེས་པ་གསོག་མཁན་ཐམས་ཅད་བསྡུས༌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2974F-699D-9E39-80F3-07FCF3E8523F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41The Son of Man will send out His angels, and they will weed out of His kingdom every cause of sin and all who practice lawlessness.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3"/>
    </mc:Choice>
    <mc:Fallback xmlns="">
      <p:transition spd="slow" advTm="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Weeds - Matthew 13:24-30; 36-43 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1EDADAC-9274-B482-60D8-A195146E6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38E1-D9C9-FEBC-3310-28918B34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F30FC-B3FB-615E-3334-F21E6E558FB3}"/>
              </a:ext>
            </a:extLst>
          </p:cNvPr>
          <p:cNvSpPr txBox="1"/>
          <p:nvPr/>
        </p:nvSpPr>
        <p:spPr>
          <a:xfrm>
            <a:off x="416325" y="577483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472B4E8-177F-24D4-7DB5-C8232F58C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79760B-BB89-5F30-0F16-700DE613AD0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42མེ་ཐབ་ནང་དུ་གཡུག་ཅིང་གནས་དེ་རུ་ངུ་འབོད་བྱས་ནས་ཨམ་གཙིགས་བསྡམ་པར༌འགྱུར།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D286-AB17-F6A9-8616-AC651C284B0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42And they will throw them into the fiery furnace, where there will be weeping and gnashing of teeth.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6"/>
    </mc:Choice>
    <mc:Fallback xmlns="">
      <p:transition spd="slow" advTm="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0DFA8-E23E-0304-2EE7-2E13C395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EEF5E-7136-401B-1E2F-4F9470D28FA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13:42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08074B7-3079-E25B-0C87-29B4B8D0B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7D956-5FBC-3E05-28A4-F0F232BCA7B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43དེའི་དུས༌སུ། མི་གཞུང་དྲང་རྣམས་ཀྱིས་རང་གི་ཡབ་ཀྱི་རྒྱལ་སྲིད་དུ་ཉི་མ་དང་འདྲ་བར་འོད་སྤྲོ་བར༌འགྱུར།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222A8-697A-4591-CCE9-29D1653C3BD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the righteous will shine like the sun in the kingdom of their Father..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"/>
    </mc:Choice>
    <mc:Fallback xmlns="">
      <p:transition spd="slow" advTm="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A6EBC-A3D8-63F8-A2A6-0D801F92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D1360-7F5C-D956-291F-F8D84A469AC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456B29-DDA2-3835-557B-A3403436A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5F4C9-15CC-74CA-5E6F-C949060A80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ཡང་རྣ་བ་ཡོད་པ་ཐམས་ཅད་ཀྱིས་གཏམ་འདིར་ཉོན་ཅིག་ཅེས་གསུངས༌སོ།།</a:t>
            </a:r>
            <a:endParaRPr lang="en-IN" sz="7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CEB6E-1423-EB95-552B-E08C68350B0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Whoever has ears should listen.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"/>
    </mc:Choice>
    <mc:Fallback xmlns="">
      <p:transition spd="slow" advTm="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2F000-4690-C505-1225-986118F7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512B4-173C-9CC4-179B-3D540724C324}"/>
              </a:ext>
            </a:extLst>
          </p:cNvPr>
          <p:cNvSpPr txBox="1"/>
          <p:nvPr/>
        </p:nvSpPr>
        <p:spPr>
          <a:xfrm>
            <a:off x="468279" y="5868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2D7F3-9F39-6842-9AAD-AE218CD3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3C5DB-A321-A83E-85B4-F56C4A830D45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2F335-CE4C-9A36-EACB-CC539BFBC743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829C6D-3D47-646E-1DEA-40F7C645F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71D276-7447-E5B4-C7FB-8FA04E812E3C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24ཡང་སྐྱབས་མགོན་ཡེ་ཤུས་དཔེའི་སྒོ་ནས་མི་ཚོགས་ལ་འདི་སྐད༌དུ། ནམ་མཁའི་རྒྱལ་སྲིད་ནི་མི་ཞིག་གིས་ཞིང་ལ་ས་བོན་བཟང་པོ་བཏབ་པ་དང་འདྲ༌སྟེ།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E1361-FE13-F83F-6900-49F280603FFF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24Jesus put before them another parable: “The kingdom of heaven is like a man who sowed good seed in his field.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8"/>
    </mc:Choice>
    <mc:Fallback xmlns="">
      <p:transition spd="slow" advTm="1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B741-76F1-A0F3-8A63-6393C31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387"/>
            <a:ext cx="12192000" cy="74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95FFF-B898-14FC-42DF-9E6FB0BE8FB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AC2381A-8647-7582-EC37-BF9E3A2AB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48DC8-397D-E8B9-EA17-AB767AE0FF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25མི་རྣམས་གཉིད་དུ་ཡུར་བའི་དུས༌སུ། དགྲ་བོ་ཡོང་ནས་རྩྭ་ལྡུམ་གྲོ་ནང་དུ་གཏོར་ཏེ༌སོང༌།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CE7DC-BFBE-8137-E512-7B86A0E2C60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while everyone was asleep, his enemy came and sowed weeds among the wheat, and slipped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3550-CF9F-5729-C4A8-7BA15E79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93E85-4396-D4B5-383A-9EC06035298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8BF8A2-F7E1-0914-E353-03BED2481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22CDC-EB64-366A-242D-AC484AA7DC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26དེ་ནས་སྙེ་མ་ཐོགས་པའི་དུས༌སུ། རྩྭ་ལྡུམ་ཡང་མངོན་པར་གྱུར༌ཏོ།།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46166-D127-10F2-C7C8-D48D4F0A02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26When the wheat sprouted and bore grain, then the weeds also appeared.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spd="slow" advTm="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1254</Words>
  <Application>Microsoft Office PowerPoint</Application>
  <PresentationFormat>Widescreen</PresentationFormat>
  <Paragraphs>79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2025-05-30T07:13:18Z</dcterms:modified>
</cp:coreProperties>
</file>