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4" r:id="rId9"/>
    <p:sldId id="263" r:id="rId10"/>
    <p:sldId id="273" r:id="rId11"/>
    <p:sldId id="264" r:id="rId12"/>
    <p:sldId id="275" r:id="rId13"/>
    <p:sldId id="26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EA1DA-2EBB-4BDC-9D0F-FFC3CD43A5FB}" v="9" dt="2025-05-08T11:08:12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60" d="100"/>
          <a:sy n="60" d="100"/>
        </p:scale>
        <p:origin x="96" y="10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1A9C1390-EF33-47E8-9EDF-54158C381E40}"/>
    <pc:docChg chg="custSel addSld modSld">
      <pc:chgData name="Leonie Smith" userId="fed1330f33f5650e" providerId="LiveId" clId="{1A9C1390-EF33-47E8-9EDF-54158C381E40}" dt="2023-06-22T05:57:20.464" v="37" actId="5793"/>
      <pc:docMkLst>
        <pc:docMk/>
      </pc:docMkLst>
      <pc:sldChg chg="addSp modSp modNotesTx">
        <pc:chgData name="Leonie Smith" userId="fed1330f33f5650e" providerId="LiveId" clId="{1A9C1390-EF33-47E8-9EDF-54158C381E40}" dt="2023-06-22T05:57:20.464" v="37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1A9C1390-EF33-47E8-9EDF-54158C381E40}" dt="2023-06-20T06:28:29.240" v="4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1A9C1390-EF33-47E8-9EDF-54158C381E40}" dt="2023-06-20T06:29:40.646" v="8"/>
        <pc:sldMkLst>
          <pc:docMk/>
          <pc:sldMk cId="4037329247" sldId="261"/>
        </pc:sldMkLst>
      </pc:sldChg>
      <pc:sldChg chg="addSp modSp">
        <pc:chgData name="Leonie Smith" userId="fed1330f33f5650e" providerId="LiveId" clId="{1A9C1390-EF33-47E8-9EDF-54158C381E40}" dt="2023-06-20T06:30:25.280" v="9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1A9C1390-EF33-47E8-9EDF-54158C381E40}" dt="2023-06-20T06:31:05.788" v="13"/>
        <pc:sldMkLst>
          <pc:docMk/>
          <pc:sldMk cId="641208035" sldId="263"/>
        </pc:sldMkLst>
      </pc:sldChg>
      <pc:sldChg chg="addSp modSp">
        <pc:chgData name="Leonie Smith" userId="fed1330f33f5650e" providerId="LiveId" clId="{1A9C1390-EF33-47E8-9EDF-54158C381E40}" dt="2023-06-20T06:31:50.800" v="14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1A9C1390-EF33-47E8-9EDF-54158C381E40}" dt="2023-06-20T06:33:34.573" v="18"/>
        <pc:sldMkLst>
          <pc:docMk/>
          <pc:sldMk cId="978260341" sldId="265"/>
        </pc:sldMkLst>
      </pc:sldChg>
      <pc:sldChg chg="addSp delSp modSp add mod modTransition modAnim">
        <pc:chgData name="Leonie Smith" userId="fed1330f33f5650e" providerId="LiveId" clId="{1A9C1390-EF33-47E8-9EDF-54158C381E40}" dt="2023-06-20T06:36:29.801" v="33"/>
        <pc:sldMkLst>
          <pc:docMk/>
          <pc:sldMk cId="587647767" sldId="277"/>
        </pc:sldMkLst>
      </pc:sldChg>
    </pc:docChg>
  </pc:docChgLst>
  <pc:docChgLst>
    <pc:chgData name="Alfred Smith" userId="3c60a3631c0db8ad" providerId="LiveId" clId="{3C2EA1DA-2EBB-4BDC-9D0F-FFC3CD43A5FB}"/>
    <pc:docChg chg="custSel addSld modSld">
      <pc:chgData name="Alfred Smith" userId="3c60a3631c0db8ad" providerId="LiveId" clId="{3C2EA1DA-2EBB-4BDC-9D0F-FFC3CD43A5FB}" dt="2025-05-08T11:08:12.014" v="16"/>
      <pc:docMkLst>
        <pc:docMk/>
      </pc:docMkLst>
      <pc:sldChg chg="addSp delSp modSp mod">
        <pc:chgData name="Alfred Smith" userId="3c60a3631c0db8ad" providerId="LiveId" clId="{3C2EA1DA-2EBB-4BDC-9D0F-FFC3CD43A5FB}" dt="2025-05-08T10:59:31.534" v="2"/>
        <pc:sldMkLst>
          <pc:docMk/>
          <pc:sldMk cId="1499918570" sldId="257"/>
        </pc:sldMkLst>
        <pc:spChg chg="del">
          <ac:chgData name="Alfred Smith" userId="3c60a3631c0db8ad" providerId="LiveId" clId="{3C2EA1DA-2EBB-4BDC-9D0F-FFC3CD43A5FB}" dt="2025-05-08T10:59:27.654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3C2EA1DA-2EBB-4BDC-9D0F-FFC3CD43A5FB}" dt="2025-05-08T10:59:30.270" v="1" actId="478"/>
          <ac:spMkLst>
            <pc:docMk/>
            <pc:sldMk cId="1499918570" sldId="257"/>
            <ac:spMk id="5" creationId="{BEDC3326-0A54-EB16-162C-09F993319067}"/>
          </ac:spMkLst>
        </pc:spChg>
        <pc:spChg chg="add mod">
          <ac:chgData name="Alfred Smith" userId="3c60a3631c0db8ad" providerId="LiveId" clId="{3C2EA1DA-2EBB-4BDC-9D0F-FFC3CD43A5FB}" dt="2025-05-08T10:59:31.534" v="2"/>
          <ac:spMkLst>
            <pc:docMk/>
            <pc:sldMk cId="1499918570" sldId="257"/>
            <ac:spMk id="6" creationId="{9CECFF6C-46D1-17B3-4FD7-C5A639A95030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3788111665" sldId="258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3788111665" sldId="258"/>
            <ac:spMk id="3" creationId="{C32B9476-E909-9D76-896E-418C9F82CE27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346136586" sldId="260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346136586" sldId="260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3C2EA1DA-2EBB-4BDC-9D0F-FFC3CD43A5FB}" dt="2025-05-08T11:06:56.331" v="6"/>
        <pc:sldMkLst>
          <pc:docMk/>
          <pc:sldMk cId="4037329247" sldId="261"/>
        </pc:sldMkLst>
        <pc:spChg chg="add mod">
          <ac:chgData name="Alfred Smith" userId="3c60a3631c0db8ad" providerId="LiveId" clId="{3C2EA1DA-2EBB-4BDC-9D0F-FFC3CD43A5FB}" dt="2025-05-08T11:06:56.331" v="6"/>
          <ac:spMkLst>
            <pc:docMk/>
            <pc:sldMk cId="4037329247" sldId="261"/>
            <ac:spMk id="2" creationId="{2154A956-E15C-7CB4-6638-F3AB7E9E8A24}"/>
          </ac:spMkLst>
        </pc:spChg>
        <pc:spChg chg="del">
          <ac:chgData name="Alfred Smith" userId="3c60a3631c0db8ad" providerId="LiveId" clId="{3C2EA1DA-2EBB-4BDC-9D0F-FFC3CD43A5FB}" dt="2025-05-08T11:06:55.429" v="5" actId="478"/>
          <ac:spMkLst>
            <pc:docMk/>
            <pc:sldMk cId="4037329247" sldId="261"/>
            <ac:spMk id="3" creationId="{A58184BD-88F1-BA02-40C1-D8403D0EEC0D}"/>
          </ac:spMkLst>
        </pc:spChg>
        <pc:spChg chg="del">
          <ac:chgData name="Alfred Smith" userId="3c60a3631c0db8ad" providerId="LiveId" clId="{3C2EA1DA-2EBB-4BDC-9D0F-FFC3CD43A5FB}" dt="2025-05-08T11:06:55.429" v="5" actId="478"/>
          <ac:spMkLst>
            <pc:docMk/>
            <pc:sldMk cId="4037329247" sldId="261"/>
            <ac:spMk id="4" creationId="{EE2AC625-9141-A801-F431-DD5F79396320}"/>
          </ac:spMkLst>
        </pc:spChg>
        <pc:spChg chg="add mod">
          <ac:chgData name="Alfred Smith" userId="3c60a3631c0db8ad" providerId="LiveId" clId="{3C2EA1DA-2EBB-4BDC-9D0F-FFC3CD43A5FB}" dt="2025-05-08T11:06:56.331" v="6"/>
          <ac:spMkLst>
            <pc:docMk/>
            <pc:sldMk cId="4037329247" sldId="261"/>
            <ac:spMk id="5" creationId="{19685773-1938-F098-A488-5A8EC97D416D}"/>
          </ac:spMkLst>
        </pc:spChg>
      </pc:sldChg>
      <pc:sldChg chg="addSp delSp modSp mod">
        <pc:chgData name="Alfred Smith" userId="3c60a3631c0db8ad" providerId="LiveId" clId="{3C2EA1DA-2EBB-4BDC-9D0F-FFC3CD43A5FB}" dt="2025-05-08T11:07:07.088" v="8"/>
        <pc:sldMkLst>
          <pc:docMk/>
          <pc:sldMk cId="1909638311" sldId="262"/>
        </pc:sldMkLst>
        <pc:spChg chg="add mod">
          <ac:chgData name="Alfred Smith" userId="3c60a3631c0db8ad" providerId="LiveId" clId="{3C2EA1DA-2EBB-4BDC-9D0F-FFC3CD43A5FB}" dt="2025-05-08T11:07:07.088" v="8"/>
          <ac:spMkLst>
            <pc:docMk/>
            <pc:sldMk cId="1909638311" sldId="262"/>
            <ac:spMk id="2" creationId="{0E364E3B-AC09-36C4-8A64-DD35ADA699F9}"/>
          </ac:spMkLst>
        </pc:spChg>
        <pc:spChg chg="del">
          <ac:chgData name="Alfred Smith" userId="3c60a3631c0db8ad" providerId="LiveId" clId="{3C2EA1DA-2EBB-4BDC-9D0F-FFC3CD43A5FB}" dt="2025-05-08T11:07:06.513" v="7" actId="478"/>
          <ac:spMkLst>
            <pc:docMk/>
            <pc:sldMk cId="1909638311" sldId="262"/>
            <ac:spMk id="3" creationId="{A58184BD-88F1-BA02-40C1-D8403D0EEC0D}"/>
          </ac:spMkLst>
        </pc:spChg>
        <pc:spChg chg="del">
          <ac:chgData name="Alfred Smith" userId="3c60a3631c0db8ad" providerId="LiveId" clId="{3C2EA1DA-2EBB-4BDC-9D0F-FFC3CD43A5FB}" dt="2025-05-08T11:07:06.513" v="7" actId="478"/>
          <ac:spMkLst>
            <pc:docMk/>
            <pc:sldMk cId="1909638311" sldId="262"/>
            <ac:spMk id="4" creationId="{EE2AC625-9141-A801-F431-DD5F79396320}"/>
          </ac:spMkLst>
        </pc:spChg>
        <pc:spChg chg="add mod">
          <ac:chgData name="Alfred Smith" userId="3c60a3631c0db8ad" providerId="LiveId" clId="{3C2EA1DA-2EBB-4BDC-9D0F-FFC3CD43A5FB}" dt="2025-05-08T11:07:07.088" v="8"/>
          <ac:spMkLst>
            <pc:docMk/>
            <pc:sldMk cId="1909638311" sldId="262"/>
            <ac:spMk id="5" creationId="{9B184357-9BC9-10DF-A19B-4E447C64C521}"/>
          </ac:spMkLst>
        </pc:spChg>
      </pc:sldChg>
      <pc:sldChg chg="addSp delSp modSp mod">
        <pc:chgData name="Alfred Smith" userId="3c60a3631c0db8ad" providerId="LiveId" clId="{3C2EA1DA-2EBB-4BDC-9D0F-FFC3CD43A5FB}" dt="2025-05-08T11:07:18.225" v="10"/>
        <pc:sldMkLst>
          <pc:docMk/>
          <pc:sldMk cId="641208035" sldId="263"/>
        </pc:sldMkLst>
        <pc:spChg chg="add mod">
          <ac:chgData name="Alfred Smith" userId="3c60a3631c0db8ad" providerId="LiveId" clId="{3C2EA1DA-2EBB-4BDC-9D0F-FFC3CD43A5FB}" dt="2025-05-08T11:07:18.225" v="10"/>
          <ac:spMkLst>
            <pc:docMk/>
            <pc:sldMk cId="641208035" sldId="263"/>
            <ac:spMk id="2" creationId="{E2129D5E-32FD-51C3-3875-48CCE58301CE}"/>
          </ac:spMkLst>
        </pc:spChg>
        <pc:spChg chg="del">
          <ac:chgData name="Alfred Smith" userId="3c60a3631c0db8ad" providerId="LiveId" clId="{3C2EA1DA-2EBB-4BDC-9D0F-FFC3CD43A5FB}" dt="2025-05-08T11:07:17.697" v="9" actId="478"/>
          <ac:spMkLst>
            <pc:docMk/>
            <pc:sldMk cId="641208035" sldId="263"/>
            <ac:spMk id="3" creationId="{A58184BD-88F1-BA02-40C1-D8403D0EEC0D}"/>
          </ac:spMkLst>
        </pc:spChg>
        <pc:spChg chg="del">
          <ac:chgData name="Alfred Smith" userId="3c60a3631c0db8ad" providerId="LiveId" clId="{3C2EA1DA-2EBB-4BDC-9D0F-FFC3CD43A5FB}" dt="2025-05-08T11:07:17.697" v="9" actId="478"/>
          <ac:spMkLst>
            <pc:docMk/>
            <pc:sldMk cId="641208035" sldId="263"/>
            <ac:spMk id="4" creationId="{EE2AC625-9141-A801-F431-DD5F79396320}"/>
          </ac:spMkLst>
        </pc:spChg>
        <pc:spChg chg="add mod">
          <ac:chgData name="Alfred Smith" userId="3c60a3631c0db8ad" providerId="LiveId" clId="{3C2EA1DA-2EBB-4BDC-9D0F-FFC3CD43A5FB}" dt="2025-05-08T11:07:18.225" v="10"/>
          <ac:spMkLst>
            <pc:docMk/>
            <pc:sldMk cId="641208035" sldId="263"/>
            <ac:spMk id="5" creationId="{0B7701A5-360E-E827-07AC-2C11064024BE}"/>
          </ac:spMkLst>
        </pc:spChg>
      </pc:sldChg>
      <pc:sldChg chg="addSp delSp modSp mod">
        <pc:chgData name="Alfred Smith" userId="3c60a3631c0db8ad" providerId="LiveId" clId="{3C2EA1DA-2EBB-4BDC-9D0F-FFC3CD43A5FB}" dt="2025-05-08T11:07:26.763" v="12"/>
        <pc:sldMkLst>
          <pc:docMk/>
          <pc:sldMk cId="4044745628" sldId="264"/>
        </pc:sldMkLst>
        <pc:spChg chg="add mod">
          <ac:chgData name="Alfred Smith" userId="3c60a3631c0db8ad" providerId="LiveId" clId="{3C2EA1DA-2EBB-4BDC-9D0F-FFC3CD43A5FB}" dt="2025-05-08T11:07:26.763" v="12"/>
          <ac:spMkLst>
            <pc:docMk/>
            <pc:sldMk cId="4044745628" sldId="264"/>
            <ac:spMk id="2" creationId="{DE194BF8-46C3-FA50-A274-71F39FBC6934}"/>
          </ac:spMkLst>
        </pc:spChg>
        <pc:spChg chg="del">
          <ac:chgData name="Alfred Smith" userId="3c60a3631c0db8ad" providerId="LiveId" clId="{3C2EA1DA-2EBB-4BDC-9D0F-FFC3CD43A5FB}" dt="2025-05-08T11:07:26.272" v="11" actId="478"/>
          <ac:spMkLst>
            <pc:docMk/>
            <pc:sldMk cId="4044745628" sldId="264"/>
            <ac:spMk id="3" creationId="{A58184BD-88F1-BA02-40C1-D8403D0EEC0D}"/>
          </ac:spMkLst>
        </pc:spChg>
        <pc:spChg chg="del">
          <ac:chgData name="Alfred Smith" userId="3c60a3631c0db8ad" providerId="LiveId" clId="{3C2EA1DA-2EBB-4BDC-9D0F-FFC3CD43A5FB}" dt="2025-05-08T11:07:26.272" v="11" actId="478"/>
          <ac:spMkLst>
            <pc:docMk/>
            <pc:sldMk cId="4044745628" sldId="264"/>
            <ac:spMk id="4" creationId="{EE2AC625-9141-A801-F431-DD5F79396320}"/>
          </ac:spMkLst>
        </pc:spChg>
        <pc:spChg chg="add mod">
          <ac:chgData name="Alfred Smith" userId="3c60a3631c0db8ad" providerId="LiveId" clId="{3C2EA1DA-2EBB-4BDC-9D0F-FFC3CD43A5FB}" dt="2025-05-08T11:07:26.763" v="12"/>
          <ac:spMkLst>
            <pc:docMk/>
            <pc:sldMk cId="4044745628" sldId="264"/>
            <ac:spMk id="5" creationId="{639BB627-C360-EF5E-9DEB-D85BB6C39A9A}"/>
          </ac:spMkLst>
        </pc:spChg>
      </pc:sldChg>
      <pc:sldChg chg="addSp delSp modSp mod">
        <pc:chgData name="Alfred Smith" userId="3c60a3631c0db8ad" providerId="LiveId" clId="{3C2EA1DA-2EBB-4BDC-9D0F-FFC3CD43A5FB}" dt="2025-05-08T11:07:34.612" v="14"/>
        <pc:sldMkLst>
          <pc:docMk/>
          <pc:sldMk cId="978260341" sldId="265"/>
        </pc:sldMkLst>
        <pc:spChg chg="add mod">
          <ac:chgData name="Alfred Smith" userId="3c60a3631c0db8ad" providerId="LiveId" clId="{3C2EA1DA-2EBB-4BDC-9D0F-FFC3CD43A5FB}" dt="2025-05-08T11:07:34.612" v="14"/>
          <ac:spMkLst>
            <pc:docMk/>
            <pc:sldMk cId="978260341" sldId="265"/>
            <ac:spMk id="2" creationId="{CC871273-974C-6113-EF27-DEBC69A83913}"/>
          </ac:spMkLst>
        </pc:spChg>
        <pc:spChg chg="del">
          <ac:chgData name="Alfred Smith" userId="3c60a3631c0db8ad" providerId="LiveId" clId="{3C2EA1DA-2EBB-4BDC-9D0F-FFC3CD43A5FB}" dt="2025-05-08T11:07:34.084" v="13" actId="478"/>
          <ac:spMkLst>
            <pc:docMk/>
            <pc:sldMk cId="978260341" sldId="265"/>
            <ac:spMk id="3" creationId="{A58184BD-88F1-BA02-40C1-D8403D0EEC0D}"/>
          </ac:spMkLst>
        </pc:spChg>
        <pc:spChg chg="del">
          <ac:chgData name="Alfred Smith" userId="3c60a3631c0db8ad" providerId="LiveId" clId="{3C2EA1DA-2EBB-4BDC-9D0F-FFC3CD43A5FB}" dt="2025-05-08T11:07:34.084" v="13" actId="478"/>
          <ac:spMkLst>
            <pc:docMk/>
            <pc:sldMk cId="978260341" sldId="265"/>
            <ac:spMk id="4" creationId="{EE2AC625-9141-A801-F431-DD5F79396320}"/>
          </ac:spMkLst>
        </pc:spChg>
        <pc:spChg chg="add mod">
          <ac:chgData name="Alfred Smith" userId="3c60a3631c0db8ad" providerId="LiveId" clId="{3C2EA1DA-2EBB-4BDC-9D0F-FFC3CD43A5FB}" dt="2025-05-08T11:07:34.612" v="14"/>
          <ac:spMkLst>
            <pc:docMk/>
            <pc:sldMk cId="978260341" sldId="265"/>
            <ac:spMk id="5" creationId="{D1375EBC-DF37-A414-AC33-F6C65E93EB0C}"/>
          </ac:spMkLst>
        </pc:spChg>
      </pc:sldChg>
      <pc:sldChg chg="addSp modSp">
        <pc:chgData name="Alfred Smith" userId="3c60a3631c0db8ad" providerId="LiveId" clId="{3C2EA1DA-2EBB-4BDC-9D0F-FFC3CD43A5FB}" dt="2025-05-08T11:02:06.070" v="4"/>
        <pc:sldMkLst>
          <pc:docMk/>
          <pc:sldMk cId="939110669" sldId="271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939110669" sldId="271"/>
            <ac:spMk id="3" creationId="{25D05D38-0B53-230C-A34A-3D23FC55C290}"/>
          </ac:spMkLst>
        </pc:spChg>
        <pc:spChg chg="add mod">
          <ac:chgData name="Alfred Smith" userId="3c60a3631c0db8ad" providerId="LiveId" clId="{3C2EA1DA-2EBB-4BDC-9D0F-FFC3CD43A5FB}" dt="2025-05-08T11:02:06.070" v="4"/>
          <ac:spMkLst>
            <pc:docMk/>
            <pc:sldMk cId="939110669" sldId="271"/>
            <ac:spMk id="4" creationId="{7EF7A98F-8E66-C4AB-5B0E-0FB494CEBCA2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4024569785" sldId="272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4024569785" sldId="272"/>
            <ac:spMk id="2" creationId="{B11661E2-CC70-B8E8-32D5-1BB0D6AA413E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487179600" sldId="273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487179600" sldId="273"/>
            <ac:spMk id="2" creationId="{7FD1155D-9402-697C-D057-7921B84BC9AF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168401200" sldId="274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168401200" sldId="274"/>
            <ac:spMk id="2" creationId="{628D8E20-F4A3-1A6F-C587-A58D3D536DD4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996969115" sldId="275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996969115" sldId="275"/>
            <ac:spMk id="2" creationId="{60C404D8-1B35-BE84-F1CF-0BD19400EFBB}"/>
          </ac:spMkLst>
        </pc:spChg>
      </pc:sldChg>
      <pc:sldChg chg="modSp">
        <pc:chgData name="Alfred Smith" userId="3c60a3631c0db8ad" providerId="LiveId" clId="{3C2EA1DA-2EBB-4BDC-9D0F-FFC3CD43A5FB}" dt="2025-05-08T11:00:25.132" v="3"/>
        <pc:sldMkLst>
          <pc:docMk/>
          <pc:sldMk cId="2390376940" sldId="276"/>
        </pc:sldMkLst>
        <pc:spChg chg="mod">
          <ac:chgData name="Alfred Smith" userId="3c60a3631c0db8ad" providerId="LiveId" clId="{3C2EA1DA-2EBB-4BDC-9D0F-FFC3CD43A5FB}" dt="2025-05-08T11:00:25.132" v="3"/>
          <ac:spMkLst>
            <pc:docMk/>
            <pc:sldMk cId="2390376940" sldId="276"/>
            <ac:spMk id="4" creationId="{707B5AD1-0080-5201-116E-D8CD2C4C5562}"/>
          </ac:spMkLst>
        </pc:spChg>
      </pc:sldChg>
      <pc:sldChg chg="addSp modSp new">
        <pc:chgData name="Alfred Smith" userId="3c60a3631c0db8ad" providerId="LiveId" clId="{3C2EA1DA-2EBB-4BDC-9D0F-FFC3CD43A5FB}" dt="2025-05-08T11:08:12.014" v="16"/>
        <pc:sldMkLst>
          <pc:docMk/>
          <pc:sldMk cId="2506982724" sldId="278"/>
        </pc:sldMkLst>
        <pc:picChg chg="add mod">
          <ac:chgData name="Alfred Smith" userId="3c60a3631c0db8ad" providerId="LiveId" clId="{3C2EA1DA-2EBB-4BDC-9D0F-FFC3CD43A5FB}" dt="2025-05-08T11:08:12.014" v="16"/>
          <ac:picMkLst>
            <pc:docMk/>
            <pc:sldMk cId="2506982724" sldId="278"/>
            <ac:picMk id="2" creationId="{4B6761C5-ACF2-098A-EE1B-BB82773C3D3C}"/>
          </ac:picMkLst>
        </pc:picChg>
      </pc:sldChg>
    </pc:docChg>
  </pc:docChgLst>
  <pc:docChgLst>
    <pc:chgData name="Alfred Smith" userId="3c60a3631c0db8ad" providerId="LiveId" clId="{5C29B3F4-62D7-4513-B5E3-B1D75DC077A0}"/>
    <pc:docChg chg="modSld">
      <pc:chgData name="Alfred Smith" userId="3c60a3631c0db8ad" providerId="LiveId" clId="{5C29B3F4-62D7-4513-B5E3-B1D75DC077A0}" dt="2023-09-20T07:57:29.884" v="10"/>
      <pc:docMkLst>
        <pc:docMk/>
      </pc:docMkLst>
      <pc:sldChg chg="addSp modSp">
        <pc:chgData name="Alfred Smith" userId="3c60a3631c0db8ad" providerId="LiveId" clId="{5C29B3F4-62D7-4513-B5E3-B1D75DC077A0}" dt="2023-09-20T07:56:24.616" v="0"/>
        <pc:sldMkLst>
          <pc:docMk/>
          <pc:sldMk cId="3788111665" sldId="258"/>
        </pc:sldMkLst>
      </pc:sldChg>
      <pc:sldChg chg="addSp modSp">
        <pc:chgData name="Alfred Smith" userId="3c60a3631c0db8ad" providerId="LiveId" clId="{5C29B3F4-62D7-4513-B5E3-B1D75DC077A0}" dt="2023-09-20T07:56:26.924" v="1"/>
        <pc:sldMkLst>
          <pc:docMk/>
          <pc:sldMk cId="939110669" sldId="271"/>
        </pc:sldMkLst>
      </pc:sldChg>
      <pc:sldChg chg="addSp modSp">
        <pc:chgData name="Alfred Smith" userId="3c60a3631c0db8ad" providerId="LiveId" clId="{5C29B3F4-62D7-4513-B5E3-B1D75DC077A0}" dt="2023-09-20T07:56:41.112" v="2"/>
        <pc:sldMkLst>
          <pc:docMk/>
          <pc:sldMk cId="4024569785" sldId="272"/>
        </pc:sldMkLst>
      </pc:sldChg>
      <pc:sldChg chg="addSp modSp">
        <pc:chgData name="Alfred Smith" userId="3c60a3631c0db8ad" providerId="LiveId" clId="{5C29B3F4-62D7-4513-B5E3-B1D75DC077A0}" dt="2023-09-20T07:56:58.945" v="4"/>
        <pc:sldMkLst>
          <pc:docMk/>
          <pc:sldMk cId="487179600" sldId="273"/>
        </pc:sldMkLst>
      </pc:sldChg>
      <pc:sldChg chg="addSp modSp">
        <pc:chgData name="Alfred Smith" userId="3c60a3631c0db8ad" providerId="LiveId" clId="{5C29B3F4-62D7-4513-B5E3-B1D75DC077A0}" dt="2023-09-20T07:56:49.244" v="3"/>
        <pc:sldMkLst>
          <pc:docMk/>
          <pc:sldMk cId="2168401200" sldId="274"/>
        </pc:sldMkLst>
      </pc:sldChg>
      <pc:sldChg chg="addSp modSp mod">
        <pc:chgData name="Alfred Smith" userId="3c60a3631c0db8ad" providerId="LiveId" clId="{5C29B3F4-62D7-4513-B5E3-B1D75DC077A0}" dt="2023-09-20T07:57:13.196" v="7" actId="20577"/>
        <pc:sldMkLst>
          <pc:docMk/>
          <pc:sldMk cId="2996969115" sldId="275"/>
        </pc:sldMkLst>
      </pc:sldChg>
      <pc:sldChg chg="addSp delSp modSp">
        <pc:chgData name="Alfred Smith" userId="3c60a3631c0db8ad" providerId="LiveId" clId="{5C29B3F4-62D7-4513-B5E3-B1D75DC077A0}" dt="2023-09-20T07:57:29.884" v="10"/>
        <pc:sldMkLst>
          <pc:docMk/>
          <pc:sldMk cId="239037694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P05 </a:t>
            </a:r>
            <a:r>
              <a:rPr lang="en-IN" sz="1200" b="1" i="0" u="none" strike="noStrike" baseline="0" dirty="0">
                <a:latin typeface="TimesNewRomanPS-BoldMT"/>
              </a:rPr>
              <a:t>Kingdom Parables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The Wise and Foolish Builders - Luke 6:46-49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Rich Man and Lazarus Luke 16:19-31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The Weeds - Matthew 13:24-30; 36-43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The Hidden Treasure - Matt 13:44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The Rich Fool - Luke 12:13-34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Ten Virgins - Matthew 25:1-13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The Talents - Matthew 25:14-30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62-4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0947231-223A-5274-7CC8-EDCF0D138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ECFF6C-46D1-17B3-4FD7-C5A639A95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5"/>
    </mc:Choice>
    <mc:Fallback xmlns="">
      <p:transition spd="slow" advTm="3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5206A-6292-A204-30A6-C12A3DDC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D1155D-9402-697C-D057-7921B84BC9AF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16434BA-DA8E-4772-EE0C-53D74B5A5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94BF8-46C3-FA50-A274-71F39FBC693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45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ཡང་དཀོན་མཆོག་གི་རྒྱལ་སྲིད་ནི་མུ་ཏིག་སྤུས་ལེགས་འཚོལ་བའི་ཚོང་དཔོན་ཞིག་དང་འདྲ་བ་ཡིན།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BB627-C360-EF5E-9DEB-D85BB6C39A9A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45Again, the kingdom of heaven is like a merchant in search of fine pearls.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4"/>
    </mc:Choice>
    <mc:Fallback xmlns="">
      <p:transition spd="slow" advTm="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780-2E73-3315-6C43-292A9DDD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4" r="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404D8-1B35-BE84-F1CF-0BD19400EFBB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DB348AC2-0695-31DC-4242-1BD591034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871273-974C-6113-EF27-DEBC69A8391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མུ་ཏིག་རིན་ཆེན་ཞིག་མཐོང་ནས་ཕར་ཕྱིན་ཞིང་རང་ལ་ཡོད་པ་ཐམས་ཅད་བཙོངས་ཏེ་ཉོས།”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75EBC-DF37-A414-AC33-F6C65E93EB0C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46When he found one very precious pearl, he went away and sold all he had and bought 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6"/>
    </mc:Choice>
    <mc:Fallback xmlns="">
      <p:transition spd="slow" advTm="7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C8E9-2459-86B0-9B71-DC5BD385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B5AD1-0080-5201-116E-D8CD2C4C5562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13:46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1E8ED256-26C8-2E80-3B61-FCD63A3E71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2"/>
    </mc:Choice>
    <mc:Fallback xmlns="">
      <p:transition spd="slow" advTm="1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761C5-ACF2-098A-EE1B-BB82773C3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8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C4414-F4D6-6A7A-AA5A-26268FE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B9476-E909-9D76-896E-418C9F82CE27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8000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>
                <a:latin typeface="TimesNewRomanPSMT"/>
              </a:rPr>
              <a:t>The Hidden Treasure - Matt 13:44-46</a:t>
            </a:r>
            <a:endParaRPr lang="en-IN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60AD318-BF4A-ED47-B686-81816EAFD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9"/>
    </mc:Choice>
    <mc:Fallback xmlns="">
      <p:transition spd="slow" advTm="5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F184-DCBE-BDAC-F677-D8551FA0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D05D38-0B53-230C-A34A-3D23FC55C290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EF7A98F-8E66-C4AB-5B0E-0FB494CEBCA2}"/>
              </a:ext>
            </a:extLst>
          </p:cNvPr>
          <p:cNvSpPr txBox="1"/>
          <p:nvPr/>
        </p:nvSpPr>
        <p:spPr>
          <a:xfrm>
            <a:off x="450574" y="602075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8B00ADE-6AF0-D04E-449B-D2C93CF91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54A956-E15C-7CB4-6638-F3AB7E9E8A24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000" dirty="0">
                <a:solidFill>
                  <a:srgbClr val="777A7B"/>
                </a:solidFill>
                <a:latin typeface="Arial" panose="020B0604020202020204" pitchFamily="34" charset="0"/>
              </a:rPr>
              <a:t>44</a:t>
            </a:r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“དཀོན་མཆོག་གི་རྒྱལ་སྲིད་ནི་ཞིང་ཁར་སྦས་ཡོད་པའི་གཏེར་ཞིག་དང་འདྲ་བ་ཡིན།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85773-1938-F098-A488-5A8EC97D416D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44The kingdom of heaven is like treasure hidden in a field...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8"/>
    </mc:Choice>
    <mc:Fallback xmlns="">
      <p:transition spd="slow" advTm="9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A7AD-3EA3-07E4-E6DC-D8E201CA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661E2-CC70-B8E8-32D5-1BB0D6AA413E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51076E8-3BF5-69D4-1341-ED4B81F860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64E3B-AC09-36C4-8A64-DD35ADA699F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 མི་ཞིག་གིས་གཏེར་དེ་རྙེད་ནས་ཡང་བསྐྱར་སྦས་པ་དང༌། དགའ་བའི་ངང་ནས་སོང་ཞིང༌།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184357-9BC9-10DF-A19B-4E447C64C521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When a man found it, he hid it again,…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89"/>
    </mc:Choice>
    <mc:Fallback xmlns="">
      <p:transition spd="slow" advTm="5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99318-7E74-08C1-0766-F4B3EC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D8E20-F4A3-1A6F-C587-A58D3D536DD4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3AFF42F-E546-5B13-AA0F-B6EC66BDEA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129D5E-32FD-51C3-3875-48CCE58301CE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རང་ལ་ཡོད་པ་ཐམས་ཅད་བཙོངས་ནས་ཞིང་ཁ་དེ་ཉོས།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701A5-360E-E827-07AC-2C11064024BE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and in his joy he went and sold all he had and bought that field.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0"/>
    </mc:Choice>
    <mc:Fallback xmlns="">
      <p:transition spd="slow" advTm="6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2619</TotalTime>
  <Words>481</Words>
  <Application>Microsoft Office PowerPoint</Application>
  <PresentationFormat>Widescreen</PresentationFormat>
  <Paragraphs>44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62-4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2025-05-08T11:08:13Z</dcterms:modified>
</cp:coreProperties>
</file>