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60" r:id="rId4"/>
    <p:sldId id="271" r:id="rId5"/>
    <p:sldId id="261" r:id="rId6"/>
    <p:sldId id="272" r:id="rId7"/>
    <p:sldId id="262" r:id="rId8"/>
    <p:sldId id="274" r:id="rId9"/>
    <p:sldId id="263" r:id="rId10"/>
    <p:sldId id="273" r:id="rId11"/>
    <p:sldId id="264" r:id="rId12"/>
    <p:sldId id="275" r:id="rId13"/>
    <p:sldId id="265" r:id="rId14"/>
    <p:sldId id="276" r:id="rId15"/>
    <p:sldId id="277" r:id="rId16"/>
    <p:sldId id="27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AC4FF1-F814-41CB-B476-D6BA2B9F5EAD}" v="5" dt="2025-05-30T07:18:14.5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467" autoAdjust="0"/>
  </p:normalViewPr>
  <p:slideViewPr>
    <p:cSldViewPr snapToGrid="0">
      <p:cViewPr varScale="1">
        <p:scale>
          <a:sx n="48" d="100"/>
          <a:sy n="48" d="100"/>
        </p:scale>
        <p:origin x="67" y="7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ie Smith" userId="fed1330f33f5650e" providerId="LiveId" clId="{1A9C1390-EF33-47E8-9EDF-54158C381E40}"/>
    <pc:docChg chg="custSel addSld modSld">
      <pc:chgData name="Leonie Smith" userId="fed1330f33f5650e" providerId="LiveId" clId="{1A9C1390-EF33-47E8-9EDF-54158C381E40}" dt="2023-06-22T05:57:20.464" v="37" actId="5793"/>
      <pc:docMkLst>
        <pc:docMk/>
      </pc:docMkLst>
      <pc:sldChg chg="addSp modSp modNotesTx">
        <pc:chgData name="Leonie Smith" userId="fed1330f33f5650e" providerId="LiveId" clId="{1A9C1390-EF33-47E8-9EDF-54158C381E40}" dt="2023-06-22T05:57:20.464" v="37" actId="5793"/>
        <pc:sldMkLst>
          <pc:docMk/>
          <pc:sldMk cId="1499918570" sldId="257"/>
        </pc:sldMkLst>
      </pc:sldChg>
      <pc:sldChg chg="addSp delSp modSp mod modTransition modAnim">
        <pc:chgData name="Leonie Smith" userId="fed1330f33f5650e" providerId="LiveId" clId="{1A9C1390-EF33-47E8-9EDF-54158C381E40}" dt="2023-06-20T06:28:29.240" v="4"/>
        <pc:sldMkLst>
          <pc:docMk/>
          <pc:sldMk cId="2346136586" sldId="260"/>
        </pc:sldMkLst>
      </pc:sldChg>
      <pc:sldChg chg="addSp delSp modSp mod modTransition modAnim">
        <pc:chgData name="Leonie Smith" userId="fed1330f33f5650e" providerId="LiveId" clId="{1A9C1390-EF33-47E8-9EDF-54158C381E40}" dt="2023-06-20T06:29:40.646" v="8"/>
        <pc:sldMkLst>
          <pc:docMk/>
          <pc:sldMk cId="4037329247" sldId="261"/>
        </pc:sldMkLst>
      </pc:sldChg>
      <pc:sldChg chg="addSp modSp">
        <pc:chgData name="Leonie Smith" userId="fed1330f33f5650e" providerId="LiveId" clId="{1A9C1390-EF33-47E8-9EDF-54158C381E40}" dt="2023-06-20T06:30:25.280" v="9"/>
        <pc:sldMkLst>
          <pc:docMk/>
          <pc:sldMk cId="1909638311" sldId="262"/>
        </pc:sldMkLst>
      </pc:sldChg>
      <pc:sldChg chg="addSp delSp modSp mod modTransition modAnim">
        <pc:chgData name="Leonie Smith" userId="fed1330f33f5650e" providerId="LiveId" clId="{1A9C1390-EF33-47E8-9EDF-54158C381E40}" dt="2023-06-20T06:31:05.788" v="13"/>
        <pc:sldMkLst>
          <pc:docMk/>
          <pc:sldMk cId="641208035" sldId="263"/>
        </pc:sldMkLst>
      </pc:sldChg>
      <pc:sldChg chg="addSp modSp">
        <pc:chgData name="Leonie Smith" userId="fed1330f33f5650e" providerId="LiveId" clId="{1A9C1390-EF33-47E8-9EDF-54158C381E40}" dt="2023-06-20T06:31:50.800" v="14"/>
        <pc:sldMkLst>
          <pc:docMk/>
          <pc:sldMk cId="4044745628" sldId="264"/>
        </pc:sldMkLst>
      </pc:sldChg>
      <pc:sldChg chg="addSp delSp modSp mod modTransition modAnim">
        <pc:chgData name="Leonie Smith" userId="fed1330f33f5650e" providerId="LiveId" clId="{1A9C1390-EF33-47E8-9EDF-54158C381E40}" dt="2023-06-20T06:33:34.573" v="18"/>
        <pc:sldMkLst>
          <pc:docMk/>
          <pc:sldMk cId="978260341" sldId="265"/>
        </pc:sldMkLst>
      </pc:sldChg>
      <pc:sldChg chg="addSp delSp modSp add mod modTransition modAnim">
        <pc:chgData name="Leonie Smith" userId="fed1330f33f5650e" providerId="LiveId" clId="{1A9C1390-EF33-47E8-9EDF-54158C381E40}" dt="2023-06-20T06:36:29.801" v="33"/>
        <pc:sldMkLst>
          <pc:docMk/>
          <pc:sldMk cId="587647767" sldId="277"/>
        </pc:sldMkLst>
      </pc:sldChg>
    </pc:docChg>
  </pc:docChgLst>
  <pc:docChgLst>
    <pc:chgData name="Alfred Smith" userId="3c60a3631c0db8ad" providerId="LiveId" clId="{3C2EA1DA-2EBB-4BDC-9D0F-FFC3CD43A5FB}"/>
    <pc:docChg chg="custSel addSld modSld">
      <pc:chgData name="Alfred Smith" userId="3c60a3631c0db8ad" providerId="LiveId" clId="{3C2EA1DA-2EBB-4BDC-9D0F-FFC3CD43A5FB}" dt="2025-05-08T11:08:12.014" v="16"/>
      <pc:docMkLst>
        <pc:docMk/>
      </pc:docMkLst>
      <pc:sldChg chg="addSp delSp modSp mod">
        <pc:chgData name="Alfred Smith" userId="3c60a3631c0db8ad" providerId="LiveId" clId="{3C2EA1DA-2EBB-4BDC-9D0F-FFC3CD43A5FB}" dt="2025-05-08T10:59:31.534" v="2"/>
        <pc:sldMkLst>
          <pc:docMk/>
          <pc:sldMk cId="1499918570" sldId="257"/>
        </pc:sldMkLst>
        <pc:spChg chg="add mod">
          <ac:chgData name="Alfred Smith" userId="3c60a3631c0db8ad" providerId="LiveId" clId="{3C2EA1DA-2EBB-4BDC-9D0F-FFC3CD43A5FB}" dt="2025-05-08T10:59:31.534" v="2"/>
          <ac:spMkLst>
            <pc:docMk/>
            <pc:sldMk cId="1499918570" sldId="257"/>
            <ac:spMk id="6" creationId="{9CECFF6C-46D1-17B3-4FD7-C5A639A95030}"/>
          </ac:spMkLst>
        </pc:spChg>
      </pc:sldChg>
      <pc:sldChg chg="modSp">
        <pc:chgData name="Alfred Smith" userId="3c60a3631c0db8ad" providerId="LiveId" clId="{3C2EA1DA-2EBB-4BDC-9D0F-FFC3CD43A5FB}" dt="2025-05-08T11:00:25.132" v="3"/>
        <pc:sldMkLst>
          <pc:docMk/>
          <pc:sldMk cId="3788111665" sldId="258"/>
        </pc:sldMkLst>
        <pc:spChg chg="mod">
          <ac:chgData name="Alfred Smith" userId="3c60a3631c0db8ad" providerId="LiveId" clId="{3C2EA1DA-2EBB-4BDC-9D0F-FFC3CD43A5FB}" dt="2025-05-08T11:00:25.132" v="3"/>
          <ac:spMkLst>
            <pc:docMk/>
            <pc:sldMk cId="3788111665" sldId="258"/>
            <ac:spMk id="3" creationId="{C32B9476-E909-9D76-896E-418C9F82CE27}"/>
          </ac:spMkLst>
        </pc:spChg>
      </pc:sldChg>
      <pc:sldChg chg="modSp">
        <pc:chgData name="Alfred Smith" userId="3c60a3631c0db8ad" providerId="LiveId" clId="{3C2EA1DA-2EBB-4BDC-9D0F-FFC3CD43A5FB}" dt="2025-05-08T11:00:25.132" v="3"/>
        <pc:sldMkLst>
          <pc:docMk/>
          <pc:sldMk cId="2346136586" sldId="260"/>
        </pc:sldMkLst>
        <pc:spChg chg="mod">
          <ac:chgData name="Alfred Smith" userId="3c60a3631c0db8ad" providerId="LiveId" clId="{3C2EA1DA-2EBB-4BDC-9D0F-FFC3CD43A5FB}" dt="2025-05-08T11:00:25.132" v="3"/>
          <ac:spMkLst>
            <pc:docMk/>
            <pc:sldMk cId="2346136586" sldId="260"/>
            <ac:spMk id="3" creationId="{A58184BD-88F1-BA02-40C1-D8403D0EEC0D}"/>
          </ac:spMkLst>
        </pc:spChg>
      </pc:sldChg>
      <pc:sldChg chg="addSp delSp modSp mod">
        <pc:chgData name="Alfred Smith" userId="3c60a3631c0db8ad" providerId="LiveId" clId="{3C2EA1DA-2EBB-4BDC-9D0F-FFC3CD43A5FB}" dt="2025-05-08T11:06:56.331" v="6"/>
        <pc:sldMkLst>
          <pc:docMk/>
          <pc:sldMk cId="4037329247" sldId="261"/>
        </pc:sldMkLst>
        <pc:spChg chg="add mod">
          <ac:chgData name="Alfred Smith" userId="3c60a3631c0db8ad" providerId="LiveId" clId="{3C2EA1DA-2EBB-4BDC-9D0F-FFC3CD43A5FB}" dt="2025-05-08T11:06:56.331" v="6"/>
          <ac:spMkLst>
            <pc:docMk/>
            <pc:sldMk cId="4037329247" sldId="261"/>
            <ac:spMk id="2" creationId="{2154A956-E15C-7CB4-6638-F3AB7E9E8A24}"/>
          </ac:spMkLst>
        </pc:spChg>
        <pc:spChg chg="add mod">
          <ac:chgData name="Alfred Smith" userId="3c60a3631c0db8ad" providerId="LiveId" clId="{3C2EA1DA-2EBB-4BDC-9D0F-FFC3CD43A5FB}" dt="2025-05-08T11:06:56.331" v="6"/>
          <ac:spMkLst>
            <pc:docMk/>
            <pc:sldMk cId="4037329247" sldId="261"/>
            <ac:spMk id="5" creationId="{19685773-1938-F098-A488-5A8EC97D416D}"/>
          </ac:spMkLst>
        </pc:spChg>
      </pc:sldChg>
      <pc:sldChg chg="addSp delSp modSp mod">
        <pc:chgData name="Alfred Smith" userId="3c60a3631c0db8ad" providerId="LiveId" clId="{3C2EA1DA-2EBB-4BDC-9D0F-FFC3CD43A5FB}" dt="2025-05-08T11:07:07.088" v="8"/>
        <pc:sldMkLst>
          <pc:docMk/>
          <pc:sldMk cId="1909638311" sldId="262"/>
        </pc:sldMkLst>
        <pc:spChg chg="add mod">
          <ac:chgData name="Alfred Smith" userId="3c60a3631c0db8ad" providerId="LiveId" clId="{3C2EA1DA-2EBB-4BDC-9D0F-FFC3CD43A5FB}" dt="2025-05-08T11:07:07.088" v="8"/>
          <ac:spMkLst>
            <pc:docMk/>
            <pc:sldMk cId="1909638311" sldId="262"/>
            <ac:spMk id="2" creationId="{0E364E3B-AC09-36C4-8A64-DD35ADA699F9}"/>
          </ac:spMkLst>
        </pc:spChg>
        <pc:spChg chg="add mod">
          <ac:chgData name="Alfred Smith" userId="3c60a3631c0db8ad" providerId="LiveId" clId="{3C2EA1DA-2EBB-4BDC-9D0F-FFC3CD43A5FB}" dt="2025-05-08T11:07:07.088" v="8"/>
          <ac:spMkLst>
            <pc:docMk/>
            <pc:sldMk cId="1909638311" sldId="262"/>
            <ac:spMk id="5" creationId="{9B184357-9BC9-10DF-A19B-4E447C64C521}"/>
          </ac:spMkLst>
        </pc:spChg>
      </pc:sldChg>
      <pc:sldChg chg="addSp delSp modSp mod">
        <pc:chgData name="Alfred Smith" userId="3c60a3631c0db8ad" providerId="LiveId" clId="{3C2EA1DA-2EBB-4BDC-9D0F-FFC3CD43A5FB}" dt="2025-05-08T11:07:18.225" v="10"/>
        <pc:sldMkLst>
          <pc:docMk/>
          <pc:sldMk cId="641208035" sldId="263"/>
        </pc:sldMkLst>
        <pc:spChg chg="add mod">
          <ac:chgData name="Alfred Smith" userId="3c60a3631c0db8ad" providerId="LiveId" clId="{3C2EA1DA-2EBB-4BDC-9D0F-FFC3CD43A5FB}" dt="2025-05-08T11:07:18.225" v="10"/>
          <ac:spMkLst>
            <pc:docMk/>
            <pc:sldMk cId="641208035" sldId="263"/>
            <ac:spMk id="2" creationId="{E2129D5E-32FD-51C3-3875-48CCE58301CE}"/>
          </ac:spMkLst>
        </pc:spChg>
        <pc:spChg chg="add mod">
          <ac:chgData name="Alfred Smith" userId="3c60a3631c0db8ad" providerId="LiveId" clId="{3C2EA1DA-2EBB-4BDC-9D0F-FFC3CD43A5FB}" dt="2025-05-08T11:07:18.225" v="10"/>
          <ac:spMkLst>
            <pc:docMk/>
            <pc:sldMk cId="641208035" sldId="263"/>
            <ac:spMk id="5" creationId="{0B7701A5-360E-E827-07AC-2C11064024BE}"/>
          </ac:spMkLst>
        </pc:spChg>
      </pc:sldChg>
      <pc:sldChg chg="addSp delSp modSp mod">
        <pc:chgData name="Alfred Smith" userId="3c60a3631c0db8ad" providerId="LiveId" clId="{3C2EA1DA-2EBB-4BDC-9D0F-FFC3CD43A5FB}" dt="2025-05-08T11:07:26.763" v="12"/>
        <pc:sldMkLst>
          <pc:docMk/>
          <pc:sldMk cId="4044745628" sldId="264"/>
        </pc:sldMkLst>
        <pc:spChg chg="add mod">
          <ac:chgData name="Alfred Smith" userId="3c60a3631c0db8ad" providerId="LiveId" clId="{3C2EA1DA-2EBB-4BDC-9D0F-FFC3CD43A5FB}" dt="2025-05-08T11:07:26.763" v="12"/>
          <ac:spMkLst>
            <pc:docMk/>
            <pc:sldMk cId="4044745628" sldId="264"/>
            <ac:spMk id="2" creationId="{DE194BF8-46C3-FA50-A274-71F39FBC6934}"/>
          </ac:spMkLst>
        </pc:spChg>
        <pc:spChg chg="add mod">
          <ac:chgData name="Alfred Smith" userId="3c60a3631c0db8ad" providerId="LiveId" clId="{3C2EA1DA-2EBB-4BDC-9D0F-FFC3CD43A5FB}" dt="2025-05-08T11:07:26.763" v="12"/>
          <ac:spMkLst>
            <pc:docMk/>
            <pc:sldMk cId="4044745628" sldId="264"/>
            <ac:spMk id="5" creationId="{639BB627-C360-EF5E-9DEB-D85BB6C39A9A}"/>
          </ac:spMkLst>
        </pc:spChg>
      </pc:sldChg>
      <pc:sldChg chg="addSp delSp modSp mod">
        <pc:chgData name="Alfred Smith" userId="3c60a3631c0db8ad" providerId="LiveId" clId="{3C2EA1DA-2EBB-4BDC-9D0F-FFC3CD43A5FB}" dt="2025-05-08T11:07:34.612" v="14"/>
        <pc:sldMkLst>
          <pc:docMk/>
          <pc:sldMk cId="978260341" sldId="265"/>
        </pc:sldMkLst>
        <pc:spChg chg="add mod">
          <ac:chgData name="Alfred Smith" userId="3c60a3631c0db8ad" providerId="LiveId" clId="{3C2EA1DA-2EBB-4BDC-9D0F-FFC3CD43A5FB}" dt="2025-05-08T11:07:34.612" v="14"/>
          <ac:spMkLst>
            <pc:docMk/>
            <pc:sldMk cId="978260341" sldId="265"/>
            <ac:spMk id="2" creationId="{CC871273-974C-6113-EF27-DEBC69A83913}"/>
          </ac:spMkLst>
        </pc:spChg>
        <pc:spChg chg="add mod">
          <ac:chgData name="Alfred Smith" userId="3c60a3631c0db8ad" providerId="LiveId" clId="{3C2EA1DA-2EBB-4BDC-9D0F-FFC3CD43A5FB}" dt="2025-05-08T11:07:34.612" v="14"/>
          <ac:spMkLst>
            <pc:docMk/>
            <pc:sldMk cId="978260341" sldId="265"/>
            <ac:spMk id="5" creationId="{D1375EBC-DF37-A414-AC33-F6C65E93EB0C}"/>
          </ac:spMkLst>
        </pc:spChg>
      </pc:sldChg>
      <pc:sldChg chg="addSp modSp">
        <pc:chgData name="Alfred Smith" userId="3c60a3631c0db8ad" providerId="LiveId" clId="{3C2EA1DA-2EBB-4BDC-9D0F-FFC3CD43A5FB}" dt="2025-05-08T11:02:06.070" v="4"/>
        <pc:sldMkLst>
          <pc:docMk/>
          <pc:sldMk cId="939110669" sldId="271"/>
        </pc:sldMkLst>
        <pc:spChg chg="mod">
          <ac:chgData name="Alfred Smith" userId="3c60a3631c0db8ad" providerId="LiveId" clId="{3C2EA1DA-2EBB-4BDC-9D0F-FFC3CD43A5FB}" dt="2025-05-08T11:00:25.132" v="3"/>
          <ac:spMkLst>
            <pc:docMk/>
            <pc:sldMk cId="939110669" sldId="271"/>
            <ac:spMk id="3" creationId="{25D05D38-0B53-230C-A34A-3D23FC55C290}"/>
          </ac:spMkLst>
        </pc:spChg>
        <pc:spChg chg="add mod">
          <ac:chgData name="Alfred Smith" userId="3c60a3631c0db8ad" providerId="LiveId" clId="{3C2EA1DA-2EBB-4BDC-9D0F-FFC3CD43A5FB}" dt="2025-05-08T11:02:06.070" v="4"/>
          <ac:spMkLst>
            <pc:docMk/>
            <pc:sldMk cId="939110669" sldId="271"/>
            <ac:spMk id="4" creationId="{7EF7A98F-8E66-C4AB-5B0E-0FB494CEBCA2}"/>
          </ac:spMkLst>
        </pc:spChg>
      </pc:sldChg>
      <pc:sldChg chg="modSp">
        <pc:chgData name="Alfred Smith" userId="3c60a3631c0db8ad" providerId="LiveId" clId="{3C2EA1DA-2EBB-4BDC-9D0F-FFC3CD43A5FB}" dt="2025-05-08T11:00:25.132" v="3"/>
        <pc:sldMkLst>
          <pc:docMk/>
          <pc:sldMk cId="4024569785" sldId="272"/>
        </pc:sldMkLst>
        <pc:spChg chg="mod">
          <ac:chgData name="Alfred Smith" userId="3c60a3631c0db8ad" providerId="LiveId" clId="{3C2EA1DA-2EBB-4BDC-9D0F-FFC3CD43A5FB}" dt="2025-05-08T11:00:25.132" v="3"/>
          <ac:spMkLst>
            <pc:docMk/>
            <pc:sldMk cId="4024569785" sldId="272"/>
            <ac:spMk id="2" creationId="{B11661E2-CC70-B8E8-32D5-1BB0D6AA413E}"/>
          </ac:spMkLst>
        </pc:spChg>
      </pc:sldChg>
      <pc:sldChg chg="modSp">
        <pc:chgData name="Alfred Smith" userId="3c60a3631c0db8ad" providerId="LiveId" clId="{3C2EA1DA-2EBB-4BDC-9D0F-FFC3CD43A5FB}" dt="2025-05-08T11:00:25.132" v="3"/>
        <pc:sldMkLst>
          <pc:docMk/>
          <pc:sldMk cId="487179600" sldId="273"/>
        </pc:sldMkLst>
        <pc:spChg chg="mod">
          <ac:chgData name="Alfred Smith" userId="3c60a3631c0db8ad" providerId="LiveId" clId="{3C2EA1DA-2EBB-4BDC-9D0F-FFC3CD43A5FB}" dt="2025-05-08T11:00:25.132" v="3"/>
          <ac:spMkLst>
            <pc:docMk/>
            <pc:sldMk cId="487179600" sldId="273"/>
            <ac:spMk id="2" creationId="{7FD1155D-9402-697C-D057-7921B84BC9AF}"/>
          </ac:spMkLst>
        </pc:spChg>
      </pc:sldChg>
      <pc:sldChg chg="modSp">
        <pc:chgData name="Alfred Smith" userId="3c60a3631c0db8ad" providerId="LiveId" clId="{3C2EA1DA-2EBB-4BDC-9D0F-FFC3CD43A5FB}" dt="2025-05-08T11:00:25.132" v="3"/>
        <pc:sldMkLst>
          <pc:docMk/>
          <pc:sldMk cId="2168401200" sldId="274"/>
        </pc:sldMkLst>
        <pc:spChg chg="mod">
          <ac:chgData name="Alfred Smith" userId="3c60a3631c0db8ad" providerId="LiveId" clId="{3C2EA1DA-2EBB-4BDC-9D0F-FFC3CD43A5FB}" dt="2025-05-08T11:00:25.132" v="3"/>
          <ac:spMkLst>
            <pc:docMk/>
            <pc:sldMk cId="2168401200" sldId="274"/>
            <ac:spMk id="2" creationId="{628D8E20-F4A3-1A6F-C587-A58D3D536DD4}"/>
          </ac:spMkLst>
        </pc:spChg>
      </pc:sldChg>
      <pc:sldChg chg="modSp">
        <pc:chgData name="Alfred Smith" userId="3c60a3631c0db8ad" providerId="LiveId" clId="{3C2EA1DA-2EBB-4BDC-9D0F-FFC3CD43A5FB}" dt="2025-05-08T11:00:25.132" v="3"/>
        <pc:sldMkLst>
          <pc:docMk/>
          <pc:sldMk cId="2996969115" sldId="275"/>
        </pc:sldMkLst>
        <pc:spChg chg="mod">
          <ac:chgData name="Alfred Smith" userId="3c60a3631c0db8ad" providerId="LiveId" clId="{3C2EA1DA-2EBB-4BDC-9D0F-FFC3CD43A5FB}" dt="2025-05-08T11:00:25.132" v="3"/>
          <ac:spMkLst>
            <pc:docMk/>
            <pc:sldMk cId="2996969115" sldId="275"/>
            <ac:spMk id="2" creationId="{60C404D8-1B35-BE84-F1CF-0BD19400EFBB}"/>
          </ac:spMkLst>
        </pc:spChg>
      </pc:sldChg>
      <pc:sldChg chg="modSp">
        <pc:chgData name="Alfred Smith" userId="3c60a3631c0db8ad" providerId="LiveId" clId="{3C2EA1DA-2EBB-4BDC-9D0F-FFC3CD43A5FB}" dt="2025-05-08T11:00:25.132" v="3"/>
        <pc:sldMkLst>
          <pc:docMk/>
          <pc:sldMk cId="2390376940" sldId="276"/>
        </pc:sldMkLst>
        <pc:spChg chg="mod">
          <ac:chgData name="Alfred Smith" userId="3c60a3631c0db8ad" providerId="LiveId" clId="{3C2EA1DA-2EBB-4BDC-9D0F-FFC3CD43A5FB}" dt="2025-05-08T11:00:25.132" v="3"/>
          <ac:spMkLst>
            <pc:docMk/>
            <pc:sldMk cId="2390376940" sldId="276"/>
            <ac:spMk id="4" creationId="{707B5AD1-0080-5201-116E-D8CD2C4C5562}"/>
          </ac:spMkLst>
        </pc:spChg>
      </pc:sldChg>
      <pc:sldChg chg="addSp modSp new">
        <pc:chgData name="Alfred Smith" userId="3c60a3631c0db8ad" providerId="LiveId" clId="{3C2EA1DA-2EBB-4BDC-9D0F-FFC3CD43A5FB}" dt="2025-05-08T11:08:12.014" v="16"/>
        <pc:sldMkLst>
          <pc:docMk/>
          <pc:sldMk cId="2506982724" sldId="278"/>
        </pc:sldMkLst>
        <pc:picChg chg="add mod">
          <ac:chgData name="Alfred Smith" userId="3c60a3631c0db8ad" providerId="LiveId" clId="{3C2EA1DA-2EBB-4BDC-9D0F-FFC3CD43A5FB}" dt="2025-05-08T11:08:12.014" v="16"/>
          <ac:picMkLst>
            <pc:docMk/>
            <pc:sldMk cId="2506982724" sldId="278"/>
            <ac:picMk id="2" creationId="{4B6761C5-ACF2-098A-EE1B-BB82773C3D3C}"/>
          </ac:picMkLst>
        </pc:picChg>
      </pc:sldChg>
    </pc:docChg>
  </pc:docChgLst>
  <pc:docChgLst>
    <pc:chgData name="Alfred Smith" userId="3c60a3631c0db8ad" providerId="LiveId" clId="{F9AC4FF1-F814-41CB-B476-D6BA2B9F5EAD}"/>
    <pc:docChg chg="custSel modSld">
      <pc:chgData name="Alfred Smith" userId="3c60a3631c0db8ad" providerId="LiveId" clId="{F9AC4FF1-F814-41CB-B476-D6BA2B9F5EAD}" dt="2025-05-30T07:18:14.527" v="16"/>
      <pc:docMkLst>
        <pc:docMk/>
      </pc:docMkLst>
      <pc:sldChg chg="modSp mod">
        <pc:chgData name="Alfred Smith" userId="3c60a3631c0db8ad" providerId="LiveId" clId="{F9AC4FF1-F814-41CB-B476-D6BA2B9F5EAD}" dt="2025-05-30T07:14:06.516" v="1" actId="27636"/>
        <pc:sldMkLst>
          <pc:docMk/>
          <pc:sldMk cId="1499918570" sldId="257"/>
        </pc:sldMkLst>
        <pc:spChg chg="mod">
          <ac:chgData name="Alfred Smith" userId="3c60a3631c0db8ad" providerId="LiveId" clId="{F9AC4FF1-F814-41CB-B476-D6BA2B9F5EAD}" dt="2025-05-30T07:14:06.516" v="1" actId="27636"/>
          <ac:spMkLst>
            <pc:docMk/>
            <pc:sldMk cId="1499918570" sldId="257"/>
            <ac:spMk id="6" creationId="{9CECFF6C-46D1-17B3-4FD7-C5A639A95030}"/>
          </ac:spMkLst>
        </pc:spChg>
      </pc:sldChg>
      <pc:sldChg chg="addSp delSp modSp mod">
        <pc:chgData name="Alfred Smith" userId="3c60a3631c0db8ad" providerId="LiveId" clId="{F9AC4FF1-F814-41CB-B476-D6BA2B9F5EAD}" dt="2025-05-30T07:17:10.940" v="10" actId="5793"/>
        <pc:sldMkLst>
          <pc:docMk/>
          <pc:sldMk cId="4037329247" sldId="261"/>
        </pc:sldMkLst>
        <pc:spChg chg="del">
          <ac:chgData name="Alfred Smith" userId="3c60a3631c0db8ad" providerId="LiveId" clId="{F9AC4FF1-F814-41CB-B476-D6BA2B9F5EAD}" dt="2025-05-30T07:15:42.329" v="2" actId="478"/>
          <ac:spMkLst>
            <pc:docMk/>
            <pc:sldMk cId="4037329247" sldId="261"/>
            <ac:spMk id="2" creationId="{2154A956-E15C-7CB4-6638-F3AB7E9E8A24}"/>
          </ac:spMkLst>
        </pc:spChg>
        <pc:spChg chg="add mod">
          <ac:chgData name="Alfred Smith" userId="3c60a3631c0db8ad" providerId="LiveId" clId="{F9AC4FF1-F814-41CB-B476-D6BA2B9F5EAD}" dt="2025-05-30T07:17:10.940" v="10" actId="5793"/>
          <ac:spMkLst>
            <pc:docMk/>
            <pc:sldMk cId="4037329247" sldId="261"/>
            <ac:spMk id="3" creationId="{26EFC409-35B0-3D19-7BE1-745C51A29185}"/>
          </ac:spMkLst>
        </pc:spChg>
        <pc:spChg chg="add mod">
          <ac:chgData name="Alfred Smith" userId="3c60a3631c0db8ad" providerId="LiveId" clId="{F9AC4FF1-F814-41CB-B476-D6BA2B9F5EAD}" dt="2025-05-30T07:15:43.319" v="3"/>
          <ac:spMkLst>
            <pc:docMk/>
            <pc:sldMk cId="4037329247" sldId="261"/>
            <ac:spMk id="4" creationId="{2F4486BD-FCB8-BD88-A454-876D5BA99EEB}"/>
          </ac:spMkLst>
        </pc:spChg>
        <pc:spChg chg="del">
          <ac:chgData name="Alfred Smith" userId="3c60a3631c0db8ad" providerId="LiveId" clId="{F9AC4FF1-F814-41CB-B476-D6BA2B9F5EAD}" dt="2025-05-30T07:15:42.329" v="2" actId="478"/>
          <ac:spMkLst>
            <pc:docMk/>
            <pc:sldMk cId="4037329247" sldId="261"/>
            <ac:spMk id="5" creationId="{19685773-1938-F098-A488-5A8EC97D416D}"/>
          </ac:spMkLst>
        </pc:spChg>
      </pc:sldChg>
      <pc:sldChg chg="addSp delSp modSp mod">
        <pc:chgData name="Alfred Smith" userId="3c60a3631c0db8ad" providerId="LiveId" clId="{F9AC4FF1-F814-41CB-B476-D6BA2B9F5EAD}" dt="2025-05-30T07:17:05.738" v="6"/>
        <pc:sldMkLst>
          <pc:docMk/>
          <pc:sldMk cId="1909638311" sldId="262"/>
        </pc:sldMkLst>
        <pc:spChg chg="del mod">
          <ac:chgData name="Alfred Smith" userId="3c60a3631c0db8ad" providerId="LiveId" clId="{F9AC4FF1-F814-41CB-B476-D6BA2B9F5EAD}" dt="2025-05-30T07:17:05.131" v="5" actId="478"/>
          <ac:spMkLst>
            <pc:docMk/>
            <pc:sldMk cId="1909638311" sldId="262"/>
            <ac:spMk id="2" creationId="{0E364E3B-AC09-36C4-8A64-DD35ADA699F9}"/>
          </ac:spMkLst>
        </pc:spChg>
        <pc:spChg chg="add mod">
          <ac:chgData name="Alfred Smith" userId="3c60a3631c0db8ad" providerId="LiveId" clId="{F9AC4FF1-F814-41CB-B476-D6BA2B9F5EAD}" dt="2025-05-30T07:17:05.738" v="6"/>
          <ac:spMkLst>
            <pc:docMk/>
            <pc:sldMk cId="1909638311" sldId="262"/>
            <ac:spMk id="3" creationId="{F16778E5-0AC8-1E3F-BC6B-7FA54623244D}"/>
          </ac:spMkLst>
        </pc:spChg>
        <pc:spChg chg="add mod">
          <ac:chgData name="Alfred Smith" userId="3c60a3631c0db8ad" providerId="LiveId" clId="{F9AC4FF1-F814-41CB-B476-D6BA2B9F5EAD}" dt="2025-05-30T07:17:05.738" v="6"/>
          <ac:spMkLst>
            <pc:docMk/>
            <pc:sldMk cId="1909638311" sldId="262"/>
            <ac:spMk id="4" creationId="{2B8804A2-D0CF-DA29-616D-04EBA1AFD093}"/>
          </ac:spMkLst>
        </pc:spChg>
        <pc:spChg chg="del mod">
          <ac:chgData name="Alfred Smith" userId="3c60a3631c0db8ad" providerId="LiveId" clId="{F9AC4FF1-F814-41CB-B476-D6BA2B9F5EAD}" dt="2025-05-30T07:17:05.131" v="5" actId="478"/>
          <ac:spMkLst>
            <pc:docMk/>
            <pc:sldMk cId="1909638311" sldId="262"/>
            <ac:spMk id="5" creationId="{9B184357-9BC9-10DF-A19B-4E447C64C521}"/>
          </ac:spMkLst>
        </pc:spChg>
      </pc:sldChg>
      <pc:sldChg chg="addSp delSp modSp mod">
        <pc:chgData name="Alfred Smith" userId="3c60a3631c0db8ad" providerId="LiveId" clId="{F9AC4FF1-F814-41CB-B476-D6BA2B9F5EAD}" dt="2025-05-30T07:17:38.312" v="12"/>
        <pc:sldMkLst>
          <pc:docMk/>
          <pc:sldMk cId="641208035" sldId="263"/>
        </pc:sldMkLst>
        <pc:spChg chg="del">
          <ac:chgData name="Alfred Smith" userId="3c60a3631c0db8ad" providerId="LiveId" clId="{F9AC4FF1-F814-41CB-B476-D6BA2B9F5EAD}" dt="2025-05-30T07:17:37.670" v="11" actId="478"/>
          <ac:spMkLst>
            <pc:docMk/>
            <pc:sldMk cId="641208035" sldId="263"/>
            <ac:spMk id="2" creationId="{E2129D5E-32FD-51C3-3875-48CCE58301CE}"/>
          </ac:spMkLst>
        </pc:spChg>
        <pc:spChg chg="add mod">
          <ac:chgData name="Alfred Smith" userId="3c60a3631c0db8ad" providerId="LiveId" clId="{F9AC4FF1-F814-41CB-B476-D6BA2B9F5EAD}" dt="2025-05-30T07:17:38.312" v="12"/>
          <ac:spMkLst>
            <pc:docMk/>
            <pc:sldMk cId="641208035" sldId="263"/>
            <ac:spMk id="3" creationId="{F817B127-9F82-32B8-AF5F-7F805954A020}"/>
          </ac:spMkLst>
        </pc:spChg>
        <pc:spChg chg="add mod">
          <ac:chgData name="Alfred Smith" userId="3c60a3631c0db8ad" providerId="LiveId" clId="{F9AC4FF1-F814-41CB-B476-D6BA2B9F5EAD}" dt="2025-05-30T07:17:38.312" v="12"/>
          <ac:spMkLst>
            <pc:docMk/>
            <pc:sldMk cId="641208035" sldId="263"/>
            <ac:spMk id="4" creationId="{07A0197B-489F-4906-F781-DADED1EF5F4B}"/>
          </ac:spMkLst>
        </pc:spChg>
        <pc:spChg chg="del">
          <ac:chgData name="Alfred Smith" userId="3c60a3631c0db8ad" providerId="LiveId" clId="{F9AC4FF1-F814-41CB-B476-D6BA2B9F5EAD}" dt="2025-05-30T07:17:37.670" v="11" actId="478"/>
          <ac:spMkLst>
            <pc:docMk/>
            <pc:sldMk cId="641208035" sldId="263"/>
            <ac:spMk id="5" creationId="{0B7701A5-360E-E827-07AC-2C11064024BE}"/>
          </ac:spMkLst>
        </pc:spChg>
      </pc:sldChg>
      <pc:sldChg chg="addSp delSp modSp mod">
        <pc:chgData name="Alfred Smith" userId="3c60a3631c0db8ad" providerId="LiveId" clId="{F9AC4FF1-F814-41CB-B476-D6BA2B9F5EAD}" dt="2025-05-30T07:17:59.158" v="14"/>
        <pc:sldMkLst>
          <pc:docMk/>
          <pc:sldMk cId="4044745628" sldId="264"/>
        </pc:sldMkLst>
        <pc:spChg chg="del">
          <ac:chgData name="Alfred Smith" userId="3c60a3631c0db8ad" providerId="LiveId" clId="{F9AC4FF1-F814-41CB-B476-D6BA2B9F5EAD}" dt="2025-05-30T07:17:58.608" v="13" actId="478"/>
          <ac:spMkLst>
            <pc:docMk/>
            <pc:sldMk cId="4044745628" sldId="264"/>
            <ac:spMk id="2" creationId="{DE194BF8-46C3-FA50-A274-71F39FBC6934}"/>
          </ac:spMkLst>
        </pc:spChg>
        <pc:spChg chg="add mod">
          <ac:chgData name="Alfred Smith" userId="3c60a3631c0db8ad" providerId="LiveId" clId="{F9AC4FF1-F814-41CB-B476-D6BA2B9F5EAD}" dt="2025-05-30T07:17:59.158" v="14"/>
          <ac:spMkLst>
            <pc:docMk/>
            <pc:sldMk cId="4044745628" sldId="264"/>
            <ac:spMk id="3" creationId="{388BCA3A-CA96-3681-80DB-928C4735D95F}"/>
          </ac:spMkLst>
        </pc:spChg>
        <pc:spChg chg="add mod">
          <ac:chgData name="Alfred Smith" userId="3c60a3631c0db8ad" providerId="LiveId" clId="{F9AC4FF1-F814-41CB-B476-D6BA2B9F5EAD}" dt="2025-05-30T07:17:59.158" v="14"/>
          <ac:spMkLst>
            <pc:docMk/>
            <pc:sldMk cId="4044745628" sldId="264"/>
            <ac:spMk id="4" creationId="{7C68F4D4-09F5-1405-E818-D8A4B775FD09}"/>
          </ac:spMkLst>
        </pc:spChg>
        <pc:spChg chg="del">
          <ac:chgData name="Alfred Smith" userId="3c60a3631c0db8ad" providerId="LiveId" clId="{F9AC4FF1-F814-41CB-B476-D6BA2B9F5EAD}" dt="2025-05-30T07:17:58.608" v="13" actId="478"/>
          <ac:spMkLst>
            <pc:docMk/>
            <pc:sldMk cId="4044745628" sldId="264"/>
            <ac:spMk id="5" creationId="{639BB627-C360-EF5E-9DEB-D85BB6C39A9A}"/>
          </ac:spMkLst>
        </pc:spChg>
      </pc:sldChg>
      <pc:sldChg chg="addSp delSp modSp mod">
        <pc:chgData name="Alfred Smith" userId="3c60a3631c0db8ad" providerId="LiveId" clId="{F9AC4FF1-F814-41CB-B476-D6BA2B9F5EAD}" dt="2025-05-30T07:18:14.527" v="16"/>
        <pc:sldMkLst>
          <pc:docMk/>
          <pc:sldMk cId="978260341" sldId="265"/>
        </pc:sldMkLst>
        <pc:spChg chg="del">
          <ac:chgData name="Alfred Smith" userId="3c60a3631c0db8ad" providerId="LiveId" clId="{F9AC4FF1-F814-41CB-B476-D6BA2B9F5EAD}" dt="2025-05-30T07:18:13.565" v="15" actId="478"/>
          <ac:spMkLst>
            <pc:docMk/>
            <pc:sldMk cId="978260341" sldId="265"/>
            <ac:spMk id="2" creationId="{CC871273-974C-6113-EF27-DEBC69A83913}"/>
          </ac:spMkLst>
        </pc:spChg>
        <pc:spChg chg="add mod">
          <ac:chgData name="Alfred Smith" userId="3c60a3631c0db8ad" providerId="LiveId" clId="{F9AC4FF1-F814-41CB-B476-D6BA2B9F5EAD}" dt="2025-05-30T07:18:14.527" v="16"/>
          <ac:spMkLst>
            <pc:docMk/>
            <pc:sldMk cId="978260341" sldId="265"/>
            <ac:spMk id="3" creationId="{E905F67F-5310-0C84-48A4-138C0394341B}"/>
          </ac:spMkLst>
        </pc:spChg>
        <pc:spChg chg="add mod">
          <ac:chgData name="Alfred Smith" userId="3c60a3631c0db8ad" providerId="LiveId" clId="{F9AC4FF1-F814-41CB-B476-D6BA2B9F5EAD}" dt="2025-05-30T07:18:14.527" v="16"/>
          <ac:spMkLst>
            <pc:docMk/>
            <pc:sldMk cId="978260341" sldId="265"/>
            <ac:spMk id="4" creationId="{242C492F-957D-2104-EAAE-C3B21A52CD9F}"/>
          </ac:spMkLst>
        </pc:spChg>
        <pc:spChg chg="del">
          <ac:chgData name="Alfred Smith" userId="3c60a3631c0db8ad" providerId="LiveId" clId="{F9AC4FF1-F814-41CB-B476-D6BA2B9F5EAD}" dt="2025-05-30T07:18:13.565" v="15" actId="478"/>
          <ac:spMkLst>
            <pc:docMk/>
            <pc:sldMk cId="978260341" sldId="265"/>
            <ac:spMk id="5" creationId="{D1375EBC-DF37-A414-AC33-F6C65E93EB0C}"/>
          </ac:spMkLst>
        </pc:spChg>
      </pc:sldChg>
    </pc:docChg>
  </pc:docChgLst>
  <pc:docChgLst>
    <pc:chgData name="Alfred Smith" userId="3c60a3631c0db8ad" providerId="LiveId" clId="{5C29B3F4-62D7-4513-B5E3-B1D75DC077A0}"/>
    <pc:docChg chg="modSld">
      <pc:chgData name="Alfred Smith" userId="3c60a3631c0db8ad" providerId="LiveId" clId="{5C29B3F4-62D7-4513-B5E3-B1D75DC077A0}" dt="2023-09-20T07:57:29.884" v="10"/>
      <pc:docMkLst>
        <pc:docMk/>
      </pc:docMkLst>
      <pc:sldChg chg="addSp modSp">
        <pc:chgData name="Alfred Smith" userId="3c60a3631c0db8ad" providerId="LiveId" clId="{5C29B3F4-62D7-4513-B5E3-B1D75DC077A0}" dt="2023-09-20T07:56:24.616" v="0"/>
        <pc:sldMkLst>
          <pc:docMk/>
          <pc:sldMk cId="3788111665" sldId="258"/>
        </pc:sldMkLst>
      </pc:sldChg>
      <pc:sldChg chg="addSp modSp">
        <pc:chgData name="Alfred Smith" userId="3c60a3631c0db8ad" providerId="LiveId" clId="{5C29B3F4-62D7-4513-B5E3-B1D75DC077A0}" dt="2023-09-20T07:56:26.924" v="1"/>
        <pc:sldMkLst>
          <pc:docMk/>
          <pc:sldMk cId="939110669" sldId="271"/>
        </pc:sldMkLst>
      </pc:sldChg>
      <pc:sldChg chg="addSp modSp">
        <pc:chgData name="Alfred Smith" userId="3c60a3631c0db8ad" providerId="LiveId" clId="{5C29B3F4-62D7-4513-B5E3-B1D75DC077A0}" dt="2023-09-20T07:56:41.112" v="2"/>
        <pc:sldMkLst>
          <pc:docMk/>
          <pc:sldMk cId="4024569785" sldId="272"/>
        </pc:sldMkLst>
      </pc:sldChg>
      <pc:sldChg chg="addSp modSp">
        <pc:chgData name="Alfred Smith" userId="3c60a3631c0db8ad" providerId="LiveId" clId="{5C29B3F4-62D7-4513-B5E3-B1D75DC077A0}" dt="2023-09-20T07:56:58.945" v="4"/>
        <pc:sldMkLst>
          <pc:docMk/>
          <pc:sldMk cId="487179600" sldId="273"/>
        </pc:sldMkLst>
      </pc:sldChg>
      <pc:sldChg chg="addSp modSp">
        <pc:chgData name="Alfred Smith" userId="3c60a3631c0db8ad" providerId="LiveId" clId="{5C29B3F4-62D7-4513-B5E3-B1D75DC077A0}" dt="2023-09-20T07:56:49.244" v="3"/>
        <pc:sldMkLst>
          <pc:docMk/>
          <pc:sldMk cId="2168401200" sldId="274"/>
        </pc:sldMkLst>
      </pc:sldChg>
      <pc:sldChg chg="addSp modSp mod">
        <pc:chgData name="Alfred Smith" userId="3c60a3631c0db8ad" providerId="LiveId" clId="{5C29B3F4-62D7-4513-B5E3-B1D75DC077A0}" dt="2023-09-20T07:57:13.196" v="7" actId="20577"/>
        <pc:sldMkLst>
          <pc:docMk/>
          <pc:sldMk cId="2996969115" sldId="275"/>
        </pc:sldMkLst>
      </pc:sldChg>
      <pc:sldChg chg="addSp delSp modSp">
        <pc:chgData name="Alfred Smith" userId="3c60a3631c0db8ad" providerId="LiveId" clId="{5C29B3F4-62D7-4513-B5E3-B1D75DC077A0}" dt="2023-09-20T07:57:29.884" v="10"/>
        <pc:sldMkLst>
          <pc:docMk/>
          <pc:sldMk cId="2390376940" sldId="2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084DD-7FC0-4A22-9CF3-02422E1B05B3}" type="datetimeFigureOut">
              <a:rPr lang="en-IN" smtClean="0"/>
              <a:t>30-05-2025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9FD99-6F09-4AC6-8D62-5D15F886FE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813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IN" sz="1200" b="1" i="0" u="none" strike="noStrike" baseline="0">
                <a:latin typeface="TimesNewRomanPS-BoldMT"/>
              </a:rPr>
              <a:t>Ch</a:t>
            </a:r>
          </a:p>
          <a:p>
            <a:pPr algn="l"/>
            <a:r>
              <a:rPr lang="en-IN" sz="1200" b="1" i="0" u="none" strike="noStrike" baseline="0">
                <a:latin typeface="TimesNewRomanPS-BoldMT"/>
              </a:rPr>
              <a:t>P05 </a:t>
            </a:r>
            <a:r>
              <a:rPr lang="en-IN" sz="1200" b="1" i="0" u="none" strike="noStrike" baseline="0" dirty="0">
                <a:latin typeface="TimesNewRomanPS-BoldMT"/>
              </a:rPr>
              <a:t>Kingdom Parables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1. The Wise and Foolish Builders - Luke 6:46-49 (Left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2. The Rich Man and Lazarus Luke 16:19-31 (Right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3. The Weeds - Matthew 13:24-30; 36-43 (Right Center)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4. The Hidden Treasure - Matt 13:44 (Center)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5. The Rich Fool - Luke 12:13-34 (Right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6. The Ten Virgins - Matthew 25:1-13 (Left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7. The Talents - Matthew 25:14-30 (Left Center)</a:t>
            </a: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9FD99-6F09-4AC6-8D62-5D15F886FEC9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4350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30F0A-9E6B-005F-3BD1-94A3124B9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3F1CC-DA31-4B44-95DC-806A6923E6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0E8C7-E854-8B54-6A49-5398EEA65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30-05-2025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44E68-D797-0B35-DE3D-0F9D9F1D9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246E-C35B-0B16-82B6-7BACDBC94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8449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4F5D5-34CC-89FF-C594-314B86680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D8E815-A46B-7E8F-EA35-FA41604C2E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4FE9D-9E42-EC87-F93F-14C9798CB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30-05-2025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91782-3CD9-C4FF-5D00-1A3A077D4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03DBA-2AAD-DCAE-1F76-F73042728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204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8A5718-FD07-EA23-DEBC-FA196403A1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2AACDA-8ADC-FEA7-D804-7DC20970F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7E821-A101-FCBF-8D20-267967D99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30-05-2025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BF3C7-ECE0-528A-1D6E-FDDBA1544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B08B3-124A-2D72-BF55-231A33F61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607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99F82-2AAC-A171-C9C7-34707B6EA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9339C-D66D-B0E4-642D-5B5B8BB2D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1482C-E22A-7192-7E25-D5FAB04E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30-05-2025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DBCB2-9534-CF75-0913-6197E1588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37408-1094-8554-47B5-264EE4AD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1506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15324-4A5C-2505-6EC6-CBA54A6E5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E747C-2398-87E4-31C2-612F519EB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0C750-C22E-CB2E-8BDD-99CFBB54B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30-05-2025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E239C-AF17-42D9-5035-A86F95C8E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5979C-34C2-EC4B-32C2-5CD65C5A2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658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FD331-51E3-8AB5-97E1-4402D3D60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8C797-A3A0-60E3-ECD8-CBA4D591D4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10FEC-03E4-44AC-C222-FD52E5D64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B87F45-3A02-A9B2-98E0-BD12587CE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30-05-2025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B579F0-E32F-559B-B3D7-E4F2212BB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AE78A-F486-4F12-86E3-8E1485154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7077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90F28-E105-AE3C-0D2A-61DE2C3B4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398F9-61DA-A8AD-4B3A-BECAB8035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D6D6DA-1CF5-657F-79C7-88618AD41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4C0A03-0E58-5883-C688-8A1887EA18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6893DC-A047-19A2-49DB-93B70EDE72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A3D9C3-ED44-D74C-98E5-3314CDF66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30-05-2025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AC3819-06A9-AF6E-5732-BBEA928B1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9C1E8A-EB49-0C05-6719-D054FABE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695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AFF47-E5CA-FB14-E368-67FD18E36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2C9E80-E92B-AFFE-AB1E-EA640DA4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30-05-2025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CA4A95-3028-5F1E-5BE3-D519E0931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D1ACDC-9485-603E-1E45-36B778A78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0509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7D1C37-FF40-1787-4D78-9B02C9581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30-05-2025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EB9049-52D3-31A6-BD4F-CA2CA5A0F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AAEA8-6A4B-1D48-749C-24088D28E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9615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2914F-E599-6015-1D60-BEEB0E141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11434-FEE2-C962-04FE-1F62D03A7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7A6F4-4247-7A2D-A606-D9D9EAE34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D54FD1-FB71-2B26-8F94-EA083F304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30-05-2025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E8CFA-751C-1E0B-FED5-513D22103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7E5C96-3FF3-8A90-1C67-1ED205E59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452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67F52-8BAD-5713-B978-E77A7202A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573C86-7D72-F14C-DA3E-EA2F9E6FC9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FBCE5-3F85-14C6-532E-105B49E53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3F889-898C-CDE6-A5BF-7D350A89C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30-05-2025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5092D4-9ED2-6CEA-36E0-41B68DBB9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A7D34-A2EA-9EA4-B558-FECEF7420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2668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7F1FC9-20E7-E331-E8D9-0F9B82CC0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E20B9-D945-7A22-DE69-DF4F55554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441C5-42D0-FD67-0418-5811BA2696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B49F8-33D0-4DA0-8476-0927F5147411}" type="datetimeFigureOut">
              <a:rPr lang="en-IN" smtClean="0"/>
              <a:t>30-05-2025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49AE3-5747-A7F2-B309-4E0D6D255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A8F99-58FE-3A85-36C2-7EC86CF86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952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bible.com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discoverybible.com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biblehub.com/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hyperlink" Target="https://creativecommons.org/publicdomain/zero/1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029F-D823-8CA0-19FD-0251CC3E3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62-4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00947231-223A-5274-7CC8-EDCF0D1389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ECFF6C-46D1-17B3-4FD7-C5A639A95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These materials are by the Kongki Ka Project and are made available to you under the terms of the Creative Commons Attribution </a:t>
            </a:r>
            <a:r>
              <a:rPr lang="en-IN" sz="1800" kern="1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license 4.0.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have permission to share and redistribute these materials in any format and to make reasonable revisions and adaptations of this translation, provided that: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include the above licence and source information.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If you redistribute these materials or create derivatives, you must distribute your contributions under the same license as the original.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Holy Bible, Berean Standard Bible, BSB is produced in cooperation with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Bible Hub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Discovery Bible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OpenBible.com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and the Berean Bible Translation Committee. This text of God's Word has been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dedicated to the public domain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Tibetan text is from the 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The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Holy Bible in Modern Literary Tibetan, New Tibetan Bible translation.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This translation is made available under the terms of the Creative Commons Attribution-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NonCommercial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NoDerivatives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4.0 International license.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9991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45"/>
    </mc:Choice>
    <mc:Fallback xmlns="">
      <p:transition spd="slow" advTm="3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75206A-6292-A204-30A6-C12A3DDCBF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1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D1155D-9402-697C-D057-7921B84BC9AF}"/>
              </a:ext>
            </a:extLst>
          </p:cNvPr>
          <p:cNvSpPr txBox="1"/>
          <p:nvPr/>
        </p:nvSpPr>
        <p:spPr>
          <a:xfrm>
            <a:off x="385152" y="267650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མད་ཐཱ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13:44</a:t>
            </a:r>
          </a:p>
        </p:txBody>
      </p:sp>
    </p:spTree>
    <p:extLst>
      <p:ext uri="{BB962C8B-B14F-4D97-AF65-F5344CB8AC3E}">
        <p14:creationId xmlns:p14="http://schemas.microsoft.com/office/powerpoint/2010/main" val="487179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616434BA-DA8E-4772-EE0C-53D74B5A5F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8BCA3A-CA96-3681-80DB-928C4735D95F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600" dirty="0">
                <a:solidFill>
                  <a:srgbClr val="777A7B"/>
                </a:solidFill>
                <a:latin typeface="Arial" panose="020B0604020202020204" pitchFamily="34" charset="0"/>
              </a:rPr>
              <a:t>45ཡང་ནམ་མཁའི་རྒྱལ་སྲིད་ནི་ཚོང་པ་ཞིག་གིས་མུ་ཏིག་བཟང་པོ་འཚོལ་བ་དང་འདྲ༌སྟེ། 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68F4D4-09F5-1405-E818-D8A4B775FD09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777A7B"/>
                </a:solidFill>
                <a:latin typeface="Arial" panose="020B0604020202020204" pitchFamily="34" charset="0"/>
              </a:rPr>
              <a:t>45Again, the kingdom of heaven is like a merchant in search of fine pearls.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4474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24"/>
    </mc:Choice>
    <mc:Fallback xmlns="">
      <p:transition spd="slow" advTm="85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B49780-2E73-3315-6C43-292A9DDD58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64" r="78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C404D8-1B35-BE84-F1CF-0BD19400EFBB}"/>
              </a:ext>
            </a:extLst>
          </p:cNvPr>
          <p:cNvSpPr txBox="1"/>
          <p:nvPr/>
        </p:nvSpPr>
        <p:spPr>
          <a:xfrm>
            <a:off x="385152" y="267650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མད་ཐཱ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13:45</a:t>
            </a:r>
          </a:p>
        </p:txBody>
      </p:sp>
    </p:spTree>
    <p:extLst>
      <p:ext uri="{BB962C8B-B14F-4D97-AF65-F5344CB8AC3E}">
        <p14:creationId xmlns:p14="http://schemas.microsoft.com/office/powerpoint/2010/main" val="2996969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DB348AC2-0695-31DC-4242-1BD591034C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05F67F-5310-0C84-48A4-138C0394341B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7200" dirty="0">
                <a:solidFill>
                  <a:srgbClr val="777A7B"/>
                </a:solidFill>
                <a:latin typeface="Arial" panose="020B0604020202020204" pitchFamily="34" charset="0"/>
              </a:rPr>
              <a:t>46ཁོས་རིན་ཐང་ཆེ་བའི་མུ་ཏིག་ཅིག་མཐོང་སྟེ་རང་ལ་ཡོད་པ་ཐམས་ཅད་བཙོངས་ནས་མུ་ཏིག་དེ་ཉོས་པ་ཡིན་ཞེས་གསུངས༌སོ།།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2C492F-957D-2104-EAAE-C3B21A52CD9F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46When he found one very precious pearl, he went away and sold all he had and bought it.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7826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86"/>
    </mc:Choice>
    <mc:Fallback xmlns="">
      <p:transition spd="slow" advTm="78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4FC8E9-2459-86B0-9B71-DC5BD3859E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7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7B5AD1-0080-5201-116E-D8CD2C4C5562}"/>
              </a:ext>
            </a:extLst>
          </p:cNvPr>
          <p:cNvSpPr txBox="1"/>
          <p:nvPr/>
        </p:nvSpPr>
        <p:spPr>
          <a:xfrm>
            <a:off x="385152" y="267650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མད་ཐཱ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13:46</a:t>
            </a:r>
          </a:p>
        </p:txBody>
      </p:sp>
    </p:spTree>
    <p:extLst>
      <p:ext uri="{BB962C8B-B14F-4D97-AF65-F5344CB8AC3E}">
        <p14:creationId xmlns:p14="http://schemas.microsoft.com/office/powerpoint/2010/main" val="2390376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pic>
        <p:nvPicPr>
          <p:cNvPr id="20" name="Audio 19">
            <a:hlinkClick r:id="" action="ppaction://media"/>
            <a:extLst>
              <a:ext uri="{FF2B5EF4-FFF2-40B4-BE49-F238E27FC236}">
                <a16:creationId xmlns:a16="http://schemas.microsoft.com/office/drawing/2014/main" id="{1E8ED256-26C8-2E80-3B61-FCD63A3E71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4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92"/>
    </mc:Choice>
    <mc:Fallback xmlns="">
      <p:transition spd="slow" advTm="14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6761C5-ACF2-098A-EE1B-BB82773C3D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7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982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1C4414-F4D6-6A7A-AA5A-26268FE6FC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7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2B9476-E909-9D76-896E-418C9F82CE27}"/>
              </a:ext>
            </a:extLst>
          </p:cNvPr>
          <p:cNvSpPr txBox="1"/>
          <p:nvPr/>
        </p:nvSpPr>
        <p:spPr>
          <a:xfrm>
            <a:off x="7571509" y="2566554"/>
            <a:ext cx="4305300" cy="40524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IN" sz="8000" dirty="0"/>
              <a:t> </a:t>
            </a:r>
            <a:r>
              <a:rPr lang="bo-CN" sz="8000" b="1" cap="all" dirty="0">
                <a:solidFill>
                  <a:schemeClr val="bg1"/>
                </a:solidFill>
                <a:latin typeface="ArialMT"/>
              </a:rPr>
              <a:t>མད་ཐཱ 13</a:t>
            </a:r>
          </a:p>
          <a:p>
            <a:r>
              <a:rPr lang="bo-CN" sz="8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གཏེར་དང་མུ་ཏིག་གི་དཔེ།</a:t>
            </a:r>
            <a:endParaRPr lang="en-IN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111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sz="8000" dirty="0"/>
              <a:t> </a:t>
            </a:r>
            <a:r>
              <a:rPr lang="bo-CN" sz="8000" b="1" cap="all" dirty="0">
                <a:solidFill>
                  <a:srgbClr val="121212"/>
                </a:solidFill>
                <a:latin typeface="ArialMT"/>
              </a:rPr>
              <a:t>མད་ཐཱ 13</a:t>
            </a:r>
          </a:p>
          <a:p>
            <a:r>
              <a:rPr lang="bo-CN" sz="8000" b="1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གཏེར་དང་མུ་ཏིག་གི་དཔེ།</a:t>
            </a:r>
            <a:endParaRPr lang="en-IN" sz="8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800" b="0" i="0" u="none" strike="noStrike" baseline="0" dirty="0">
                <a:latin typeface="TimesNewRomanPSMT"/>
              </a:rPr>
              <a:t> </a:t>
            </a:r>
            <a:r>
              <a:rPr lang="en-US" sz="4000" b="0" i="0" u="none" strike="noStrike" baseline="0" dirty="0">
                <a:latin typeface="TimesNewRomanPSMT"/>
              </a:rPr>
              <a:t>The Hidden Treasure - Matt 13:44-46</a:t>
            </a:r>
            <a:endParaRPr lang="en-IN" dirty="0"/>
          </a:p>
        </p:txBody>
      </p:sp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360AD318-BF4A-ED47-B686-81816EAFD4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3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29"/>
    </mc:Choice>
    <mc:Fallback xmlns="">
      <p:transition spd="slow" advTm="57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4AF184-DCBE-BDAC-F677-D8551FA054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7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D05D38-0B53-230C-A34A-3D23FC55C290}"/>
              </a:ext>
            </a:extLst>
          </p:cNvPr>
          <p:cNvSpPr txBox="1"/>
          <p:nvPr/>
        </p:nvSpPr>
        <p:spPr>
          <a:xfrm>
            <a:off x="7571509" y="2566554"/>
            <a:ext cx="4305300" cy="40524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IN" sz="8000" dirty="0"/>
              <a:t> </a:t>
            </a:r>
            <a:r>
              <a:rPr lang="bo-CN" sz="8000" b="1" cap="all" dirty="0">
                <a:solidFill>
                  <a:schemeClr val="bg1"/>
                </a:solidFill>
                <a:latin typeface="ArialMT"/>
              </a:rPr>
              <a:t>མད་ཐཱ 13</a:t>
            </a:r>
          </a:p>
          <a:p>
            <a:r>
              <a:rPr lang="bo-CN" sz="8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གཏེར་དང་མུ་ཏིག་གི་དཔེ།</a:t>
            </a:r>
            <a:endParaRPr lang="en-IN" sz="8000" dirty="0">
              <a:solidFill>
                <a:schemeClr val="bg1"/>
              </a:solidFill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7EF7A98F-8E66-C4AB-5B0E-0FB494CEBCA2}"/>
              </a:ext>
            </a:extLst>
          </p:cNvPr>
          <p:cNvSpPr txBox="1"/>
          <p:nvPr/>
        </p:nvSpPr>
        <p:spPr>
          <a:xfrm>
            <a:off x="450574" y="6020753"/>
            <a:ext cx="5946140" cy="36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kern="120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work is licensed under a Creative Commons Attribution-ShareAlike 4.0 International License</a:t>
            </a:r>
            <a:endParaRPr lang="en-US" sz="11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110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B8B00ADE-6AF0-D04E-449B-D2C93CF91B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EFC409-35B0-3D19-7BE1-745C51A29185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7200" dirty="0">
                <a:solidFill>
                  <a:srgbClr val="121212"/>
                </a:solidFill>
                <a:latin typeface="Arial" panose="020B0604020202020204" pitchFamily="34" charset="0"/>
              </a:rPr>
              <a:t>44ཡང་སྐྱབས་མགོན་ཡེ་ཤུས་འདི་སྐད༌དུ། ནམ་མཁའི་རྒྱལ་སྲིད་ནི་ཞིང་ལ་སྦས་པའི་རིན་པོ་ཆེའི་གཏེར་མཛོད་དང་འདྲ༌བར། </a:t>
            </a:r>
            <a:r>
              <a:rPr lang="en-IN" sz="7200" dirty="0">
                <a:solidFill>
                  <a:srgbClr val="121212"/>
                </a:solidFill>
                <a:latin typeface="Arial" panose="020B0604020202020204" pitchFamily="34" charset="0"/>
              </a:rPr>
              <a:t>…</a:t>
            </a:r>
            <a:endParaRPr lang="en-IN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4486BD-FCB8-BD88-A454-876D5BA99EEB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44The kingdom of heaven is like treasure hidden in a field...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3732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8"/>
    </mc:Choice>
    <mc:Fallback xmlns="">
      <p:transition spd="slow" advTm="90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49A7AD-3EA3-07E4-E6DC-D8E201CAA6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1661E2-CC70-B8E8-32D5-1BB0D6AA413E}"/>
              </a:ext>
            </a:extLst>
          </p:cNvPr>
          <p:cNvSpPr txBox="1"/>
          <p:nvPr/>
        </p:nvSpPr>
        <p:spPr>
          <a:xfrm>
            <a:off x="385152" y="267650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མད་ཐཱ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13:44</a:t>
            </a:r>
          </a:p>
        </p:txBody>
      </p:sp>
    </p:spTree>
    <p:extLst>
      <p:ext uri="{BB962C8B-B14F-4D97-AF65-F5344CB8AC3E}">
        <p14:creationId xmlns:p14="http://schemas.microsoft.com/office/powerpoint/2010/main" val="4024569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951076E8-3BF5-69D4-1341-ED4B81F860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6778E5-0AC8-1E3F-BC6B-7FA54623244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7200" dirty="0">
                <a:solidFill>
                  <a:srgbClr val="121212"/>
                </a:solidFill>
                <a:latin typeface="Arial" panose="020B0604020202020204" pitchFamily="34" charset="0"/>
              </a:rPr>
              <a:t>མི་ཞིག་གིས་གཏེར་མཛོད་དེ་རྙེད་ཅིང་སྦས༌རྗེས། </a:t>
            </a:r>
            <a:r>
              <a:rPr lang="en-IN" sz="7200" dirty="0">
                <a:solidFill>
                  <a:srgbClr val="121212"/>
                </a:solidFill>
                <a:latin typeface="Arial" panose="020B0604020202020204" pitchFamily="34" charset="0"/>
              </a:rPr>
              <a:t>…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8804A2-D0CF-DA29-616D-04EBA1AFD093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121212"/>
                </a:solidFill>
                <a:latin typeface="Arial" panose="020B0604020202020204" pitchFamily="34" charset="0"/>
              </a:rPr>
              <a:t>When a man found it, he hid it again,…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0963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89"/>
    </mc:Choice>
    <mc:Fallback xmlns="">
      <p:transition spd="slow" advTm="58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D99318-7E74-08C1-0766-F4B3EC54CC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982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8D8E20-F4A3-1A6F-C587-A58D3D536DD4}"/>
              </a:ext>
            </a:extLst>
          </p:cNvPr>
          <p:cNvSpPr txBox="1"/>
          <p:nvPr/>
        </p:nvSpPr>
        <p:spPr>
          <a:xfrm>
            <a:off x="385152" y="267650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མད་ཐཱ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13:44</a:t>
            </a:r>
          </a:p>
        </p:txBody>
      </p:sp>
    </p:spTree>
    <p:extLst>
      <p:ext uri="{BB962C8B-B14F-4D97-AF65-F5344CB8AC3E}">
        <p14:creationId xmlns:p14="http://schemas.microsoft.com/office/powerpoint/2010/main" val="2168401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13AFF42F-E546-5B13-AA0F-B6EC66BDEA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17B127-9F82-32B8-AF5F-7F805954A020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7200" dirty="0">
                <a:solidFill>
                  <a:srgbClr val="121212"/>
                </a:solidFill>
                <a:latin typeface="Arial" panose="020B0604020202020204" pitchFamily="34" charset="0"/>
              </a:rPr>
              <a:t>གའ་སྤྲོའི་ངང་རང་ལ་ཡོད་པ་ཐམས་ཅད་བཙོངས་ནས་ས་ཞིང་དེ་ཉོས༌སོ།། 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A0197B-489F-4906-F781-DADED1EF5F4B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121212"/>
                </a:solidFill>
                <a:latin typeface="Arial" panose="020B0604020202020204" pitchFamily="34" charset="0"/>
              </a:rPr>
              <a:t>and in his joy he went and sold all he had and bought that field.</a:t>
            </a:r>
            <a:endParaRPr lang="en-IN" sz="4400" dirty="0"/>
          </a:p>
        </p:txBody>
      </p:sp>
    </p:spTree>
    <p:extLst>
      <p:ext uri="{BB962C8B-B14F-4D97-AF65-F5344CB8AC3E}">
        <p14:creationId xmlns:p14="http://schemas.microsoft.com/office/powerpoint/2010/main" val="64120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20"/>
    </mc:Choice>
    <mc:Fallback xmlns="">
      <p:transition spd="slow" advTm="63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2623</TotalTime>
  <Words>511</Words>
  <Application>Microsoft Office PowerPoint</Application>
  <PresentationFormat>Widescreen</PresentationFormat>
  <Paragraphs>45</Paragraphs>
  <Slides>16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Aptos</vt:lpstr>
      <vt:lpstr>Arial</vt:lpstr>
      <vt:lpstr>ArialMT</vt:lpstr>
      <vt:lpstr>Calibri</vt:lpstr>
      <vt:lpstr>Calibri Light</vt:lpstr>
      <vt:lpstr>Microsoft Himalaya</vt:lpstr>
      <vt:lpstr>PT Serif</vt:lpstr>
      <vt:lpstr>Symbol</vt:lpstr>
      <vt:lpstr>TimesNewRomanPS-BoldMT</vt:lpstr>
      <vt:lpstr>TimesNewRomanPSMT</vt:lpstr>
      <vt:lpstr>Office Theme</vt:lpstr>
      <vt:lpstr>62-4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3</cp:revision>
  <dcterms:created xsi:type="dcterms:W3CDTF">2022-09-30T06:26:14Z</dcterms:created>
  <dcterms:modified xsi:type="dcterms:W3CDTF">2025-05-30T07:18:16Z</dcterms:modified>
</cp:coreProperties>
</file>