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304" r:id="rId32"/>
    <p:sldId id="305" r:id="rId33"/>
    <p:sldId id="289" r:id="rId34"/>
    <p:sldId id="290" r:id="rId35"/>
    <p:sldId id="306" r:id="rId36"/>
    <p:sldId id="307" r:id="rId37"/>
    <p:sldId id="291" r:id="rId38"/>
    <p:sldId id="292" r:id="rId39"/>
    <p:sldId id="293" r:id="rId40"/>
    <p:sldId id="294" r:id="rId41"/>
    <p:sldId id="308" r:id="rId42"/>
    <p:sldId id="309" r:id="rId43"/>
    <p:sldId id="295" r:id="rId44"/>
    <p:sldId id="296" r:id="rId45"/>
    <p:sldId id="297" r:id="rId46"/>
    <p:sldId id="298" r:id="rId47"/>
    <p:sldId id="299" r:id="rId48"/>
    <p:sldId id="300" r:id="rId49"/>
    <p:sldId id="310" r:id="rId50"/>
    <p:sldId id="311" r:id="rId51"/>
    <p:sldId id="301" r:id="rId52"/>
    <p:sldId id="30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D2FDFE-6762-406D-8779-8782CB98B117}" v="1" dt="2025-05-30T07:25:56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2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3C0FD90-873B-45CB-A014-AA1D4FBE288B}"/>
    <pc:docChg chg="custSel modSld">
      <pc:chgData name="Alfred Smith" userId="3c60a3631c0db8ad" providerId="LiveId" clId="{E3C0FD90-873B-45CB-A014-AA1D4FBE288B}" dt="2025-05-09T06:32:04.450" v="51"/>
      <pc:docMkLst>
        <pc:docMk/>
      </pc:docMkLst>
      <pc:sldChg chg="addSp delSp modSp mod">
        <pc:chgData name="Alfred Smith" userId="3c60a3631c0db8ad" providerId="LiveId" clId="{E3C0FD90-873B-45CB-A014-AA1D4FBE288B}" dt="2025-05-09T06:27:35.396" v="2"/>
        <pc:sldMkLst>
          <pc:docMk/>
          <pc:sldMk cId="1499918570" sldId="257"/>
        </pc:sldMkLst>
        <pc:spChg chg="add mod">
          <ac:chgData name="Alfred Smith" userId="3c60a3631c0db8ad" providerId="LiveId" clId="{E3C0FD90-873B-45CB-A014-AA1D4FBE288B}" dt="2025-05-09T06:27:35.396" v="2"/>
          <ac:spMkLst>
            <pc:docMk/>
            <pc:sldMk cId="1499918570" sldId="257"/>
            <ac:spMk id="6" creationId="{0415BA74-82A5-A880-133B-950D5F1BDCA7}"/>
          </ac:spMkLst>
        </pc:spChg>
      </pc:sldChg>
      <pc:sldChg chg="addSp delSp modSp mod">
        <pc:chgData name="Alfred Smith" userId="3c60a3631c0db8ad" providerId="LiveId" clId="{E3C0FD90-873B-45CB-A014-AA1D4FBE288B}" dt="2025-05-09T06:28:22.203" v="5"/>
        <pc:sldMkLst>
          <pc:docMk/>
          <pc:sldMk cId="4037329247" sldId="261"/>
        </pc:sldMkLst>
        <pc:spChg chg="add mod">
          <ac:chgData name="Alfred Smith" userId="3c60a3631c0db8ad" providerId="LiveId" clId="{E3C0FD90-873B-45CB-A014-AA1D4FBE288B}" dt="2025-05-09T06:28:22.203" v="5"/>
          <ac:spMkLst>
            <pc:docMk/>
            <pc:sldMk cId="4037329247" sldId="261"/>
            <ac:spMk id="2" creationId="{806D3F28-A456-7C14-0CA8-52AE020E311C}"/>
          </ac:spMkLst>
        </pc:spChg>
        <pc:spChg chg="add mod">
          <ac:chgData name="Alfred Smith" userId="3c60a3631c0db8ad" providerId="LiveId" clId="{E3C0FD90-873B-45CB-A014-AA1D4FBE288B}" dt="2025-05-09T06:28:22.203" v="5"/>
          <ac:spMkLst>
            <pc:docMk/>
            <pc:sldMk cId="4037329247" sldId="261"/>
            <ac:spMk id="5" creationId="{934427DD-7F63-6AF3-3538-09B612BFB649}"/>
          </ac:spMkLst>
        </pc:spChg>
      </pc:sldChg>
      <pc:sldChg chg="addSp delSp modSp mod">
        <pc:chgData name="Alfred Smith" userId="3c60a3631c0db8ad" providerId="LiveId" clId="{E3C0FD90-873B-45CB-A014-AA1D4FBE288B}" dt="2025-05-09T06:28:32.495" v="7"/>
        <pc:sldMkLst>
          <pc:docMk/>
          <pc:sldMk cId="1909638311" sldId="262"/>
        </pc:sldMkLst>
        <pc:spChg chg="add mod">
          <ac:chgData name="Alfred Smith" userId="3c60a3631c0db8ad" providerId="LiveId" clId="{E3C0FD90-873B-45CB-A014-AA1D4FBE288B}" dt="2025-05-09T06:28:32.495" v="7"/>
          <ac:spMkLst>
            <pc:docMk/>
            <pc:sldMk cId="1909638311" sldId="262"/>
            <ac:spMk id="2" creationId="{37CA04FC-9EC0-52D4-E52F-EA0E61864BCE}"/>
          </ac:spMkLst>
        </pc:spChg>
        <pc:spChg chg="add mod">
          <ac:chgData name="Alfred Smith" userId="3c60a3631c0db8ad" providerId="LiveId" clId="{E3C0FD90-873B-45CB-A014-AA1D4FBE288B}" dt="2025-05-09T06:28:32.495" v="7"/>
          <ac:spMkLst>
            <pc:docMk/>
            <pc:sldMk cId="1909638311" sldId="262"/>
            <ac:spMk id="5" creationId="{A30C34DB-AC45-F85F-E0B3-795740C79795}"/>
          </ac:spMkLst>
        </pc:spChg>
      </pc:sldChg>
      <pc:sldChg chg="addSp delSp modSp mod">
        <pc:chgData name="Alfred Smith" userId="3c60a3631c0db8ad" providerId="LiveId" clId="{E3C0FD90-873B-45CB-A014-AA1D4FBE288B}" dt="2025-05-09T06:28:42.096" v="9"/>
        <pc:sldMkLst>
          <pc:docMk/>
          <pc:sldMk cId="641208035" sldId="263"/>
        </pc:sldMkLst>
        <pc:spChg chg="add mod">
          <ac:chgData name="Alfred Smith" userId="3c60a3631c0db8ad" providerId="LiveId" clId="{E3C0FD90-873B-45CB-A014-AA1D4FBE288B}" dt="2025-05-09T06:28:42.096" v="9"/>
          <ac:spMkLst>
            <pc:docMk/>
            <pc:sldMk cId="641208035" sldId="263"/>
            <ac:spMk id="2" creationId="{2E747F4E-4518-5D7C-DF22-EA9B032C9EBB}"/>
          </ac:spMkLst>
        </pc:spChg>
        <pc:spChg chg="add mod">
          <ac:chgData name="Alfred Smith" userId="3c60a3631c0db8ad" providerId="LiveId" clId="{E3C0FD90-873B-45CB-A014-AA1D4FBE288B}" dt="2025-05-09T06:28:42.096" v="9"/>
          <ac:spMkLst>
            <pc:docMk/>
            <pc:sldMk cId="641208035" sldId="263"/>
            <ac:spMk id="5" creationId="{7223DCB3-B7E1-915C-C8A3-F48D0B48910F}"/>
          </ac:spMkLst>
        </pc:spChg>
      </pc:sldChg>
      <pc:sldChg chg="addSp delSp modSp mod">
        <pc:chgData name="Alfred Smith" userId="3c60a3631c0db8ad" providerId="LiveId" clId="{E3C0FD90-873B-45CB-A014-AA1D4FBE288B}" dt="2025-05-09T06:28:52.364" v="11"/>
        <pc:sldMkLst>
          <pc:docMk/>
          <pc:sldMk cId="4044745628" sldId="264"/>
        </pc:sldMkLst>
        <pc:spChg chg="add mod">
          <ac:chgData name="Alfred Smith" userId="3c60a3631c0db8ad" providerId="LiveId" clId="{E3C0FD90-873B-45CB-A014-AA1D4FBE288B}" dt="2025-05-09T06:28:52.364" v="11"/>
          <ac:spMkLst>
            <pc:docMk/>
            <pc:sldMk cId="4044745628" sldId="264"/>
            <ac:spMk id="2" creationId="{1EED3A38-022E-6A11-9971-886C135AE959}"/>
          </ac:spMkLst>
        </pc:spChg>
        <pc:spChg chg="add mod">
          <ac:chgData name="Alfred Smith" userId="3c60a3631c0db8ad" providerId="LiveId" clId="{E3C0FD90-873B-45CB-A014-AA1D4FBE288B}" dt="2025-05-09T06:28:52.364" v="11"/>
          <ac:spMkLst>
            <pc:docMk/>
            <pc:sldMk cId="4044745628" sldId="264"/>
            <ac:spMk id="5" creationId="{4DAA8137-1E3E-A308-8585-2C5B6A6042D0}"/>
          </ac:spMkLst>
        </pc:spChg>
      </pc:sldChg>
      <pc:sldChg chg="addSp delSp modSp mod">
        <pc:chgData name="Alfred Smith" userId="3c60a3631c0db8ad" providerId="LiveId" clId="{E3C0FD90-873B-45CB-A014-AA1D4FBE288B}" dt="2025-05-09T06:29:03.182" v="13"/>
        <pc:sldMkLst>
          <pc:docMk/>
          <pc:sldMk cId="978260341" sldId="265"/>
        </pc:sldMkLst>
        <pc:spChg chg="add mod">
          <ac:chgData name="Alfred Smith" userId="3c60a3631c0db8ad" providerId="LiveId" clId="{E3C0FD90-873B-45CB-A014-AA1D4FBE288B}" dt="2025-05-09T06:29:03.182" v="13"/>
          <ac:spMkLst>
            <pc:docMk/>
            <pc:sldMk cId="978260341" sldId="265"/>
            <ac:spMk id="2" creationId="{C5F5A2B6-7D76-2327-8CBC-B887EEC795EA}"/>
          </ac:spMkLst>
        </pc:spChg>
        <pc:spChg chg="add mod">
          <ac:chgData name="Alfred Smith" userId="3c60a3631c0db8ad" providerId="LiveId" clId="{E3C0FD90-873B-45CB-A014-AA1D4FBE288B}" dt="2025-05-09T06:29:03.182" v="13"/>
          <ac:spMkLst>
            <pc:docMk/>
            <pc:sldMk cId="978260341" sldId="265"/>
            <ac:spMk id="5" creationId="{8B3120F2-0603-51AF-3272-EA292BC0D446}"/>
          </ac:spMkLst>
        </pc:spChg>
      </pc:sldChg>
      <pc:sldChg chg="addSp delSp modSp mod">
        <pc:chgData name="Alfred Smith" userId="3c60a3631c0db8ad" providerId="LiveId" clId="{E3C0FD90-873B-45CB-A014-AA1D4FBE288B}" dt="2025-05-09T06:29:16.386" v="15"/>
        <pc:sldMkLst>
          <pc:docMk/>
          <pc:sldMk cId="3575870363" sldId="266"/>
        </pc:sldMkLst>
        <pc:spChg chg="add mod">
          <ac:chgData name="Alfred Smith" userId="3c60a3631c0db8ad" providerId="LiveId" clId="{E3C0FD90-873B-45CB-A014-AA1D4FBE288B}" dt="2025-05-09T06:29:16.386" v="15"/>
          <ac:spMkLst>
            <pc:docMk/>
            <pc:sldMk cId="3575870363" sldId="266"/>
            <ac:spMk id="2" creationId="{C86C5E76-E661-792E-2017-4DB47904D300}"/>
          </ac:spMkLst>
        </pc:spChg>
        <pc:spChg chg="add mod">
          <ac:chgData name="Alfred Smith" userId="3c60a3631c0db8ad" providerId="LiveId" clId="{E3C0FD90-873B-45CB-A014-AA1D4FBE288B}" dt="2025-05-09T06:29:16.386" v="15"/>
          <ac:spMkLst>
            <pc:docMk/>
            <pc:sldMk cId="3575870363" sldId="266"/>
            <ac:spMk id="5" creationId="{F8F118E9-6454-1B08-D245-2F8A19CABD99}"/>
          </ac:spMkLst>
        </pc:spChg>
      </pc:sldChg>
      <pc:sldChg chg="addSp delSp modSp mod">
        <pc:chgData name="Alfred Smith" userId="3c60a3631c0db8ad" providerId="LiveId" clId="{E3C0FD90-873B-45CB-A014-AA1D4FBE288B}" dt="2025-05-09T06:29:26.020" v="17"/>
        <pc:sldMkLst>
          <pc:docMk/>
          <pc:sldMk cId="4017137865" sldId="267"/>
        </pc:sldMkLst>
        <pc:spChg chg="add mod">
          <ac:chgData name="Alfred Smith" userId="3c60a3631c0db8ad" providerId="LiveId" clId="{E3C0FD90-873B-45CB-A014-AA1D4FBE288B}" dt="2025-05-09T06:29:26.020" v="17"/>
          <ac:spMkLst>
            <pc:docMk/>
            <pc:sldMk cId="4017137865" sldId="267"/>
            <ac:spMk id="2" creationId="{055C104C-E38E-15F0-23C8-8CF8B3FD8EF7}"/>
          </ac:spMkLst>
        </pc:spChg>
        <pc:spChg chg="add mod">
          <ac:chgData name="Alfred Smith" userId="3c60a3631c0db8ad" providerId="LiveId" clId="{E3C0FD90-873B-45CB-A014-AA1D4FBE288B}" dt="2025-05-09T06:29:26.020" v="17"/>
          <ac:spMkLst>
            <pc:docMk/>
            <pc:sldMk cId="4017137865" sldId="267"/>
            <ac:spMk id="5" creationId="{B6B16EF5-6B18-ADA1-6BEE-9593D04699FC}"/>
          </ac:spMkLst>
        </pc:spChg>
      </pc:sldChg>
      <pc:sldChg chg="addSp delSp modSp mod">
        <pc:chgData name="Alfred Smith" userId="3c60a3631c0db8ad" providerId="LiveId" clId="{E3C0FD90-873B-45CB-A014-AA1D4FBE288B}" dt="2025-05-09T06:29:35.098" v="19"/>
        <pc:sldMkLst>
          <pc:docMk/>
          <pc:sldMk cId="3137811553" sldId="268"/>
        </pc:sldMkLst>
        <pc:spChg chg="add mod">
          <ac:chgData name="Alfred Smith" userId="3c60a3631c0db8ad" providerId="LiveId" clId="{E3C0FD90-873B-45CB-A014-AA1D4FBE288B}" dt="2025-05-09T06:29:35.098" v="19"/>
          <ac:spMkLst>
            <pc:docMk/>
            <pc:sldMk cId="3137811553" sldId="268"/>
            <ac:spMk id="2" creationId="{D79E56DA-43BF-25FF-5629-614571342CDD}"/>
          </ac:spMkLst>
        </pc:spChg>
        <pc:spChg chg="add mod">
          <ac:chgData name="Alfred Smith" userId="3c60a3631c0db8ad" providerId="LiveId" clId="{E3C0FD90-873B-45CB-A014-AA1D4FBE288B}" dt="2025-05-09T06:29:35.098" v="19"/>
          <ac:spMkLst>
            <pc:docMk/>
            <pc:sldMk cId="3137811553" sldId="268"/>
            <ac:spMk id="5" creationId="{9154B2C7-C49F-BB58-7698-B8FBFC9B86FF}"/>
          </ac:spMkLst>
        </pc:spChg>
      </pc:sldChg>
      <pc:sldChg chg="addSp delSp modSp mod">
        <pc:chgData name="Alfred Smith" userId="3c60a3631c0db8ad" providerId="LiveId" clId="{E3C0FD90-873B-45CB-A014-AA1D4FBE288B}" dt="2025-05-09T06:29:44.290" v="21"/>
        <pc:sldMkLst>
          <pc:docMk/>
          <pc:sldMk cId="100491716" sldId="269"/>
        </pc:sldMkLst>
        <pc:spChg chg="add mod">
          <ac:chgData name="Alfred Smith" userId="3c60a3631c0db8ad" providerId="LiveId" clId="{E3C0FD90-873B-45CB-A014-AA1D4FBE288B}" dt="2025-05-09T06:29:44.290" v="21"/>
          <ac:spMkLst>
            <pc:docMk/>
            <pc:sldMk cId="100491716" sldId="269"/>
            <ac:spMk id="2" creationId="{1773FB54-BBCB-44BB-C8DC-6C80CD1B8985}"/>
          </ac:spMkLst>
        </pc:spChg>
        <pc:spChg chg="add mod">
          <ac:chgData name="Alfred Smith" userId="3c60a3631c0db8ad" providerId="LiveId" clId="{E3C0FD90-873B-45CB-A014-AA1D4FBE288B}" dt="2025-05-09T06:29:44.290" v="21"/>
          <ac:spMkLst>
            <pc:docMk/>
            <pc:sldMk cId="100491716" sldId="269"/>
            <ac:spMk id="5" creationId="{97ED7196-4081-AAF7-7691-B567B1C643CD}"/>
          </ac:spMkLst>
        </pc:spChg>
      </pc:sldChg>
      <pc:sldChg chg="addSp modSp">
        <pc:chgData name="Alfred Smith" userId="3c60a3631c0db8ad" providerId="LiveId" clId="{E3C0FD90-873B-45CB-A014-AA1D4FBE288B}" dt="2025-05-09T06:28:06.349" v="3"/>
        <pc:sldMkLst>
          <pc:docMk/>
          <pc:sldMk cId="939110669" sldId="271"/>
        </pc:sldMkLst>
        <pc:spChg chg="add mod">
          <ac:chgData name="Alfred Smith" userId="3c60a3631c0db8ad" providerId="LiveId" clId="{E3C0FD90-873B-45CB-A014-AA1D4FBE288B}" dt="2025-05-09T06:28:06.349" v="3"/>
          <ac:spMkLst>
            <pc:docMk/>
            <pc:sldMk cId="939110669" sldId="271"/>
            <ac:spMk id="4" creationId="{BCF8AA68-6184-480E-4A85-ABEF00EEAF0B}"/>
          </ac:spMkLst>
        </pc:spChg>
      </pc:sldChg>
      <pc:sldChg chg="addSp delSp modSp mod">
        <pc:chgData name="Alfred Smith" userId="3c60a3631c0db8ad" providerId="LiveId" clId="{E3C0FD90-873B-45CB-A014-AA1D4FBE288B}" dt="2025-05-09T06:29:52.739" v="23"/>
        <pc:sldMkLst>
          <pc:docMk/>
          <pc:sldMk cId="1922139011" sldId="281"/>
        </pc:sldMkLst>
        <pc:spChg chg="add mod">
          <ac:chgData name="Alfred Smith" userId="3c60a3631c0db8ad" providerId="LiveId" clId="{E3C0FD90-873B-45CB-A014-AA1D4FBE288B}" dt="2025-05-09T06:29:52.739" v="23"/>
          <ac:spMkLst>
            <pc:docMk/>
            <pc:sldMk cId="1922139011" sldId="281"/>
            <ac:spMk id="2" creationId="{7A41C11E-E437-764E-6199-D6A237B6BF62}"/>
          </ac:spMkLst>
        </pc:spChg>
        <pc:spChg chg="add mod">
          <ac:chgData name="Alfred Smith" userId="3c60a3631c0db8ad" providerId="LiveId" clId="{E3C0FD90-873B-45CB-A014-AA1D4FBE288B}" dt="2025-05-09T06:29:52.739" v="23"/>
          <ac:spMkLst>
            <pc:docMk/>
            <pc:sldMk cId="1922139011" sldId="281"/>
            <ac:spMk id="5" creationId="{5F6DCEE8-5E8F-8261-5F12-C88F0008B7FD}"/>
          </ac:spMkLst>
        </pc:spChg>
      </pc:sldChg>
      <pc:sldChg chg="addSp delSp modSp mod">
        <pc:chgData name="Alfred Smith" userId="3c60a3631c0db8ad" providerId="LiveId" clId="{E3C0FD90-873B-45CB-A014-AA1D4FBE288B}" dt="2025-05-09T06:30:01.557" v="25"/>
        <pc:sldMkLst>
          <pc:docMk/>
          <pc:sldMk cId="3166251957" sldId="283"/>
        </pc:sldMkLst>
        <pc:spChg chg="add mod">
          <ac:chgData name="Alfred Smith" userId="3c60a3631c0db8ad" providerId="LiveId" clId="{E3C0FD90-873B-45CB-A014-AA1D4FBE288B}" dt="2025-05-09T06:30:01.557" v="25"/>
          <ac:spMkLst>
            <pc:docMk/>
            <pc:sldMk cId="3166251957" sldId="283"/>
            <ac:spMk id="2" creationId="{C65C1E75-67CB-B16B-6478-0DEF00B1517A}"/>
          </ac:spMkLst>
        </pc:spChg>
        <pc:spChg chg="add mod">
          <ac:chgData name="Alfred Smith" userId="3c60a3631c0db8ad" providerId="LiveId" clId="{E3C0FD90-873B-45CB-A014-AA1D4FBE288B}" dt="2025-05-09T06:30:01.557" v="25"/>
          <ac:spMkLst>
            <pc:docMk/>
            <pc:sldMk cId="3166251957" sldId="283"/>
            <ac:spMk id="5" creationId="{DBD0FB14-4731-1672-A7E1-8F9859B62650}"/>
          </ac:spMkLst>
        </pc:spChg>
      </pc:sldChg>
      <pc:sldChg chg="addSp delSp modSp mod">
        <pc:chgData name="Alfred Smith" userId="3c60a3631c0db8ad" providerId="LiveId" clId="{E3C0FD90-873B-45CB-A014-AA1D4FBE288B}" dt="2025-05-09T06:30:09.324" v="27"/>
        <pc:sldMkLst>
          <pc:docMk/>
          <pc:sldMk cId="1522780631" sldId="285"/>
        </pc:sldMkLst>
        <pc:spChg chg="add mod">
          <ac:chgData name="Alfred Smith" userId="3c60a3631c0db8ad" providerId="LiveId" clId="{E3C0FD90-873B-45CB-A014-AA1D4FBE288B}" dt="2025-05-09T06:30:09.324" v="27"/>
          <ac:spMkLst>
            <pc:docMk/>
            <pc:sldMk cId="1522780631" sldId="285"/>
            <ac:spMk id="2" creationId="{9F0C1DB2-802F-3A7A-B62A-748B2F966A34}"/>
          </ac:spMkLst>
        </pc:spChg>
        <pc:spChg chg="add mod">
          <ac:chgData name="Alfred Smith" userId="3c60a3631c0db8ad" providerId="LiveId" clId="{E3C0FD90-873B-45CB-A014-AA1D4FBE288B}" dt="2025-05-09T06:30:09.324" v="27"/>
          <ac:spMkLst>
            <pc:docMk/>
            <pc:sldMk cId="1522780631" sldId="285"/>
            <ac:spMk id="5" creationId="{1F76DBAA-745B-9C80-2C44-C9095228AA9D}"/>
          </ac:spMkLst>
        </pc:spChg>
      </pc:sldChg>
      <pc:sldChg chg="addSp delSp modSp mod">
        <pc:chgData name="Alfred Smith" userId="3c60a3631c0db8ad" providerId="LiveId" clId="{E3C0FD90-873B-45CB-A014-AA1D4FBE288B}" dt="2025-05-09T06:30:28.067" v="29"/>
        <pc:sldMkLst>
          <pc:docMk/>
          <pc:sldMk cId="2332778949" sldId="287"/>
        </pc:sldMkLst>
        <pc:spChg chg="add mod">
          <ac:chgData name="Alfred Smith" userId="3c60a3631c0db8ad" providerId="LiveId" clId="{E3C0FD90-873B-45CB-A014-AA1D4FBE288B}" dt="2025-05-09T06:30:28.067" v="29"/>
          <ac:spMkLst>
            <pc:docMk/>
            <pc:sldMk cId="2332778949" sldId="287"/>
            <ac:spMk id="2" creationId="{C7834DF5-C061-5AD5-F52D-4B7A644D762D}"/>
          </ac:spMkLst>
        </pc:spChg>
        <pc:spChg chg="add mod">
          <ac:chgData name="Alfred Smith" userId="3c60a3631c0db8ad" providerId="LiveId" clId="{E3C0FD90-873B-45CB-A014-AA1D4FBE288B}" dt="2025-05-09T06:30:28.067" v="29"/>
          <ac:spMkLst>
            <pc:docMk/>
            <pc:sldMk cId="2332778949" sldId="287"/>
            <ac:spMk id="5" creationId="{E47931D4-A5C1-B9C5-565B-A9A588A9BF8F}"/>
          </ac:spMkLst>
        </pc:spChg>
      </pc:sldChg>
      <pc:sldChg chg="addSp delSp modSp mod">
        <pc:chgData name="Alfred Smith" userId="3c60a3631c0db8ad" providerId="LiveId" clId="{E3C0FD90-873B-45CB-A014-AA1D4FBE288B}" dt="2025-05-09T06:30:44.116" v="33"/>
        <pc:sldMkLst>
          <pc:docMk/>
          <pc:sldMk cId="3153919605" sldId="289"/>
        </pc:sldMkLst>
        <pc:spChg chg="add mod">
          <ac:chgData name="Alfred Smith" userId="3c60a3631c0db8ad" providerId="LiveId" clId="{E3C0FD90-873B-45CB-A014-AA1D4FBE288B}" dt="2025-05-09T06:30:44.116" v="33"/>
          <ac:spMkLst>
            <pc:docMk/>
            <pc:sldMk cId="3153919605" sldId="289"/>
            <ac:spMk id="2" creationId="{4E7048DD-CF4E-605E-2ED9-AD608ED2CA44}"/>
          </ac:spMkLst>
        </pc:spChg>
        <pc:spChg chg="add mod">
          <ac:chgData name="Alfred Smith" userId="3c60a3631c0db8ad" providerId="LiveId" clId="{E3C0FD90-873B-45CB-A014-AA1D4FBE288B}" dt="2025-05-09T06:30:44.116" v="33"/>
          <ac:spMkLst>
            <pc:docMk/>
            <pc:sldMk cId="3153919605" sldId="289"/>
            <ac:spMk id="5" creationId="{71D00F76-8544-DCB5-7D57-BA80FAF85EFE}"/>
          </ac:spMkLst>
        </pc:spChg>
      </pc:sldChg>
      <pc:sldChg chg="addSp delSp modSp mod">
        <pc:chgData name="Alfred Smith" userId="3c60a3631c0db8ad" providerId="LiveId" clId="{E3C0FD90-873B-45CB-A014-AA1D4FBE288B}" dt="2025-05-09T06:31:03.025" v="37"/>
        <pc:sldMkLst>
          <pc:docMk/>
          <pc:sldMk cId="1878919862" sldId="291"/>
        </pc:sldMkLst>
        <pc:spChg chg="add mod">
          <ac:chgData name="Alfred Smith" userId="3c60a3631c0db8ad" providerId="LiveId" clId="{E3C0FD90-873B-45CB-A014-AA1D4FBE288B}" dt="2025-05-09T06:31:03.025" v="37"/>
          <ac:spMkLst>
            <pc:docMk/>
            <pc:sldMk cId="1878919862" sldId="291"/>
            <ac:spMk id="2" creationId="{88DD680C-9458-02C5-2350-D9A42E6CC6FA}"/>
          </ac:spMkLst>
        </pc:spChg>
        <pc:spChg chg="add mod">
          <ac:chgData name="Alfred Smith" userId="3c60a3631c0db8ad" providerId="LiveId" clId="{E3C0FD90-873B-45CB-A014-AA1D4FBE288B}" dt="2025-05-09T06:31:03.025" v="37"/>
          <ac:spMkLst>
            <pc:docMk/>
            <pc:sldMk cId="1878919862" sldId="291"/>
            <ac:spMk id="5" creationId="{8D46F62C-6337-583A-9275-0771CD399028}"/>
          </ac:spMkLst>
        </pc:spChg>
      </pc:sldChg>
      <pc:sldChg chg="addSp delSp modSp mod">
        <pc:chgData name="Alfred Smith" userId="3c60a3631c0db8ad" providerId="LiveId" clId="{E3C0FD90-873B-45CB-A014-AA1D4FBE288B}" dt="2025-05-09T06:31:11.437" v="39"/>
        <pc:sldMkLst>
          <pc:docMk/>
          <pc:sldMk cId="2219299321" sldId="293"/>
        </pc:sldMkLst>
        <pc:spChg chg="add mod">
          <ac:chgData name="Alfred Smith" userId="3c60a3631c0db8ad" providerId="LiveId" clId="{E3C0FD90-873B-45CB-A014-AA1D4FBE288B}" dt="2025-05-09T06:31:11.437" v="39"/>
          <ac:spMkLst>
            <pc:docMk/>
            <pc:sldMk cId="2219299321" sldId="293"/>
            <ac:spMk id="2" creationId="{AB07569D-E529-3B32-A9A4-01FEF8C5143A}"/>
          </ac:spMkLst>
        </pc:spChg>
        <pc:spChg chg="add mod">
          <ac:chgData name="Alfred Smith" userId="3c60a3631c0db8ad" providerId="LiveId" clId="{E3C0FD90-873B-45CB-A014-AA1D4FBE288B}" dt="2025-05-09T06:31:11.437" v="39"/>
          <ac:spMkLst>
            <pc:docMk/>
            <pc:sldMk cId="2219299321" sldId="293"/>
            <ac:spMk id="5" creationId="{BE378F4B-6830-F071-E507-B09DC4794867}"/>
          </ac:spMkLst>
        </pc:spChg>
      </pc:sldChg>
      <pc:sldChg chg="addSp delSp modSp mod">
        <pc:chgData name="Alfred Smith" userId="3c60a3631c0db8ad" providerId="LiveId" clId="{E3C0FD90-873B-45CB-A014-AA1D4FBE288B}" dt="2025-05-09T06:31:30.207" v="43"/>
        <pc:sldMkLst>
          <pc:docMk/>
          <pc:sldMk cId="3279066978" sldId="295"/>
        </pc:sldMkLst>
        <pc:spChg chg="add mod">
          <ac:chgData name="Alfred Smith" userId="3c60a3631c0db8ad" providerId="LiveId" clId="{E3C0FD90-873B-45CB-A014-AA1D4FBE288B}" dt="2025-05-09T06:31:30.207" v="43"/>
          <ac:spMkLst>
            <pc:docMk/>
            <pc:sldMk cId="3279066978" sldId="295"/>
            <ac:spMk id="2" creationId="{BCF63B77-3B57-60E4-1E3D-77186B4EB5F0}"/>
          </ac:spMkLst>
        </pc:spChg>
        <pc:spChg chg="add mod">
          <ac:chgData name="Alfred Smith" userId="3c60a3631c0db8ad" providerId="LiveId" clId="{E3C0FD90-873B-45CB-A014-AA1D4FBE288B}" dt="2025-05-09T06:31:30.207" v="43"/>
          <ac:spMkLst>
            <pc:docMk/>
            <pc:sldMk cId="3279066978" sldId="295"/>
            <ac:spMk id="5" creationId="{0C55BD9A-7AA2-9AD7-76D3-5A64E327F436}"/>
          </ac:spMkLst>
        </pc:spChg>
      </pc:sldChg>
      <pc:sldChg chg="addSp delSp modSp mod">
        <pc:chgData name="Alfred Smith" userId="3c60a3631c0db8ad" providerId="LiveId" clId="{E3C0FD90-873B-45CB-A014-AA1D4FBE288B}" dt="2025-05-09T06:31:38.351" v="45"/>
        <pc:sldMkLst>
          <pc:docMk/>
          <pc:sldMk cId="424969840" sldId="297"/>
        </pc:sldMkLst>
        <pc:spChg chg="add mod">
          <ac:chgData name="Alfred Smith" userId="3c60a3631c0db8ad" providerId="LiveId" clId="{E3C0FD90-873B-45CB-A014-AA1D4FBE288B}" dt="2025-05-09T06:31:38.351" v="45"/>
          <ac:spMkLst>
            <pc:docMk/>
            <pc:sldMk cId="424969840" sldId="297"/>
            <ac:spMk id="2" creationId="{C5A833A2-3D15-CDBC-0BF5-D5E96E9F7135}"/>
          </ac:spMkLst>
        </pc:spChg>
        <pc:spChg chg="add mod">
          <ac:chgData name="Alfred Smith" userId="3c60a3631c0db8ad" providerId="LiveId" clId="{E3C0FD90-873B-45CB-A014-AA1D4FBE288B}" dt="2025-05-09T06:31:38.351" v="45"/>
          <ac:spMkLst>
            <pc:docMk/>
            <pc:sldMk cId="424969840" sldId="297"/>
            <ac:spMk id="5" creationId="{98BB3042-953C-FB0A-8F1D-8283DBD71F05}"/>
          </ac:spMkLst>
        </pc:spChg>
      </pc:sldChg>
      <pc:sldChg chg="addSp delSp modSp mod">
        <pc:chgData name="Alfred Smith" userId="3c60a3631c0db8ad" providerId="LiveId" clId="{E3C0FD90-873B-45CB-A014-AA1D4FBE288B}" dt="2025-05-09T06:31:46.061" v="47"/>
        <pc:sldMkLst>
          <pc:docMk/>
          <pc:sldMk cId="2351291834" sldId="299"/>
        </pc:sldMkLst>
        <pc:spChg chg="add mod">
          <ac:chgData name="Alfred Smith" userId="3c60a3631c0db8ad" providerId="LiveId" clId="{E3C0FD90-873B-45CB-A014-AA1D4FBE288B}" dt="2025-05-09T06:31:46.061" v="47"/>
          <ac:spMkLst>
            <pc:docMk/>
            <pc:sldMk cId="2351291834" sldId="299"/>
            <ac:spMk id="2" creationId="{D8D16E02-26CF-BCED-829C-941D62204113}"/>
          </ac:spMkLst>
        </pc:spChg>
        <pc:spChg chg="add mod">
          <ac:chgData name="Alfred Smith" userId="3c60a3631c0db8ad" providerId="LiveId" clId="{E3C0FD90-873B-45CB-A014-AA1D4FBE288B}" dt="2025-05-09T06:31:46.061" v="47"/>
          <ac:spMkLst>
            <pc:docMk/>
            <pc:sldMk cId="2351291834" sldId="299"/>
            <ac:spMk id="5" creationId="{9A8FE106-FCE9-A936-AEA8-EBAEA395E995}"/>
          </ac:spMkLst>
        </pc:spChg>
      </pc:sldChg>
      <pc:sldChg chg="addSp delSp modSp mod">
        <pc:chgData name="Alfred Smith" userId="3c60a3631c0db8ad" providerId="LiveId" clId="{E3C0FD90-873B-45CB-A014-AA1D4FBE288B}" dt="2025-05-09T06:32:04.450" v="51"/>
        <pc:sldMkLst>
          <pc:docMk/>
          <pc:sldMk cId="907691312" sldId="301"/>
        </pc:sldMkLst>
        <pc:spChg chg="add mod">
          <ac:chgData name="Alfred Smith" userId="3c60a3631c0db8ad" providerId="LiveId" clId="{E3C0FD90-873B-45CB-A014-AA1D4FBE288B}" dt="2025-05-09T06:32:04.450" v="51"/>
          <ac:spMkLst>
            <pc:docMk/>
            <pc:sldMk cId="907691312" sldId="301"/>
            <ac:spMk id="2" creationId="{CB32AF7B-4A89-31CC-2716-600AD97CB513}"/>
          </ac:spMkLst>
        </pc:spChg>
        <pc:spChg chg="add mod">
          <ac:chgData name="Alfred Smith" userId="3c60a3631c0db8ad" providerId="LiveId" clId="{E3C0FD90-873B-45CB-A014-AA1D4FBE288B}" dt="2025-05-09T06:32:04.450" v="51"/>
          <ac:spMkLst>
            <pc:docMk/>
            <pc:sldMk cId="907691312" sldId="301"/>
            <ac:spMk id="5" creationId="{1E0F8E60-FBE6-D43B-632D-244852750F8A}"/>
          </ac:spMkLst>
        </pc:spChg>
      </pc:sldChg>
      <pc:sldChg chg="addSp delSp modSp mod">
        <pc:chgData name="Alfred Smith" userId="3c60a3631c0db8ad" providerId="LiveId" clId="{E3C0FD90-873B-45CB-A014-AA1D4FBE288B}" dt="2025-05-09T06:30:35.851" v="31"/>
        <pc:sldMkLst>
          <pc:docMk/>
          <pc:sldMk cId="2963455298" sldId="304"/>
        </pc:sldMkLst>
        <pc:spChg chg="add mod">
          <ac:chgData name="Alfred Smith" userId="3c60a3631c0db8ad" providerId="LiveId" clId="{E3C0FD90-873B-45CB-A014-AA1D4FBE288B}" dt="2025-05-09T06:30:35.851" v="31"/>
          <ac:spMkLst>
            <pc:docMk/>
            <pc:sldMk cId="2963455298" sldId="304"/>
            <ac:spMk id="2" creationId="{B9F0CC8E-927F-8E05-235C-A3252B7C46F6}"/>
          </ac:spMkLst>
        </pc:spChg>
        <pc:spChg chg="add mod">
          <ac:chgData name="Alfred Smith" userId="3c60a3631c0db8ad" providerId="LiveId" clId="{E3C0FD90-873B-45CB-A014-AA1D4FBE288B}" dt="2025-05-09T06:30:35.851" v="31"/>
          <ac:spMkLst>
            <pc:docMk/>
            <pc:sldMk cId="2963455298" sldId="304"/>
            <ac:spMk id="5" creationId="{4BB9162E-9F78-C5B1-CFAD-6B53BC6B22C9}"/>
          </ac:spMkLst>
        </pc:spChg>
      </pc:sldChg>
      <pc:sldChg chg="addSp delSp modSp mod">
        <pc:chgData name="Alfred Smith" userId="3c60a3631c0db8ad" providerId="LiveId" clId="{E3C0FD90-873B-45CB-A014-AA1D4FBE288B}" dt="2025-05-09T06:30:55.249" v="35"/>
        <pc:sldMkLst>
          <pc:docMk/>
          <pc:sldMk cId="3723994255" sldId="306"/>
        </pc:sldMkLst>
        <pc:spChg chg="add mod">
          <ac:chgData name="Alfred Smith" userId="3c60a3631c0db8ad" providerId="LiveId" clId="{E3C0FD90-873B-45CB-A014-AA1D4FBE288B}" dt="2025-05-09T06:30:55.249" v="35"/>
          <ac:spMkLst>
            <pc:docMk/>
            <pc:sldMk cId="3723994255" sldId="306"/>
            <ac:spMk id="2" creationId="{5CAED4F8-2845-4570-729C-55E1C30CC1A2}"/>
          </ac:spMkLst>
        </pc:spChg>
        <pc:spChg chg="add mod">
          <ac:chgData name="Alfred Smith" userId="3c60a3631c0db8ad" providerId="LiveId" clId="{E3C0FD90-873B-45CB-A014-AA1D4FBE288B}" dt="2025-05-09T06:30:55.249" v="35"/>
          <ac:spMkLst>
            <pc:docMk/>
            <pc:sldMk cId="3723994255" sldId="306"/>
            <ac:spMk id="5" creationId="{C98B5C6B-FA16-7BB9-B52D-32030BBA87E6}"/>
          </ac:spMkLst>
        </pc:spChg>
      </pc:sldChg>
      <pc:sldChg chg="addSp delSp modSp mod">
        <pc:chgData name="Alfred Smith" userId="3c60a3631c0db8ad" providerId="LiveId" clId="{E3C0FD90-873B-45CB-A014-AA1D4FBE288B}" dt="2025-05-09T06:31:19.144" v="41"/>
        <pc:sldMkLst>
          <pc:docMk/>
          <pc:sldMk cId="2828455097" sldId="308"/>
        </pc:sldMkLst>
        <pc:spChg chg="add mod">
          <ac:chgData name="Alfred Smith" userId="3c60a3631c0db8ad" providerId="LiveId" clId="{E3C0FD90-873B-45CB-A014-AA1D4FBE288B}" dt="2025-05-09T06:31:19.144" v="41"/>
          <ac:spMkLst>
            <pc:docMk/>
            <pc:sldMk cId="2828455097" sldId="308"/>
            <ac:spMk id="2" creationId="{CD641B69-87E3-59DB-AA61-14DDC63FCA5C}"/>
          </ac:spMkLst>
        </pc:spChg>
        <pc:spChg chg="add mod">
          <ac:chgData name="Alfred Smith" userId="3c60a3631c0db8ad" providerId="LiveId" clId="{E3C0FD90-873B-45CB-A014-AA1D4FBE288B}" dt="2025-05-09T06:31:19.144" v="41"/>
          <ac:spMkLst>
            <pc:docMk/>
            <pc:sldMk cId="2828455097" sldId="308"/>
            <ac:spMk id="5" creationId="{654F04AA-162B-56F9-F66C-0B0C673779AB}"/>
          </ac:spMkLst>
        </pc:spChg>
      </pc:sldChg>
      <pc:sldChg chg="addSp delSp modSp mod">
        <pc:chgData name="Alfred Smith" userId="3c60a3631c0db8ad" providerId="LiveId" clId="{E3C0FD90-873B-45CB-A014-AA1D4FBE288B}" dt="2025-05-09T06:31:56.678" v="49"/>
        <pc:sldMkLst>
          <pc:docMk/>
          <pc:sldMk cId="171112759" sldId="310"/>
        </pc:sldMkLst>
        <pc:spChg chg="add mod">
          <ac:chgData name="Alfred Smith" userId="3c60a3631c0db8ad" providerId="LiveId" clId="{E3C0FD90-873B-45CB-A014-AA1D4FBE288B}" dt="2025-05-09T06:31:56.678" v="49"/>
          <ac:spMkLst>
            <pc:docMk/>
            <pc:sldMk cId="171112759" sldId="310"/>
            <ac:spMk id="2" creationId="{4F534990-9A54-52A8-F087-CF1B7159CFBC}"/>
          </ac:spMkLst>
        </pc:spChg>
        <pc:spChg chg="add mod">
          <ac:chgData name="Alfred Smith" userId="3c60a3631c0db8ad" providerId="LiveId" clId="{E3C0FD90-873B-45CB-A014-AA1D4FBE288B}" dt="2025-05-09T06:31:56.678" v="49"/>
          <ac:spMkLst>
            <pc:docMk/>
            <pc:sldMk cId="171112759" sldId="310"/>
            <ac:spMk id="5" creationId="{3B5DEC98-7702-458C-A8A7-D806D73684EE}"/>
          </ac:spMkLst>
        </pc:spChg>
      </pc:sldChg>
    </pc:docChg>
  </pc:docChgLst>
  <pc:docChgLst>
    <pc:chgData name="Alfred Smith" userId="3c60a3631c0db8ad" providerId="LiveId" clId="{8ED2FDFE-6762-406D-8779-8782CB98B117}"/>
    <pc:docChg chg="undo custSel modSld">
      <pc:chgData name="Alfred Smith" userId="3c60a3631c0db8ad" providerId="LiveId" clId="{8ED2FDFE-6762-406D-8779-8782CB98B117}" dt="2025-05-30T07:34:58.802" v="66"/>
      <pc:docMkLst>
        <pc:docMk/>
      </pc:docMkLst>
      <pc:sldChg chg="modSp mod">
        <pc:chgData name="Alfred Smith" userId="3c60a3631c0db8ad" providerId="LiveId" clId="{8ED2FDFE-6762-406D-8779-8782CB98B117}" dt="2025-05-30T07:25:56.451" v="2"/>
        <pc:sldMkLst>
          <pc:docMk/>
          <pc:sldMk cId="3788111665" sldId="258"/>
        </pc:sldMkLst>
        <pc:spChg chg="mod">
          <ac:chgData name="Alfred Smith" userId="3c60a3631c0db8ad" providerId="LiveId" clId="{8ED2FDFE-6762-406D-8779-8782CB98B117}" dt="2025-05-30T07:25:56.451" v="2"/>
          <ac:spMkLst>
            <pc:docMk/>
            <pc:sldMk cId="3788111665" sldId="258"/>
            <ac:spMk id="4" creationId="{D86FDF3B-7B82-E5D1-133C-A0F580681A28}"/>
          </ac:spMkLst>
        </pc:spChg>
      </pc:sldChg>
      <pc:sldChg chg="modSp">
        <pc:chgData name="Alfred Smith" userId="3c60a3631c0db8ad" providerId="LiveId" clId="{8ED2FDFE-6762-406D-8779-8782CB98B117}" dt="2025-05-30T07:25:56.451" v="2"/>
        <pc:sldMkLst>
          <pc:docMk/>
          <pc:sldMk cId="2346136586" sldId="260"/>
        </pc:sldMkLst>
        <pc:spChg chg="mod">
          <ac:chgData name="Alfred Smith" userId="3c60a3631c0db8ad" providerId="LiveId" clId="{8ED2FDFE-6762-406D-8779-8782CB98B117}" dt="2025-05-30T07:25:56.451" v="2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8ED2FDFE-6762-406D-8779-8782CB98B117}" dt="2025-05-30T07:26:48.533" v="6"/>
        <pc:sldMkLst>
          <pc:docMk/>
          <pc:sldMk cId="4037329247" sldId="261"/>
        </pc:sldMkLst>
        <pc:spChg chg="mod">
          <ac:chgData name="Alfred Smith" userId="3c60a3631c0db8ad" providerId="LiveId" clId="{8ED2FDFE-6762-406D-8779-8782CB98B117}" dt="2025-05-30T07:26:48.533" v="6"/>
          <ac:spMkLst>
            <pc:docMk/>
            <pc:sldMk cId="4037329247" sldId="261"/>
            <ac:spMk id="2" creationId="{806D3F28-A456-7C14-0CA8-52AE020E311C}"/>
          </ac:spMkLst>
        </pc:spChg>
      </pc:sldChg>
      <pc:sldChg chg="modSp mod">
        <pc:chgData name="Alfred Smith" userId="3c60a3631c0db8ad" providerId="LiveId" clId="{8ED2FDFE-6762-406D-8779-8782CB98B117}" dt="2025-05-30T07:27:03.352" v="8"/>
        <pc:sldMkLst>
          <pc:docMk/>
          <pc:sldMk cId="1909638311" sldId="262"/>
        </pc:sldMkLst>
        <pc:spChg chg="mod">
          <ac:chgData name="Alfred Smith" userId="3c60a3631c0db8ad" providerId="LiveId" clId="{8ED2FDFE-6762-406D-8779-8782CB98B117}" dt="2025-05-30T07:27:03.352" v="8"/>
          <ac:spMkLst>
            <pc:docMk/>
            <pc:sldMk cId="1909638311" sldId="262"/>
            <ac:spMk id="2" creationId="{37CA04FC-9EC0-52D4-E52F-EA0E61864BCE}"/>
          </ac:spMkLst>
        </pc:spChg>
      </pc:sldChg>
      <pc:sldChg chg="modSp mod">
        <pc:chgData name="Alfred Smith" userId="3c60a3631c0db8ad" providerId="LiveId" clId="{8ED2FDFE-6762-406D-8779-8782CB98B117}" dt="2025-05-30T07:27:19.795" v="10"/>
        <pc:sldMkLst>
          <pc:docMk/>
          <pc:sldMk cId="641208035" sldId="263"/>
        </pc:sldMkLst>
        <pc:spChg chg="mod">
          <ac:chgData name="Alfred Smith" userId="3c60a3631c0db8ad" providerId="LiveId" clId="{8ED2FDFE-6762-406D-8779-8782CB98B117}" dt="2025-05-30T07:27:19.795" v="10"/>
          <ac:spMkLst>
            <pc:docMk/>
            <pc:sldMk cId="641208035" sldId="263"/>
            <ac:spMk id="2" creationId="{2E747F4E-4518-5D7C-DF22-EA9B032C9EBB}"/>
          </ac:spMkLst>
        </pc:spChg>
      </pc:sldChg>
      <pc:sldChg chg="modSp mod">
        <pc:chgData name="Alfred Smith" userId="3c60a3631c0db8ad" providerId="LiveId" clId="{8ED2FDFE-6762-406D-8779-8782CB98B117}" dt="2025-05-30T07:27:36.391" v="12"/>
        <pc:sldMkLst>
          <pc:docMk/>
          <pc:sldMk cId="4044745628" sldId="264"/>
        </pc:sldMkLst>
        <pc:spChg chg="mod">
          <ac:chgData name="Alfred Smith" userId="3c60a3631c0db8ad" providerId="LiveId" clId="{8ED2FDFE-6762-406D-8779-8782CB98B117}" dt="2025-05-30T07:27:36.391" v="12"/>
          <ac:spMkLst>
            <pc:docMk/>
            <pc:sldMk cId="4044745628" sldId="264"/>
            <ac:spMk id="2" creationId="{1EED3A38-022E-6A11-9971-886C135AE959}"/>
          </ac:spMkLst>
        </pc:spChg>
      </pc:sldChg>
      <pc:sldChg chg="modSp mod">
        <pc:chgData name="Alfred Smith" userId="3c60a3631c0db8ad" providerId="LiveId" clId="{8ED2FDFE-6762-406D-8779-8782CB98B117}" dt="2025-05-30T07:27:54.125" v="14"/>
        <pc:sldMkLst>
          <pc:docMk/>
          <pc:sldMk cId="978260341" sldId="265"/>
        </pc:sldMkLst>
        <pc:spChg chg="mod">
          <ac:chgData name="Alfred Smith" userId="3c60a3631c0db8ad" providerId="LiveId" clId="{8ED2FDFE-6762-406D-8779-8782CB98B117}" dt="2025-05-30T07:27:54.125" v="14"/>
          <ac:spMkLst>
            <pc:docMk/>
            <pc:sldMk cId="978260341" sldId="265"/>
            <ac:spMk id="2" creationId="{C5F5A2B6-7D76-2327-8CBC-B887EEC795EA}"/>
          </ac:spMkLst>
        </pc:spChg>
      </pc:sldChg>
      <pc:sldChg chg="modSp mod">
        <pc:chgData name="Alfred Smith" userId="3c60a3631c0db8ad" providerId="LiveId" clId="{8ED2FDFE-6762-406D-8779-8782CB98B117}" dt="2025-05-30T07:28:13.264" v="16"/>
        <pc:sldMkLst>
          <pc:docMk/>
          <pc:sldMk cId="3575870363" sldId="266"/>
        </pc:sldMkLst>
        <pc:spChg chg="mod">
          <ac:chgData name="Alfred Smith" userId="3c60a3631c0db8ad" providerId="LiveId" clId="{8ED2FDFE-6762-406D-8779-8782CB98B117}" dt="2025-05-30T07:28:13.264" v="16"/>
          <ac:spMkLst>
            <pc:docMk/>
            <pc:sldMk cId="3575870363" sldId="266"/>
            <ac:spMk id="2" creationId="{C86C5E76-E661-792E-2017-4DB47904D300}"/>
          </ac:spMkLst>
        </pc:spChg>
      </pc:sldChg>
      <pc:sldChg chg="modSp mod">
        <pc:chgData name="Alfred Smith" userId="3c60a3631c0db8ad" providerId="LiveId" clId="{8ED2FDFE-6762-406D-8779-8782CB98B117}" dt="2025-05-30T07:28:29.459" v="19"/>
        <pc:sldMkLst>
          <pc:docMk/>
          <pc:sldMk cId="4017137865" sldId="267"/>
        </pc:sldMkLst>
        <pc:spChg chg="mod">
          <ac:chgData name="Alfred Smith" userId="3c60a3631c0db8ad" providerId="LiveId" clId="{8ED2FDFE-6762-406D-8779-8782CB98B117}" dt="2025-05-30T07:28:29.459" v="19"/>
          <ac:spMkLst>
            <pc:docMk/>
            <pc:sldMk cId="4017137865" sldId="267"/>
            <ac:spMk id="2" creationId="{055C104C-E38E-15F0-23C8-8CF8B3FD8EF7}"/>
          </ac:spMkLst>
        </pc:spChg>
      </pc:sldChg>
      <pc:sldChg chg="modSp mod">
        <pc:chgData name="Alfred Smith" userId="3c60a3631c0db8ad" providerId="LiveId" clId="{8ED2FDFE-6762-406D-8779-8782CB98B117}" dt="2025-05-30T07:28:48.874" v="21"/>
        <pc:sldMkLst>
          <pc:docMk/>
          <pc:sldMk cId="3137811553" sldId="268"/>
        </pc:sldMkLst>
        <pc:spChg chg="mod">
          <ac:chgData name="Alfred Smith" userId="3c60a3631c0db8ad" providerId="LiveId" clId="{8ED2FDFE-6762-406D-8779-8782CB98B117}" dt="2025-05-30T07:28:48.874" v="21"/>
          <ac:spMkLst>
            <pc:docMk/>
            <pc:sldMk cId="3137811553" sldId="268"/>
            <ac:spMk id="2" creationId="{D79E56DA-43BF-25FF-5629-614571342CDD}"/>
          </ac:spMkLst>
        </pc:spChg>
      </pc:sldChg>
      <pc:sldChg chg="modSp mod">
        <pc:chgData name="Alfred Smith" userId="3c60a3631c0db8ad" providerId="LiveId" clId="{8ED2FDFE-6762-406D-8779-8782CB98B117}" dt="2025-05-30T07:29:03.047" v="23"/>
        <pc:sldMkLst>
          <pc:docMk/>
          <pc:sldMk cId="100491716" sldId="269"/>
        </pc:sldMkLst>
        <pc:spChg chg="mod">
          <ac:chgData name="Alfred Smith" userId="3c60a3631c0db8ad" providerId="LiveId" clId="{8ED2FDFE-6762-406D-8779-8782CB98B117}" dt="2025-05-30T07:29:03.047" v="23"/>
          <ac:spMkLst>
            <pc:docMk/>
            <pc:sldMk cId="100491716" sldId="269"/>
            <ac:spMk id="2" creationId="{1773FB54-BBCB-44BB-C8DC-6C80CD1B8985}"/>
          </ac:spMkLst>
        </pc:spChg>
      </pc:sldChg>
      <pc:sldChg chg="modSp">
        <pc:chgData name="Alfred Smith" userId="3c60a3631c0db8ad" providerId="LiveId" clId="{8ED2FDFE-6762-406D-8779-8782CB98B117}" dt="2025-05-30T07:25:56.451" v="2"/>
        <pc:sldMkLst>
          <pc:docMk/>
          <pc:sldMk cId="939110669" sldId="271"/>
        </pc:sldMkLst>
        <pc:spChg chg="mod">
          <ac:chgData name="Alfred Smith" userId="3c60a3631c0db8ad" providerId="LiveId" clId="{8ED2FDFE-6762-406D-8779-8782CB98B117}" dt="2025-05-30T07:25:56.451" v="2"/>
          <ac:spMkLst>
            <pc:docMk/>
            <pc:sldMk cId="939110669" sldId="271"/>
            <ac:spMk id="3" creationId="{5C296FA1-D96B-3BDC-DE9E-7A16237B31FD}"/>
          </ac:spMkLst>
        </pc:spChg>
      </pc:sldChg>
      <pc:sldChg chg="modSp mod">
        <pc:chgData name="Alfred Smith" userId="3c60a3631c0db8ad" providerId="LiveId" clId="{8ED2FDFE-6762-406D-8779-8782CB98B117}" dt="2025-05-30T07:29:20.792" v="25"/>
        <pc:sldMkLst>
          <pc:docMk/>
          <pc:sldMk cId="1922139011" sldId="281"/>
        </pc:sldMkLst>
        <pc:spChg chg="mod">
          <ac:chgData name="Alfred Smith" userId="3c60a3631c0db8ad" providerId="LiveId" clId="{8ED2FDFE-6762-406D-8779-8782CB98B117}" dt="2025-05-30T07:29:20.792" v="25"/>
          <ac:spMkLst>
            <pc:docMk/>
            <pc:sldMk cId="1922139011" sldId="281"/>
            <ac:spMk id="2" creationId="{7A41C11E-E437-764E-6199-D6A237B6BF62}"/>
          </ac:spMkLst>
        </pc:spChg>
      </pc:sldChg>
      <pc:sldChg chg="modSp mod">
        <pc:chgData name="Alfred Smith" userId="3c60a3631c0db8ad" providerId="LiveId" clId="{8ED2FDFE-6762-406D-8779-8782CB98B117}" dt="2025-05-30T07:29:37.142" v="29"/>
        <pc:sldMkLst>
          <pc:docMk/>
          <pc:sldMk cId="3166251957" sldId="283"/>
        </pc:sldMkLst>
        <pc:spChg chg="mod">
          <ac:chgData name="Alfred Smith" userId="3c60a3631c0db8ad" providerId="LiveId" clId="{8ED2FDFE-6762-406D-8779-8782CB98B117}" dt="2025-05-30T07:29:37.142" v="29"/>
          <ac:spMkLst>
            <pc:docMk/>
            <pc:sldMk cId="3166251957" sldId="283"/>
            <ac:spMk id="2" creationId="{C65C1E75-67CB-B16B-6478-0DEF00B1517A}"/>
          </ac:spMkLst>
        </pc:spChg>
      </pc:sldChg>
      <pc:sldChg chg="modSp mod">
        <pc:chgData name="Alfred Smith" userId="3c60a3631c0db8ad" providerId="LiveId" clId="{8ED2FDFE-6762-406D-8779-8782CB98B117}" dt="2025-05-30T07:29:55.588" v="31"/>
        <pc:sldMkLst>
          <pc:docMk/>
          <pc:sldMk cId="1522780631" sldId="285"/>
        </pc:sldMkLst>
        <pc:spChg chg="mod">
          <ac:chgData name="Alfred Smith" userId="3c60a3631c0db8ad" providerId="LiveId" clId="{8ED2FDFE-6762-406D-8779-8782CB98B117}" dt="2025-05-30T07:29:55.588" v="31"/>
          <ac:spMkLst>
            <pc:docMk/>
            <pc:sldMk cId="1522780631" sldId="285"/>
            <ac:spMk id="2" creationId="{9F0C1DB2-802F-3A7A-B62A-748B2F966A34}"/>
          </ac:spMkLst>
        </pc:spChg>
      </pc:sldChg>
      <pc:sldChg chg="modSp mod">
        <pc:chgData name="Alfred Smith" userId="3c60a3631c0db8ad" providerId="LiveId" clId="{8ED2FDFE-6762-406D-8779-8782CB98B117}" dt="2025-05-30T07:30:20.759" v="33"/>
        <pc:sldMkLst>
          <pc:docMk/>
          <pc:sldMk cId="2332778949" sldId="287"/>
        </pc:sldMkLst>
        <pc:spChg chg="mod">
          <ac:chgData name="Alfred Smith" userId="3c60a3631c0db8ad" providerId="LiveId" clId="{8ED2FDFE-6762-406D-8779-8782CB98B117}" dt="2025-05-30T07:30:20.759" v="33"/>
          <ac:spMkLst>
            <pc:docMk/>
            <pc:sldMk cId="2332778949" sldId="287"/>
            <ac:spMk id="2" creationId="{C7834DF5-C061-5AD5-F52D-4B7A644D762D}"/>
          </ac:spMkLst>
        </pc:spChg>
      </pc:sldChg>
      <pc:sldChg chg="modSp mod">
        <pc:chgData name="Alfred Smith" userId="3c60a3631c0db8ad" providerId="LiveId" clId="{8ED2FDFE-6762-406D-8779-8782CB98B117}" dt="2025-05-30T07:31:13.033" v="44" actId="5793"/>
        <pc:sldMkLst>
          <pc:docMk/>
          <pc:sldMk cId="3153919605" sldId="289"/>
        </pc:sldMkLst>
        <pc:spChg chg="mod">
          <ac:chgData name="Alfred Smith" userId="3c60a3631c0db8ad" providerId="LiveId" clId="{8ED2FDFE-6762-406D-8779-8782CB98B117}" dt="2025-05-30T07:31:13.033" v="44" actId="5793"/>
          <ac:spMkLst>
            <pc:docMk/>
            <pc:sldMk cId="3153919605" sldId="289"/>
            <ac:spMk id="2" creationId="{4E7048DD-CF4E-605E-2ED9-AD608ED2CA44}"/>
          </ac:spMkLst>
        </pc:spChg>
      </pc:sldChg>
      <pc:sldChg chg="modSp mod">
        <pc:chgData name="Alfred Smith" userId="3c60a3631c0db8ad" providerId="LiveId" clId="{8ED2FDFE-6762-406D-8779-8782CB98B117}" dt="2025-05-30T07:31:49.081" v="47"/>
        <pc:sldMkLst>
          <pc:docMk/>
          <pc:sldMk cId="1878919862" sldId="291"/>
        </pc:sldMkLst>
        <pc:spChg chg="mod">
          <ac:chgData name="Alfred Smith" userId="3c60a3631c0db8ad" providerId="LiveId" clId="{8ED2FDFE-6762-406D-8779-8782CB98B117}" dt="2025-05-30T07:31:49.081" v="47"/>
          <ac:spMkLst>
            <pc:docMk/>
            <pc:sldMk cId="1878919862" sldId="291"/>
            <ac:spMk id="2" creationId="{88DD680C-9458-02C5-2350-D9A42E6CC6FA}"/>
          </ac:spMkLst>
        </pc:spChg>
      </pc:sldChg>
      <pc:sldChg chg="modSp mod">
        <pc:chgData name="Alfred Smith" userId="3c60a3631c0db8ad" providerId="LiveId" clId="{8ED2FDFE-6762-406D-8779-8782CB98B117}" dt="2025-05-30T07:32:08.827" v="51" actId="20577"/>
        <pc:sldMkLst>
          <pc:docMk/>
          <pc:sldMk cId="2219299321" sldId="293"/>
        </pc:sldMkLst>
        <pc:spChg chg="mod">
          <ac:chgData name="Alfred Smith" userId="3c60a3631c0db8ad" providerId="LiveId" clId="{8ED2FDFE-6762-406D-8779-8782CB98B117}" dt="2025-05-30T07:32:08.827" v="51" actId="20577"/>
          <ac:spMkLst>
            <pc:docMk/>
            <pc:sldMk cId="2219299321" sldId="293"/>
            <ac:spMk id="2" creationId="{AB07569D-E529-3B32-A9A4-01FEF8C5143A}"/>
          </ac:spMkLst>
        </pc:spChg>
      </pc:sldChg>
      <pc:sldChg chg="modSp mod">
        <pc:chgData name="Alfred Smith" userId="3c60a3631c0db8ad" providerId="LiveId" clId="{8ED2FDFE-6762-406D-8779-8782CB98B117}" dt="2025-05-30T07:32:47.930" v="55"/>
        <pc:sldMkLst>
          <pc:docMk/>
          <pc:sldMk cId="3279066978" sldId="295"/>
        </pc:sldMkLst>
        <pc:spChg chg="mod">
          <ac:chgData name="Alfred Smith" userId="3c60a3631c0db8ad" providerId="LiveId" clId="{8ED2FDFE-6762-406D-8779-8782CB98B117}" dt="2025-05-30T07:32:47.930" v="55"/>
          <ac:spMkLst>
            <pc:docMk/>
            <pc:sldMk cId="3279066978" sldId="295"/>
            <ac:spMk id="2" creationId="{BCF63B77-3B57-60E4-1E3D-77186B4EB5F0}"/>
          </ac:spMkLst>
        </pc:spChg>
      </pc:sldChg>
      <pc:sldChg chg="modSp mod">
        <pc:chgData name="Alfred Smith" userId="3c60a3631c0db8ad" providerId="LiveId" clId="{8ED2FDFE-6762-406D-8779-8782CB98B117}" dt="2025-05-30T07:33:03.401" v="57"/>
        <pc:sldMkLst>
          <pc:docMk/>
          <pc:sldMk cId="424969840" sldId="297"/>
        </pc:sldMkLst>
        <pc:spChg chg="mod">
          <ac:chgData name="Alfred Smith" userId="3c60a3631c0db8ad" providerId="LiveId" clId="{8ED2FDFE-6762-406D-8779-8782CB98B117}" dt="2025-05-30T07:33:03.401" v="57"/>
          <ac:spMkLst>
            <pc:docMk/>
            <pc:sldMk cId="424969840" sldId="297"/>
            <ac:spMk id="2" creationId="{C5A833A2-3D15-CDBC-0BF5-D5E96E9F7135}"/>
          </ac:spMkLst>
        </pc:spChg>
      </pc:sldChg>
      <pc:sldChg chg="modSp mod">
        <pc:chgData name="Alfred Smith" userId="3c60a3631c0db8ad" providerId="LiveId" clId="{8ED2FDFE-6762-406D-8779-8782CB98B117}" dt="2025-05-30T07:34:26.367" v="63" actId="5793"/>
        <pc:sldMkLst>
          <pc:docMk/>
          <pc:sldMk cId="2351291834" sldId="299"/>
        </pc:sldMkLst>
        <pc:spChg chg="mod">
          <ac:chgData name="Alfred Smith" userId="3c60a3631c0db8ad" providerId="LiveId" clId="{8ED2FDFE-6762-406D-8779-8782CB98B117}" dt="2025-05-30T07:34:26.367" v="63" actId="5793"/>
          <ac:spMkLst>
            <pc:docMk/>
            <pc:sldMk cId="2351291834" sldId="299"/>
            <ac:spMk id="2" creationId="{D8D16E02-26CF-BCED-829C-941D62204113}"/>
          </ac:spMkLst>
        </pc:spChg>
      </pc:sldChg>
      <pc:sldChg chg="modSp mod">
        <pc:chgData name="Alfred Smith" userId="3c60a3631c0db8ad" providerId="LiveId" clId="{8ED2FDFE-6762-406D-8779-8782CB98B117}" dt="2025-05-30T07:34:58.802" v="66"/>
        <pc:sldMkLst>
          <pc:docMk/>
          <pc:sldMk cId="907691312" sldId="301"/>
        </pc:sldMkLst>
        <pc:spChg chg="mod">
          <ac:chgData name="Alfred Smith" userId="3c60a3631c0db8ad" providerId="LiveId" clId="{8ED2FDFE-6762-406D-8779-8782CB98B117}" dt="2025-05-30T07:34:58.802" v="66"/>
          <ac:spMkLst>
            <pc:docMk/>
            <pc:sldMk cId="907691312" sldId="301"/>
            <ac:spMk id="2" creationId="{CB32AF7B-4A89-31CC-2716-600AD97CB513}"/>
          </ac:spMkLst>
        </pc:spChg>
      </pc:sldChg>
      <pc:sldChg chg="modSp mod">
        <pc:chgData name="Alfred Smith" userId="3c60a3631c0db8ad" providerId="LiveId" clId="{8ED2FDFE-6762-406D-8779-8782CB98B117}" dt="2025-05-30T07:30:36.676" v="35"/>
        <pc:sldMkLst>
          <pc:docMk/>
          <pc:sldMk cId="2963455298" sldId="304"/>
        </pc:sldMkLst>
        <pc:spChg chg="mod">
          <ac:chgData name="Alfred Smith" userId="3c60a3631c0db8ad" providerId="LiveId" clId="{8ED2FDFE-6762-406D-8779-8782CB98B117}" dt="2025-05-30T07:30:36.676" v="35"/>
          <ac:spMkLst>
            <pc:docMk/>
            <pc:sldMk cId="2963455298" sldId="304"/>
            <ac:spMk id="2" creationId="{B9F0CC8E-927F-8E05-235C-A3252B7C46F6}"/>
          </ac:spMkLst>
        </pc:spChg>
      </pc:sldChg>
      <pc:sldChg chg="modSp mod">
        <pc:chgData name="Alfred Smith" userId="3c60a3631c0db8ad" providerId="LiveId" clId="{8ED2FDFE-6762-406D-8779-8782CB98B117}" dt="2025-05-30T07:31:33.659" v="45"/>
        <pc:sldMkLst>
          <pc:docMk/>
          <pc:sldMk cId="3723994255" sldId="306"/>
        </pc:sldMkLst>
        <pc:spChg chg="mod">
          <ac:chgData name="Alfred Smith" userId="3c60a3631c0db8ad" providerId="LiveId" clId="{8ED2FDFE-6762-406D-8779-8782CB98B117}" dt="2025-05-30T07:31:33.659" v="45"/>
          <ac:spMkLst>
            <pc:docMk/>
            <pc:sldMk cId="3723994255" sldId="306"/>
            <ac:spMk id="2" creationId="{5CAED4F8-2845-4570-729C-55E1C30CC1A2}"/>
          </ac:spMkLst>
        </pc:spChg>
      </pc:sldChg>
      <pc:sldChg chg="modSp mod">
        <pc:chgData name="Alfred Smith" userId="3c60a3631c0db8ad" providerId="LiveId" clId="{8ED2FDFE-6762-406D-8779-8782CB98B117}" dt="2025-05-30T07:32:25.221" v="53"/>
        <pc:sldMkLst>
          <pc:docMk/>
          <pc:sldMk cId="2828455097" sldId="308"/>
        </pc:sldMkLst>
        <pc:spChg chg="mod">
          <ac:chgData name="Alfred Smith" userId="3c60a3631c0db8ad" providerId="LiveId" clId="{8ED2FDFE-6762-406D-8779-8782CB98B117}" dt="2025-05-30T07:32:25.221" v="53"/>
          <ac:spMkLst>
            <pc:docMk/>
            <pc:sldMk cId="2828455097" sldId="308"/>
            <ac:spMk id="2" creationId="{CD641B69-87E3-59DB-AA61-14DDC63FCA5C}"/>
          </ac:spMkLst>
        </pc:spChg>
      </pc:sldChg>
      <pc:sldChg chg="modSp mod">
        <pc:chgData name="Alfred Smith" userId="3c60a3631c0db8ad" providerId="LiveId" clId="{8ED2FDFE-6762-406D-8779-8782CB98B117}" dt="2025-05-30T07:34:41.510" v="64"/>
        <pc:sldMkLst>
          <pc:docMk/>
          <pc:sldMk cId="171112759" sldId="310"/>
        </pc:sldMkLst>
        <pc:spChg chg="mod">
          <ac:chgData name="Alfred Smith" userId="3c60a3631c0db8ad" providerId="LiveId" clId="{8ED2FDFE-6762-406D-8779-8782CB98B117}" dt="2025-05-30T07:34:41.510" v="64"/>
          <ac:spMkLst>
            <pc:docMk/>
            <pc:sldMk cId="171112759" sldId="310"/>
            <ac:spMk id="2" creationId="{4F534990-9A54-52A8-F087-CF1B7159CF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P05 </a:t>
            </a:r>
            <a:r>
              <a:rPr lang="en-IN" sz="12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62-5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CCED26A-B407-B767-C3EC-0D151D6D2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15BA74-82A5-A880-133B-950D5F1BD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"/>
    </mc:Choice>
    <mc:Fallback xmlns="">
      <p:transition spd="slow" advTm="3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33DD2-98E8-AC1F-EA61-C499FEBEE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00591-8C32-871F-8586-AFF39249155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12:15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A147451-8B0D-53F9-5A52-1C0689429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ED3A38-022E-6A11-9971-886C135AE95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16ཡང་དཔེའི་སྒོ་ནས་གསུངས་ཏེ་ཁོང་གིས་“ཕྱུག་པོ་ཞིག་གི་ས་ཞིང་ལས་ལོ་ཏོག་ལེགས་པོ་བྱུང་བས།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A8137-1E3E-A308-8585-2C5B6A6042D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16Then He told them a parable: “The ground of a certain rich man produced an abundance.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6"/>
    </mc:Choice>
    <mc:Fallback xmlns="">
      <p:transition spd="slow" advTm="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915F3-E4C6-CF9B-0428-4FED2760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8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6AFB4-2DF5-D5A4-CAA6-BC427B2B45E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12:16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8DF245-5BCA-9B6A-4406-2E7A4232F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5A2B6-7D76-2327-8CBC-B887EEC795E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17ང་ལ་ལོ་ཏོག་བཞག་ས་མེད་པས་ངས་ཅི་བྱ་ཞེས་སྙམ་ནས།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120F2-0603-51AF-3272-EA292BC0D44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17So he thought to himself, ‘What shall I do, since I have nowhere to store my crops?’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4"/>
    </mc:Choice>
    <mc:Fallback xmlns="">
      <p:transition spd="slow" advTm="7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A7FC9-C061-98B4-0DB9-DDBF9BE89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23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68D6CC-C0E6-C8F8-C89C-D94596E91DC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9A34F44-7C16-D914-6B52-B58DD33E8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6C5E76-E661-792E-2017-4DB47904D30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18ཁོས་ངས་མཛོད་ཁང་རྣམས་བཤིག་ནས་དེ་ལས་ཆེ་བ་རྩིག་པར་བྱ། དེར་ངའི་འབྲུ་རིགས་དང་ཅ་ལག་ཐམས་ཅད་ཉར་ཚགས་བྱེད་ཅེས་ཟེར།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118E9-6454-1B08-D245-2F8A19CABD9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18Then he said, ‘This is what I will do: I will tear down my barns and will build bigger ones, and there I will store up all my grain and my goods.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2"/>
    </mc:Choice>
    <mc:Fallback xmlns="">
      <p:transition spd="slow" advTm="1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1A201-0314-A458-5B4E-49F9BA918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79A6D-EE41-166B-BFFD-4EDE191DED4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12:18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94C19E7-C367-47EA-9762-38CBAEE27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5C104C-E38E-15F0-23C8-8CF8B3FD8EF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19ཡང་ངས་ང་རང་གིས་རང་ལ། ལོ་མང་པོའི་ཆེད་དུ་རྒྱུ་ནོར་ཉར་ཚགས་བྱས་ཡོད་པས་ངལ་གསོ་དང༌། ལོངས་སྤྱོད། སྐྱིད་པོ་བྱས་ཏེ། བཟའ་བཏུང་བྱེད་པར་བྱ་ཞེས་ཟེར་རྒྱུ་ཡིན།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16EF5-6B18-ADA1-6BEE-9593D04699F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19Then I will say to myself, “You have plenty of good things laid up for many years. Take it easy. Eat, drink, and be merry!”’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9"/>
    </mc:Choice>
    <mc:Fallback xmlns="">
      <p:transition spd="slow" advTm="15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517CC-0801-826B-D918-1285DEBFE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22B48-3961-5DFF-0CAD-71908E65D02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5D5770F-0FD4-CBD3-D37E-890EF90D6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9E56DA-43BF-25FF-5629-614571342CD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20འོན་ཀྱང་དཀོན་མཆོག་གིས་དེ་ལ། བླུན་པོ་ཁྱོད། མཚན་མོ་འདི་རང་ལ་ཁྱོད་ཀྱི་ཚེ་སྲོག་ལེན་པར་འགྱུར། ཁྱོད་ཀྱིས་གྲ་སྒྲིག་བྱས་པའི་ཅ་ལག་དེ་ཚོ་སུ་ལ་འཐོབ་ཡོང་ཞེས་གསུངས།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4B2C7-C49F-BB58-7698-B8FBFC9B86F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20But God said to him, ‘You fool! This very night your life will be required of you. Then who will own what you have accumulated?’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1"/>
    </mc:Choice>
    <mc:Fallback xmlns="">
      <p:transition spd="slow" advTm="10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6BA51-E9C1-DB39-C43A-62F1FA773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67"/>
            <a:ext cx="12192000" cy="7041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6FDF3B-7B82-E5D1-133C-A0F580681A28}"/>
              </a:ext>
            </a:extLst>
          </p:cNvPr>
          <p:cNvSpPr txBox="1"/>
          <p:nvPr/>
        </p:nvSpPr>
        <p:spPr>
          <a:xfrm>
            <a:off x="583842" y="900350"/>
            <a:ext cx="4748012" cy="3027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ཕྱུག་པོ་གླེན་པའི༌དཔེ།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E2186-211D-B686-2E8C-F698DE97F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" r="314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D4EEF-632E-C617-F778-612B72C6BB8E}"/>
              </a:ext>
            </a:extLst>
          </p:cNvPr>
          <p:cNvSpPr txBox="1"/>
          <p:nvPr/>
        </p:nvSpPr>
        <p:spPr>
          <a:xfrm>
            <a:off x="526820" y="56123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12:20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C35026A3-2A3D-3A46-95DA-6D3210A29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73FB54-BBCB-44BB-C8DC-6C80CD1B898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21དཀོན་མཆོག་གི་སྤྱན་སྔར་ཕྱུག་པོ་མ་ཡིན་པ་རྣམས་ནི་རང་ལ་རྒྱུ་ནོར་གསོག་པས་དེ་ལྟར་འབྱུང་”ཞེས་གསུངས།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ED7196-4081-AAF7-7691-B567B1C643C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21This is how it will be for anyone who stores up treasure for himself but is not rich toward God.”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7"/>
    </mc:Choice>
    <mc:Fallback xmlns="">
      <p:transition spd="slow" advTm="13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D8B579-B194-B950-0236-82C26D9D7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F8D165-E66A-24EF-DB24-AFC4CC2AD16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1923FD0-9C88-AF18-2386-6C72E3142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41C11E-E437-764E-6199-D6A237B6BF6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22ཡེ་ཤུས་ཁོང་གི་ཉེ་གནས་རྣམས་ལ་“དེའི་ཕྱིར་ངས་ཁྱེད་རྣམས་ལ་ཟེར་རྒྱུར། མི་ཚེའི་ཕྱིར་ཟས་གང་ཞིག་ཟ་རྒྱུ་དང༌། ལུས་ཀྱི་ཕྱིར་གོས་གང་ཞིག་གྱོན་པ་སེམས་ཁྲལ་མ་བྱོས་ཤིག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DCEE8-5E8F-8261-5F12-C88F0008B7F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22Then Jesus said to His disciples, “Therefore I tell you, do not worry about your life, what you will eat, or about your body, what you will wear.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7"/>
    </mc:Choice>
    <mc:Fallback xmlns="">
      <p:transition spd="slow" advTm="1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BE279-299F-AE80-C558-AE5BCA6C1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00B2C4-BD5D-C383-557D-C2792ABF2A4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12:22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05773DB-5C52-3915-8BB7-6D833737C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5C1E75-67CB-B16B-6478-0DEF00B1517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23གང་ལགས་ཟེར་ན། མི་ཚེ་ནི་ཟས་དང༌། ལུས་པོ་གྱོན་ཆས་དེ་གཉིས་ལས་ལྷག་པ་ཡོད་དོ།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0FB14-4731-1672-A7E1-8F9859B6265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23For life is more than food, and the body more than clothes.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5"/>
    </mc:Choice>
    <mc:Fallback xmlns="">
      <p:transition spd="slow" advTm="1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ABAF2-3911-4CB2-3D61-0293DE8C6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E4B90F-024C-88ED-91A7-C6A52BEE829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12:23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1B0A0E4-EA45-4FD9-5675-358571707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0C1DB2-802F-3A7A-B62A-748B2F966A3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24ཕོ་རོག་ལ་ལྟོས་ཤིག དེ་ཚོས་ས་བོན་མི་འདེབས་ལ། ལོ་ཏོག་ཡང་མི་རྔ༌། དེ་ཚོར་མཛོད་ཁང་ངམ་བང་མཛོད་མེད་ཀྱང༌། དཀོན་མཆོག་གིས་དེ་ཚོར་ཟས་གནང༌། ཁྱེད་ཚོ་བྱ་རྣམས་ལས་ཇི་ཙམ་གྱི་གལ་ཆེའོ།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6DBAA-745B-9C80-2C44-C9095228AA9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24Consider the ravens: They do not sow or reap, they have no storehouse or barn; yet God feeds them. How much more valuable you are than the birds!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6"/>
    </mc:Choice>
    <mc:Fallback xmlns="">
      <p:transition spd="slow" advTm="1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7F394-23B7-AE47-96CD-581E603C8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86912-5054-C1EA-B0F4-9CFF47C1769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12:24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385436C-EE27-8D3D-3EB6-18C558E38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834DF5-C061-5AD5-F52D-4B7A644D762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25ཁྱེད་ཚོ་ལས་སུ་ཞིག་གིས་སེམས་ཁྲལ་བྱེད་པའི་ངང་ནས་མི་ཚེ་འདི་ལ་ཆུ་ཚོད་གཅིག་ཙམ་གྱི་རིང་དུ་གཏོང་ཐུབ་བམ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931D4-A5C1-B9C5-565B-A9A588A9BF8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25Who of you by worrying can add a single hour to his life?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8"/>
    </mc:Choice>
    <mc:Fallback xmlns="">
      <p:transition spd="slow" advTm="8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12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ཕྱུག་པོ་གླེན་པའི༌དཔེ།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127617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Rich Fool - Luke 12:13-34 </a:t>
            </a:r>
            <a:endParaRPr lang="en-IN" sz="6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6E35E2B-9920-1422-504D-EE00328EB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3"/>
    </mc:Choice>
    <mc:Fallback xmlns="">
      <p:transition spd="slow" advTm="6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B2F26-9999-7940-C136-7A0F6712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186"/>
            <a:ext cx="12794686" cy="7047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49A41-6A34-2BBA-5C49-30BCAC18ECF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12:25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3DDE75A1-3B93-CDF8-2809-C7F92CDF0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F0CC8E-927F-8E05-235C-A3252B7C46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26དེ་ལྟར་དོན་ཆུང་འདི་ཡང་བྱེད་མི་ཐུབ་ན། དོན་གཞན་ལ་ཅིའི་ཕྱིར་སེམས་ཁྲལ་བྱེད། </a:t>
            </a:r>
            <a:endParaRPr lang="en-IN" sz="7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9162E-9F78-C5B1-CFAD-6B53BC6B22C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26So if you cannot do such a small thing, why do you worry about the rest?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34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2"/>
    </mc:Choice>
    <mc:Fallback xmlns="">
      <p:transition spd="slow" advTm="8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AC7A1-C72C-0E3F-AD73-795C01C10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" r="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E33AE-AD21-6A7A-C65F-A42DD68F019D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12:26</a:t>
            </a:r>
          </a:p>
        </p:txBody>
      </p:sp>
    </p:spTree>
    <p:extLst>
      <p:ext uri="{BB962C8B-B14F-4D97-AF65-F5344CB8AC3E}">
        <p14:creationId xmlns:p14="http://schemas.microsoft.com/office/powerpoint/2010/main" val="4044176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AD7CC6A-3E9B-8D8F-128B-C7E5F606C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7048DD-CF4E-605E-2ED9-AD608ED2CA4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27སྟག་གཟིག་མེ་ཏོག་ཇི་ལྟར་སྐྱེ་བར་ལྟོས་ཤིག དེ་ཚོས་ལས་ཀ་མི་བྱེད་ཅིང་བལ་ཡང་མི་འཁལ།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00F76-8544-DCB5-7D57-BA80FAF85EF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27Consider how the lilies grow: They do not labor or spin…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3"/>
    </mc:Choice>
    <mc:Fallback xmlns="">
      <p:transition spd="slow" advTm="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CF3DF-9700-DE6B-E20E-ABB00FD9D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83DF7C-1BBC-FFF7-0430-1D64F2D916D9}"/>
              </a:ext>
            </a:extLst>
          </p:cNvPr>
          <p:cNvSpPr txBox="1"/>
          <p:nvPr/>
        </p:nvSpPr>
        <p:spPr>
          <a:xfrm>
            <a:off x="385152" y="577980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12:27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4F6FB82-4CBA-5EA8-1F53-BA8122117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AED4F8-2845-4570-729C-55E1C30CC1A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ངས་ཁྱེད་ཚོ་ལ་ཟེར་རྒྱུར། རྒྱལ་པོ་སོ་ལོ་མོན་གཟི་བརྗིད་དང་ལྡན་པ་ཡིན་ཡང༌། ཁོང་གི་རྒྱན་གོས་དེ་ཚོ་ལས་གཅིག་ལའང་འགྲན་མི་ཐུབ།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B5C6B-FA16-7BB9-B52D-32030BBA87E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Yet I tell you, not even Solomon in all his glory was adorned like one of these.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2399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4"/>
    </mc:Choice>
    <mc:Fallback xmlns="">
      <p:transition spd="slow" advTm="1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FD743-D6F4-397C-85D0-35F0F5812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" r="16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B429C-260F-DEB6-30B2-9B5CFCC536D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12:27</a:t>
            </a:r>
          </a:p>
        </p:txBody>
      </p:sp>
    </p:spTree>
    <p:extLst>
      <p:ext uri="{BB962C8B-B14F-4D97-AF65-F5344CB8AC3E}">
        <p14:creationId xmlns:p14="http://schemas.microsoft.com/office/powerpoint/2010/main" val="1740628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F13AB9C4-874E-8A37-9411-7DD9892D1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DD680C-9458-02C5-2350-D9A42E6CC6F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28གལ་ཏེ་དཀོན་མཆོག་གིས་ཞིང་གི་རྩྭ་ནི་དེ་རིང་སྐྱེ་སྟེ་སང་ཉིན་ཐབ་ལ་འཕེན་རྒྱུ་ཡིན་པ་དེ་ལྟར་གཡོག་པར་མཛད་ན། ཁོང་གིས་དེ་བས་ཀྱང་ཁྱོད་དད་ཆུང་བ་རྣམས་ལ་གཡོག་པ་གནང་བར་བྱའམ།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6F62C-6337-583A-9275-0771CD39902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28If that is how God clothes the grass of the field, which is here today and tomorrow is thrown into the furnace, how much more will He clothe you, O you of little faith!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2"/>
    </mc:Choice>
    <mc:Fallback xmlns="">
      <p:transition spd="slow" advTm="15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1BAE8-FA07-ABF6-808A-869A9764C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8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38A8C-FB92-A95C-0234-8B9F18AE549D}"/>
              </a:ext>
            </a:extLst>
          </p:cNvPr>
          <p:cNvSpPr txBox="1"/>
          <p:nvPr/>
        </p:nvSpPr>
        <p:spPr>
          <a:xfrm>
            <a:off x="475304" y="565101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12:28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60CDF82-FEDD-7F6C-696C-C07328D75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07569D-E529-3B32-A9A4-01FEF8C5143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29ཅི་ཟ་དང་ཅི་འཐུང་མ་འཚོལ་ཞིང་སེམས་ཁྲལ་མ་བྱོས།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78F4B-6830-F071-E507-B09DC479486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29And do not be concerned about what you will eat or drink. Do not worry about it.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2"/>
    </mc:Choice>
    <mc:Fallback xmlns="">
      <p:transition spd="slow" advTm="9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E8B0E-B637-1F18-FDE9-494DB75F0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67"/>
            <a:ext cx="12192000" cy="7041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296FA1-D96B-3BDC-DE9E-7A16237B31FD}"/>
              </a:ext>
            </a:extLst>
          </p:cNvPr>
          <p:cNvSpPr txBox="1"/>
          <p:nvPr/>
        </p:nvSpPr>
        <p:spPr>
          <a:xfrm>
            <a:off x="583842" y="900350"/>
            <a:ext cx="4748012" cy="3027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ཕྱུག་པོ་གླེན་པའི༌དཔེ།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CF8AA68-6184-480E-4A85-ABEF00EEAF0B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8A125-2298-9F82-DC46-6545583DB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5524A-CC35-9D55-9641-2F93CBA27EA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12:29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747C117-E499-F740-7176-84C7C236A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41B69-87E3-59DB-AA61-14DDC63FCA5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30རྒྱུ་མཚན་ནི་ཕྱི་པ་རྣམས་ཀྱིས་དེ་ཚོ་ཚང་མ་འཚོལ། ཁྱོད་ཀྱི་ཡབ་ཀྱིས་ཁྱོད་ཚོ་ལ་དེ་རྣམས་དགོས་པ་མཁྱེན།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F04AA-162B-56F9-F66C-0B0C673779A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30For the Gentiles of the world strive after all these things, and your Father knows that you need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284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6"/>
    </mc:Choice>
    <mc:Fallback xmlns="">
      <p:transition spd="slow" advTm="9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0D6E6-FC09-BAE1-D37F-95163F51C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CBA68-84EF-0C1E-8797-1464A6CD438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12:30</a:t>
            </a:r>
          </a:p>
        </p:txBody>
      </p:sp>
    </p:spTree>
    <p:extLst>
      <p:ext uri="{BB962C8B-B14F-4D97-AF65-F5344CB8AC3E}">
        <p14:creationId xmlns:p14="http://schemas.microsoft.com/office/powerpoint/2010/main" val="1748989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7F4D2C1-95E8-95CA-BB49-DD4AA2580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F63B77-3B57-60E4-1E3D-77186B4EB5F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31ཁོང་གི་རྒྱལ་སྲིད་ལ་འབད་བརྩོན་བྱོས། དེ་ནས་དེ་རྣམས་ཁྱེད་ཚོ་ལ་གནང་བར་འགྱུར།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5BD9A-7AA2-9AD7-76D3-5A64E327F43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31But seek His  kingdom, and these things will be added unto you.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4"/>
    </mc:Choice>
    <mc:Fallback xmlns="">
      <p:transition spd="slow" advTm="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D2F76-8A5B-7723-CFFD-8771D85B3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D89FA5-D167-22F8-C5FB-68328273B9D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12:31</a:t>
            </a:r>
          </a:p>
        </p:txBody>
      </p:sp>
    </p:spTree>
    <p:extLst>
      <p:ext uri="{BB962C8B-B14F-4D97-AF65-F5344CB8AC3E}">
        <p14:creationId xmlns:p14="http://schemas.microsoft.com/office/powerpoint/2010/main" val="4070970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1633C88-D429-D5E7-D890-A5F2072D4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A833A2-3D15-CDBC-0BF5-D5E96E9F713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32ཀྱེ། ཁྱུ་ཆུང་དང་འདྲ་བ་རྣམས། མ་འཇིགས་ཤིག གང་ཡིན་ཞེ་ན། རྒྱལ་སྲིད་ཁྱོད་རྣམས་ལ་གནང་བ་དེ་ཁྱོད་ཀྱི་ཡབ་ལ་ཐུགས་མཉེས་སོ།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B3042-953C-FB0A-8F1D-8283DBD71F0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32Do not be afraid, little flock, for your Father is pleased to give you the kingdom.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9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2"/>
    </mc:Choice>
    <mc:Fallback xmlns="">
      <p:transition spd="slow" advTm="8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FD1E20-CF1B-7A8E-1E01-075D0B144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D7820-D27A-7A23-70B0-29D4CDC40F6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12:32</a:t>
            </a:r>
          </a:p>
        </p:txBody>
      </p:sp>
    </p:spTree>
    <p:extLst>
      <p:ext uri="{BB962C8B-B14F-4D97-AF65-F5344CB8AC3E}">
        <p14:creationId xmlns:p14="http://schemas.microsoft.com/office/powerpoint/2010/main" val="2814894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F260FC5-CD63-FC39-D6DA-6710E4009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D16E02-26CF-BCED-829C-941D6220411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33སོ་སོའི་དངོས་པོ་བཙོངས་ནས་དབུལ་ཕོངས་ལ་སྦྱིན་པ་ཐོང༌། བསྐུལ་ཟད་མི་འཐེབས་པའི་དངུལ་ཁུག་དང༌།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FE106-FCE9-A936-AEA8-EBAEA395E9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33Sell your possessions and give to the poor. Provide yourselves with purses that will not wear out,…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512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6"/>
    </mc:Choice>
    <mc:Fallback xmlns="">
      <p:transition spd="slow" advTm="8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322A9-4106-CE1D-F0DA-BAD0DE3AE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E026A-AE6D-CC8D-CD32-96E41F7AF99C}"/>
              </a:ext>
            </a:extLst>
          </p:cNvPr>
          <p:cNvSpPr txBox="1"/>
          <p:nvPr/>
        </p:nvSpPr>
        <p:spPr>
          <a:xfrm>
            <a:off x="526820" y="57411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12:33</a:t>
            </a:r>
          </a:p>
        </p:txBody>
      </p:sp>
    </p:spTree>
    <p:extLst>
      <p:ext uri="{BB962C8B-B14F-4D97-AF65-F5344CB8AC3E}">
        <p14:creationId xmlns:p14="http://schemas.microsoft.com/office/powerpoint/2010/main" val="391224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36B431-A2E7-400F-D9E5-0BD4D5B63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534990-9A54-52A8-F087-CF1B7159CFB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རྐུན་མ་མི་ཡོང་བ་དང་མུག་པས་མི་འཇིག་པའི་ཞིང་ཁམས་སུ་ཡོད་པའི་རྒྱུ་ནོར་རྒྱུན་དུ་གནས་པ་ཞིག་འཐོབ་པར་གྱིས་ཤིག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DEC98-7702-458C-A8A7-D806D73684E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an inexhaustible treasure in heaven, where no thief approaches and no moth destroys.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11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0"/>
    </mc:Choice>
    <mc:Fallback xmlns="">
      <p:transition spd="slow" advTm="9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Audio 68">
            <a:hlinkClick r:id="" action="ppaction://media"/>
            <a:extLst>
              <a:ext uri="{FF2B5EF4-FFF2-40B4-BE49-F238E27FC236}">
                <a16:creationId xmlns:a16="http://schemas.microsoft.com/office/drawing/2014/main" id="{85B81D62-BD3F-913A-42DA-C1BE8334B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6D3F28-A456-7C14-0CA8-52AE020E311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13མི་ཚོགས་ནང་ནས་མི་ཞིག་གིས་“སློབ་དཔོན་ལགས། ངའི་གཅེན་པོ་ལ་ཕ་ཤུལ་ང་དང་བགོ་བཤའ་རྒྱག་དགོས་པའི་བཀའ་གནང་རོགས་”ཞེས་བཤད།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427DD-7F63-6AF3-3538-09B612BFB64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13Someone in the crowd said to Him, “Teacher, tell my brother to divide the inheritance with 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9"/>
    </mc:Choice>
    <mc:Fallback xmlns="">
      <p:transition spd="slow" advTm="12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4B70D-D978-C3BF-5369-74CFC3B52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0693B4-B3CC-C4D3-56BE-B501BC85521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12:33</a:t>
            </a:r>
          </a:p>
        </p:txBody>
      </p:sp>
    </p:spTree>
    <p:extLst>
      <p:ext uri="{BB962C8B-B14F-4D97-AF65-F5344CB8AC3E}">
        <p14:creationId xmlns:p14="http://schemas.microsoft.com/office/powerpoint/2010/main" val="3080558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DBC877E-AC4F-B781-7EC5-55DED74A1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32AF7B-4A89-31CC-2716-600AD97CB51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34གང་ཡིན་ཞེ་ན། ཁྱེད་ཀྱི་རྒྱུ་ནོར་གང་དུ་ཡོད་པ་དེར་ཁྱེད་ཀྱི་སེམས་ཀྱང་ཡོད་དོ་”ཞེས་གསུངས།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F8E60-FBE6-D43B-632D-244852750F8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34For where your treasure is, there your heart will be also.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076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6"/>
    </mc:Choice>
    <mc:Fallback xmlns="">
      <p:transition spd="slow" advTm="6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5C859-F886-BBB1-BB27-F6D3DCA80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851863-362D-1512-9138-FF914EE76A0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12:34</a:t>
            </a:r>
          </a:p>
        </p:txBody>
      </p:sp>
    </p:spTree>
    <p:extLst>
      <p:ext uri="{BB962C8B-B14F-4D97-AF65-F5344CB8AC3E}">
        <p14:creationId xmlns:p14="http://schemas.microsoft.com/office/powerpoint/2010/main" val="442427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E81D0-6799-7B5E-7C19-00FCCE650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2962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6DB3CD-5799-7E8F-F481-7B376F4F665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6FC0C9B-8D05-F59A-97B6-0178299AD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CA04FC-9EC0-52D4-E52F-EA0E61864BC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14ཁོང་གིས་མི་དེར་“གྲོགས་པོ། སུས་ང་ཁྱོད་ཀྱི་ཁྲིམས་དཔོན་ནམ། བར་འདུམ་གཏོང་མཁན་ལ་བསྐོས་”ཞེས་གསུངས།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C34DB-AC45-F85F-E0B3-795740C797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14But Jesus replied, “Man, who appointed Me judge or executor between you?”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5"/>
    </mc:Choice>
    <mc:Fallback xmlns="">
      <p:transition spd="slow" advTm="7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9F226-BA25-E155-47FF-81228DA2C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42" y="0"/>
            <a:ext cx="148115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1A80C4-4236-8BBB-0192-B365136D291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87C624E4-4C24-58ED-E069-4BB3CB8ED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47F4E-4518-5D7C-DF22-EA9B032C9EB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15དེ་ནས་ཁོང་གིས་ཁོ་ཚོར་“སེར་སྣ་ཐམས་ཅད་ལ་དོགས་ཟོན་གྱིས་ཤིག རྒྱུ་མཚན་ནི་མི་ཞིག་གི་ཚེ་ནོར་མང་པོ་ཡོད་མེད་ལ་རག་མི་ལས་པའི་ཕྱིར་རོ་”ཞེས་གསུངས།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3DCB3-B7E1-915C-C8A3-F48D0B48910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15And He said to them, “Watch out! Guard yourselves against every form of greed, for one’s life does not consist in the abundance of his possessions.”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9"/>
    </mc:Choice>
    <mc:Fallback xmlns="">
      <p:transition spd="slow" advTm="1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2991</TotalTime>
  <Words>1593</Words>
  <Application>Microsoft Office PowerPoint</Application>
  <PresentationFormat>Widescreen</PresentationFormat>
  <Paragraphs>99</Paragraphs>
  <Slides>52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system-ui</vt:lpstr>
      <vt:lpstr>TimesNewRomanPS-BoldMT</vt:lpstr>
      <vt:lpstr>TimesNewRomanPSMT</vt:lpstr>
      <vt:lpstr>Office Theme</vt:lpstr>
      <vt:lpstr>62-5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2025-05-30T07:35:05Z</dcterms:modified>
</cp:coreProperties>
</file>