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96" r:id="rId16"/>
    <p:sldId id="297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98" r:id="rId26"/>
    <p:sldId id="299" r:id="rId27"/>
    <p:sldId id="281" r:id="rId28"/>
    <p:sldId id="300" r:id="rId29"/>
    <p:sldId id="282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508" autoAdjust="0"/>
  </p:normalViewPr>
  <p:slideViewPr>
    <p:cSldViewPr snapToGrid="0">
      <p:cViewPr varScale="1">
        <p:scale>
          <a:sx n="48" d="100"/>
          <a:sy n="48" d="100"/>
        </p:scale>
        <p:origin x="67" y="8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DA6BE15F-FCB6-46A3-8A29-DD1EE4BB0550}"/>
    <pc:docChg chg="custSel modSld">
      <pc:chgData name="Alfred Smith" userId="3c60a3631c0db8ad" providerId="LiveId" clId="{DA6BE15F-FCB6-46A3-8A29-DD1EE4BB0550}" dt="2025-05-09T06:37:09.492" v="30"/>
      <pc:docMkLst>
        <pc:docMk/>
      </pc:docMkLst>
      <pc:sldChg chg="addSp delSp modSp mod">
        <pc:chgData name="Alfred Smith" userId="3c60a3631c0db8ad" providerId="LiveId" clId="{DA6BE15F-FCB6-46A3-8A29-DD1EE4BB0550}" dt="2025-05-09T06:33:07.807" v="2"/>
        <pc:sldMkLst>
          <pc:docMk/>
          <pc:sldMk cId="1499918570" sldId="257"/>
        </pc:sldMkLst>
        <pc:spChg chg="add mod">
          <ac:chgData name="Alfred Smith" userId="3c60a3631c0db8ad" providerId="LiveId" clId="{DA6BE15F-FCB6-46A3-8A29-DD1EE4BB0550}" dt="2025-05-09T06:33:07.807" v="2"/>
          <ac:spMkLst>
            <pc:docMk/>
            <pc:sldMk cId="1499918570" sldId="257"/>
            <ac:spMk id="6" creationId="{396B34B5-11DB-682D-7BD9-AD4426AE77BE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3788111665" sldId="258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3788111665" sldId="258"/>
            <ac:spMk id="6" creationId="{EC4BB3EB-B392-FA10-123F-C355A9782A35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2346136586" sldId="260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2346136586" sldId="260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DA6BE15F-FCB6-46A3-8A29-DD1EE4BB0550}" dt="2025-05-09T06:35:19.811" v="8"/>
        <pc:sldMkLst>
          <pc:docMk/>
          <pc:sldMk cId="4037329247" sldId="261"/>
        </pc:sldMkLst>
        <pc:spChg chg="add mod">
          <ac:chgData name="Alfred Smith" userId="3c60a3631c0db8ad" providerId="LiveId" clId="{DA6BE15F-FCB6-46A3-8A29-DD1EE4BB0550}" dt="2025-05-09T06:35:19.811" v="8"/>
          <ac:spMkLst>
            <pc:docMk/>
            <pc:sldMk cId="4037329247" sldId="261"/>
            <ac:spMk id="2" creationId="{447E310A-557B-D779-0C9E-53A8F86CE264}"/>
          </ac:spMkLst>
        </pc:spChg>
        <pc:spChg chg="add mod">
          <ac:chgData name="Alfred Smith" userId="3c60a3631c0db8ad" providerId="LiveId" clId="{DA6BE15F-FCB6-46A3-8A29-DD1EE4BB0550}" dt="2025-05-09T06:35:19.811" v="8"/>
          <ac:spMkLst>
            <pc:docMk/>
            <pc:sldMk cId="4037329247" sldId="261"/>
            <ac:spMk id="5" creationId="{82772C25-6410-C949-A165-49205B54A7CA}"/>
          </ac:spMkLst>
        </pc:spChg>
      </pc:sldChg>
      <pc:sldChg chg="addSp delSp modSp mod">
        <pc:chgData name="Alfred Smith" userId="3c60a3631c0db8ad" providerId="LiveId" clId="{DA6BE15F-FCB6-46A3-8A29-DD1EE4BB0550}" dt="2025-05-09T06:35:28.331" v="10"/>
        <pc:sldMkLst>
          <pc:docMk/>
          <pc:sldMk cId="1909638311" sldId="262"/>
        </pc:sldMkLst>
        <pc:spChg chg="add mod">
          <ac:chgData name="Alfred Smith" userId="3c60a3631c0db8ad" providerId="LiveId" clId="{DA6BE15F-FCB6-46A3-8A29-DD1EE4BB0550}" dt="2025-05-09T06:35:28.331" v="10"/>
          <ac:spMkLst>
            <pc:docMk/>
            <pc:sldMk cId="1909638311" sldId="262"/>
            <ac:spMk id="2" creationId="{B30790DC-B3CA-CD06-E35F-43AD2BC9BBC4}"/>
          </ac:spMkLst>
        </pc:spChg>
        <pc:spChg chg="add mod">
          <ac:chgData name="Alfred Smith" userId="3c60a3631c0db8ad" providerId="LiveId" clId="{DA6BE15F-FCB6-46A3-8A29-DD1EE4BB0550}" dt="2025-05-09T06:35:28.331" v="10"/>
          <ac:spMkLst>
            <pc:docMk/>
            <pc:sldMk cId="1909638311" sldId="262"/>
            <ac:spMk id="5" creationId="{53C9A362-F455-8114-0242-555374D9420A}"/>
          </ac:spMkLst>
        </pc:spChg>
      </pc:sldChg>
      <pc:sldChg chg="addSp delSp modSp mod">
        <pc:chgData name="Alfred Smith" userId="3c60a3631c0db8ad" providerId="LiveId" clId="{DA6BE15F-FCB6-46A3-8A29-DD1EE4BB0550}" dt="2025-05-09T06:35:36.697" v="12"/>
        <pc:sldMkLst>
          <pc:docMk/>
          <pc:sldMk cId="641208035" sldId="263"/>
        </pc:sldMkLst>
        <pc:spChg chg="add mod">
          <ac:chgData name="Alfred Smith" userId="3c60a3631c0db8ad" providerId="LiveId" clId="{DA6BE15F-FCB6-46A3-8A29-DD1EE4BB0550}" dt="2025-05-09T06:35:36.697" v="12"/>
          <ac:spMkLst>
            <pc:docMk/>
            <pc:sldMk cId="641208035" sldId="263"/>
            <ac:spMk id="2" creationId="{F6876703-AE5D-76B3-8876-1EE9F84DF35E}"/>
          </ac:spMkLst>
        </pc:spChg>
        <pc:spChg chg="add mod">
          <ac:chgData name="Alfred Smith" userId="3c60a3631c0db8ad" providerId="LiveId" clId="{DA6BE15F-FCB6-46A3-8A29-DD1EE4BB0550}" dt="2025-05-09T06:35:36.697" v="12"/>
          <ac:spMkLst>
            <pc:docMk/>
            <pc:sldMk cId="641208035" sldId="263"/>
            <ac:spMk id="5" creationId="{4BDCD39E-CD8D-5952-15A4-691F50395612}"/>
          </ac:spMkLst>
        </pc:spChg>
      </pc:sldChg>
      <pc:sldChg chg="addSp delSp modSp mod">
        <pc:chgData name="Alfred Smith" userId="3c60a3631c0db8ad" providerId="LiveId" clId="{DA6BE15F-FCB6-46A3-8A29-DD1EE4BB0550}" dt="2025-05-09T06:35:44.939" v="14"/>
        <pc:sldMkLst>
          <pc:docMk/>
          <pc:sldMk cId="4044745628" sldId="264"/>
        </pc:sldMkLst>
        <pc:spChg chg="add mod">
          <ac:chgData name="Alfred Smith" userId="3c60a3631c0db8ad" providerId="LiveId" clId="{DA6BE15F-FCB6-46A3-8A29-DD1EE4BB0550}" dt="2025-05-09T06:35:44.939" v="14"/>
          <ac:spMkLst>
            <pc:docMk/>
            <pc:sldMk cId="4044745628" sldId="264"/>
            <ac:spMk id="2" creationId="{5B609B59-3C65-98D0-E95F-0DEAFE4B5392}"/>
          </ac:spMkLst>
        </pc:spChg>
        <pc:spChg chg="add mod">
          <ac:chgData name="Alfred Smith" userId="3c60a3631c0db8ad" providerId="LiveId" clId="{DA6BE15F-FCB6-46A3-8A29-DD1EE4BB0550}" dt="2025-05-09T06:35:44.939" v="14"/>
          <ac:spMkLst>
            <pc:docMk/>
            <pc:sldMk cId="4044745628" sldId="264"/>
            <ac:spMk id="5" creationId="{5ABAC227-9E3D-C42B-79B9-CBC3FAACF37E}"/>
          </ac:spMkLst>
        </pc:spChg>
      </pc:sldChg>
      <pc:sldChg chg="addSp delSp modSp mod">
        <pc:chgData name="Alfred Smith" userId="3c60a3631c0db8ad" providerId="LiveId" clId="{DA6BE15F-FCB6-46A3-8A29-DD1EE4BB0550}" dt="2025-05-09T06:35:53.415" v="16"/>
        <pc:sldMkLst>
          <pc:docMk/>
          <pc:sldMk cId="978260341" sldId="265"/>
        </pc:sldMkLst>
        <pc:spChg chg="add mod">
          <ac:chgData name="Alfred Smith" userId="3c60a3631c0db8ad" providerId="LiveId" clId="{DA6BE15F-FCB6-46A3-8A29-DD1EE4BB0550}" dt="2025-05-09T06:35:53.415" v="16"/>
          <ac:spMkLst>
            <pc:docMk/>
            <pc:sldMk cId="978260341" sldId="265"/>
            <ac:spMk id="2" creationId="{40A19C98-38A7-E269-B9EA-E97D54F6A3D5}"/>
          </ac:spMkLst>
        </pc:spChg>
        <pc:spChg chg="add mod">
          <ac:chgData name="Alfred Smith" userId="3c60a3631c0db8ad" providerId="LiveId" clId="{DA6BE15F-FCB6-46A3-8A29-DD1EE4BB0550}" dt="2025-05-09T06:35:53.415" v="16"/>
          <ac:spMkLst>
            <pc:docMk/>
            <pc:sldMk cId="978260341" sldId="265"/>
            <ac:spMk id="5" creationId="{006383BB-42AD-1186-ECDE-6902C34B671E}"/>
          </ac:spMkLst>
        </pc:spChg>
      </pc:sldChg>
      <pc:sldChg chg="addSp delSp modSp mod">
        <pc:chgData name="Alfred Smith" userId="3c60a3631c0db8ad" providerId="LiveId" clId="{DA6BE15F-FCB6-46A3-8A29-DD1EE4BB0550}" dt="2025-05-09T06:36:14.263" v="20"/>
        <pc:sldMkLst>
          <pc:docMk/>
          <pc:sldMk cId="3575870363" sldId="266"/>
        </pc:sldMkLst>
        <pc:spChg chg="add mod">
          <ac:chgData name="Alfred Smith" userId="3c60a3631c0db8ad" providerId="LiveId" clId="{DA6BE15F-FCB6-46A3-8A29-DD1EE4BB0550}" dt="2025-05-09T06:36:14.263" v="20"/>
          <ac:spMkLst>
            <pc:docMk/>
            <pc:sldMk cId="3575870363" sldId="266"/>
            <ac:spMk id="2" creationId="{07ED4EF5-8B08-AFC6-BB0E-40A02AE815A8}"/>
          </ac:spMkLst>
        </pc:spChg>
        <pc:spChg chg="add mod">
          <ac:chgData name="Alfred Smith" userId="3c60a3631c0db8ad" providerId="LiveId" clId="{DA6BE15F-FCB6-46A3-8A29-DD1EE4BB0550}" dt="2025-05-09T06:36:14.263" v="20"/>
          <ac:spMkLst>
            <pc:docMk/>
            <pc:sldMk cId="3575870363" sldId="266"/>
            <ac:spMk id="5" creationId="{AB6F28E4-DAFD-A9B2-000C-9F7AF0CDC30D}"/>
          </ac:spMkLst>
        </pc:spChg>
      </pc:sldChg>
      <pc:sldChg chg="addSp delSp modSp mod">
        <pc:chgData name="Alfred Smith" userId="3c60a3631c0db8ad" providerId="LiveId" clId="{DA6BE15F-FCB6-46A3-8A29-DD1EE4BB0550}" dt="2025-05-09T06:36:24.763" v="22"/>
        <pc:sldMkLst>
          <pc:docMk/>
          <pc:sldMk cId="4017137865" sldId="267"/>
        </pc:sldMkLst>
        <pc:spChg chg="add mod">
          <ac:chgData name="Alfred Smith" userId="3c60a3631c0db8ad" providerId="LiveId" clId="{DA6BE15F-FCB6-46A3-8A29-DD1EE4BB0550}" dt="2025-05-09T06:36:24.763" v="22"/>
          <ac:spMkLst>
            <pc:docMk/>
            <pc:sldMk cId="4017137865" sldId="267"/>
            <ac:spMk id="2" creationId="{667BFE3D-150A-83CB-6BC8-E21A57B08059}"/>
          </ac:spMkLst>
        </pc:spChg>
        <pc:spChg chg="add mod">
          <ac:chgData name="Alfred Smith" userId="3c60a3631c0db8ad" providerId="LiveId" clId="{DA6BE15F-FCB6-46A3-8A29-DD1EE4BB0550}" dt="2025-05-09T06:36:24.763" v="22"/>
          <ac:spMkLst>
            <pc:docMk/>
            <pc:sldMk cId="4017137865" sldId="267"/>
            <ac:spMk id="5" creationId="{2036F4AF-E42F-FE8E-B45F-1EB75D9DCDE3}"/>
          </ac:spMkLst>
        </pc:spChg>
      </pc:sldChg>
      <pc:sldChg chg="addSp delSp modSp mod">
        <pc:chgData name="Alfred Smith" userId="3c60a3631c0db8ad" providerId="LiveId" clId="{DA6BE15F-FCB6-46A3-8A29-DD1EE4BB0550}" dt="2025-05-09T06:36:38.070" v="24"/>
        <pc:sldMkLst>
          <pc:docMk/>
          <pc:sldMk cId="3137811553" sldId="268"/>
        </pc:sldMkLst>
        <pc:spChg chg="add mod">
          <ac:chgData name="Alfred Smith" userId="3c60a3631c0db8ad" providerId="LiveId" clId="{DA6BE15F-FCB6-46A3-8A29-DD1EE4BB0550}" dt="2025-05-09T06:36:38.070" v="24"/>
          <ac:spMkLst>
            <pc:docMk/>
            <pc:sldMk cId="3137811553" sldId="268"/>
            <ac:spMk id="2" creationId="{AE6914AD-9379-8AD5-BCDA-56D74D033D2C}"/>
          </ac:spMkLst>
        </pc:spChg>
        <pc:spChg chg="add mod">
          <ac:chgData name="Alfred Smith" userId="3c60a3631c0db8ad" providerId="LiveId" clId="{DA6BE15F-FCB6-46A3-8A29-DD1EE4BB0550}" dt="2025-05-09T06:36:38.070" v="24"/>
          <ac:spMkLst>
            <pc:docMk/>
            <pc:sldMk cId="3137811553" sldId="268"/>
            <ac:spMk id="5" creationId="{00114755-6C7C-0AE9-8D03-B5F7F23F6629}"/>
          </ac:spMkLst>
        </pc:spChg>
      </pc:sldChg>
      <pc:sldChg chg="addSp delSp modSp mod">
        <pc:chgData name="Alfred Smith" userId="3c60a3631c0db8ad" providerId="LiveId" clId="{DA6BE15F-FCB6-46A3-8A29-DD1EE4BB0550}" dt="2025-05-09T06:36:45.437" v="26"/>
        <pc:sldMkLst>
          <pc:docMk/>
          <pc:sldMk cId="100491716" sldId="269"/>
        </pc:sldMkLst>
        <pc:spChg chg="add mod">
          <ac:chgData name="Alfred Smith" userId="3c60a3631c0db8ad" providerId="LiveId" clId="{DA6BE15F-FCB6-46A3-8A29-DD1EE4BB0550}" dt="2025-05-09T06:36:45.437" v="26"/>
          <ac:spMkLst>
            <pc:docMk/>
            <pc:sldMk cId="100491716" sldId="269"/>
            <ac:spMk id="2" creationId="{86661E15-4D3D-CC07-11C6-6C4DC9BF7F57}"/>
          </ac:spMkLst>
        </pc:spChg>
        <pc:spChg chg="add mod">
          <ac:chgData name="Alfred Smith" userId="3c60a3631c0db8ad" providerId="LiveId" clId="{DA6BE15F-FCB6-46A3-8A29-DD1EE4BB0550}" dt="2025-05-09T06:36:45.437" v="26"/>
          <ac:spMkLst>
            <pc:docMk/>
            <pc:sldMk cId="100491716" sldId="269"/>
            <ac:spMk id="5" creationId="{2327B791-DA5E-D97F-2D8A-419297007CB3}"/>
          </ac:spMkLst>
        </pc:spChg>
      </pc:sldChg>
      <pc:sldChg chg="addSp modSp">
        <pc:chgData name="Alfred Smith" userId="3c60a3631c0db8ad" providerId="LiveId" clId="{DA6BE15F-FCB6-46A3-8A29-DD1EE4BB0550}" dt="2025-05-09T06:35:03.199" v="6"/>
        <pc:sldMkLst>
          <pc:docMk/>
          <pc:sldMk cId="939110669" sldId="271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939110669" sldId="271"/>
            <ac:spMk id="3" creationId="{BEB626F4-43CA-3A83-A593-2EA29DDC7B39}"/>
          </ac:spMkLst>
        </pc:spChg>
        <pc:spChg chg="add mod">
          <ac:chgData name="Alfred Smith" userId="3c60a3631c0db8ad" providerId="LiveId" clId="{DA6BE15F-FCB6-46A3-8A29-DD1EE4BB0550}" dt="2025-05-09T06:35:03.199" v="6"/>
          <ac:spMkLst>
            <pc:docMk/>
            <pc:sldMk cId="939110669" sldId="271"/>
            <ac:spMk id="4" creationId="{AA27E922-F5EF-D14A-CEE9-8F1BF6E5A0CA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4024569785" sldId="272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4024569785" sldId="272"/>
            <ac:spMk id="4" creationId="{B012396F-7324-1AB9-F446-3ACC992F9AE1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487179600" sldId="273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487179600" sldId="273"/>
            <ac:spMk id="7" creationId="{54880D23-6393-E84E-90DB-53B6D0E52F8B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2168401200" sldId="274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2168401200" sldId="274"/>
            <ac:spMk id="5" creationId="{DF1128CC-6313-A2F9-01B8-6308A61FAF8D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2996969115" sldId="275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2996969115" sldId="275"/>
            <ac:spMk id="4" creationId="{0B9F0F67-572C-1CE5-6608-94AB78886DE1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2390376940" sldId="276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2390376940" sldId="276"/>
            <ac:spMk id="4" creationId="{9AF631BC-9BA4-65C8-08F0-C553FBF5DB45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4265919077" sldId="277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4265919077" sldId="277"/>
            <ac:spMk id="5" creationId="{1F926519-7C17-EB2E-EE0D-AC89F968A6B8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210266664" sldId="278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210266664" sldId="278"/>
            <ac:spMk id="6" creationId="{4EC6B730-A293-1292-AE2F-3D9D3265F113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888433145" sldId="279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888433145" sldId="279"/>
            <ac:spMk id="6" creationId="{D1C3F1DE-3EAB-2A77-6330-1361955F4744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791300187" sldId="280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791300187" sldId="280"/>
            <ac:spMk id="6" creationId="{09DE1DB1-2283-5A49-03B7-9468D190EC61}"/>
          </ac:spMkLst>
        </pc:spChg>
      </pc:sldChg>
      <pc:sldChg chg="addSp delSp modSp mod">
        <pc:chgData name="Alfred Smith" userId="3c60a3631c0db8ad" providerId="LiveId" clId="{DA6BE15F-FCB6-46A3-8A29-DD1EE4BB0550}" dt="2025-05-09T06:37:09.492" v="30"/>
        <pc:sldMkLst>
          <pc:docMk/>
          <pc:sldMk cId="1922139011" sldId="281"/>
        </pc:sldMkLst>
        <pc:spChg chg="add mod">
          <ac:chgData name="Alfred Smith" userId="3c60a3631c0db8ad" providerId="LiveId" clId="{DA6BE15F-FCB6-46A3-8A29-DD1EE4BB0550}" dt="2025-05-09T06:37:09.492" v="30"/>
          <ac:spMkLst>
            <pc:docMk/>
            <pc:sldMk cId="1922139011" sldId="281"/>
            <ac:spMk id="2" creationId="{57BCB782-50F5-8FE7-8D3D-6DE619BB91F6}"/>
          </ac:spMkLst>
        </pc:spChg>
        <pc:spChg chg="add mod">
          <ac:chgData name="Alfred Smith" userId="3c60a3631c0db8ad" providerId="LiveId" clId="{DA6BE15F-FCB6-46A3-8A29-DD1EE4BB0550}" dt="2025-05-09T06:37:09.492" v="30"/>
          <ac:spMkLst>
            <pc:docMk/>
            <pc:sldMk cId="1922139011" sldId="281"/>
            <ac:spMk id="5" creationId="{0537FD4A-717B-03C7-FFDA-AF0219427786}"/>
          </ac:spMkLst>
        </pc:spChg>
      </pc:sldChg>
      <pc:sldChg chg="addSp delSp modSp mod">
        <pc:chgData name="Alfred Smith" userId="3c60a3631c0db8ad" providerId="LiveId" clId="{DA6BE15F-FCB6-46A3-8A29-DD1EE4BB0550}" dt="2025-05-09T06:36:05.857" v="18"/>
        <pc:sldMkLst>
          <pc:docMk/>
          <pc:sldMk cId="3768555546" sldId="296"/>
        </pc:sldMkLst>
        <pc:spChg chg="add mod">
          <ac:chgData name="Alfred Smith" userId="3c60a3631c0db8ad" providerId="LiveId" clId="{DA6BE15F-FCB6-46A3-8A29-DD1EE4BB0550}" dt="2025-05-09T06:36:05.857" v="18"/>
          <ac:spMkLst>
            <pc:docMk/>
            <pc:sldMk cId="3768555546" sldId="296"/>
            <ac:spMk id="2" creationId="{80A9190E-2059-397E-3F1E-DB1A2A529623}"/>
          </ac:spMkLst>
        </pc:spChg>
        <pc:spChg chg="add mod">
          <ac:chgData name="Alfred Smith" userId="3c60a3631c0db8ad" providerId="LiveId" clId="{DA6BE15F-FCB6-46A3-8A29-DD1EE4BB0550}" dt="2025-05-09T06:36:05.857" v="18"/>
          <ac:spMkLst>
            <pc:docMk/>
            <pc:sldMk cId="3768555546" sldId="296"/>
            <ac:spMk id="5" creationId="{0060ACCC-8C41-DDF0-61FC-15F4C56DCC95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2155755171" sldId="297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2155755171" sldId="297"/>
            <ac:spMk id="4" creationId="{CAB13AA2-F853-B041-4411-37FC4C3BFDCF}"/>
          </ac:spMkLst>
        </pc:spChg>
      </pc:sldChg>
      <pc:sldChg chg="addSp delSp modSp mod">
        <pc:chgData name="Alfred Smith" userId="3c60a3631c0db8ad" providerId="LiveId" clId="{DA6BE15F-FCB6-46A3-8A29-DD1EE4BB0550}" dt="2025-05-09T06:37:00.300" v="28"/>
        <pc:sldMkLst>
          <pc:docMk/>
          <pc:sldMk cId="704200983" sldId="298"/>
        </pc:sldMkLst>
        <pc:spChg chg="add mod">
          <ac:chgData name="Alfred Smith" userId="3c60a3631c0db8ad" providerId="LiveId" clId="{DA6BE15F-FCB6-46A3-8A29-DD1EE4BB0550}" dt="2025-05-09T06:37:00.300" v="28"/>
          <ac:spMkLst>
            <pc:docMk/>
            <pc:sldMk cId="704200983" sldId="298"/>
            <ac:spMk id="2" creationId="{171C11F8-EECA-7D37-33EF-79B30CBDE61A}"/>
          </ac:spMkLst>
        </pc:spChg>
        <pc:spChg chg="add mod">
          <ac:chgData name="Alfred Smith" userId="3c60a3631c0db8ad" providerId="LiveId" clId="{DA6BE15F-FCB6-46A3-8A29-DD1EE4BB0550}" dt="2025-05-09T06:37:00.300" v="28"/>
          <ac:spMkLst>
            <pc:docMk/>
            <pc:sldMk cId="704200983" sldId="298"/>
            <ac:spMk id="5" creationId="{3EE91C3B-6850-76D3-39CD-2FD9D812C1DC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4216750584" sldId="299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4216750584" sldId="299"/>
            <ac:spMk id="4" creationId="{3202625B-920E-FD1F-7D1C-B91985C780E0}"/>
          </ac:spMkLst>
        </pc:spChg>
      </pc:sldChg>
      <pc:sldChg chg="modSp">
        <pc:chgData name="Alfred Smith" userId="3c60a3631c0db8ad" providerId="LiveId" clId="{DA6BE15F-FCB6-46A3-8A29-DD1EE4BB0550}" dt="2025-05-09T06:34:39.398" v="5"/>
        <pc:sldMkLst>
          <pc:docMk/>
          <pc:sldMk cId="2839343749" sldId="300"/>
        </pc:sldMkLst>
        <pc:spChg chg="mod">
          <ac:chgData name="Alfred Smith" userId="3c60a3631c0db8ad" providerId="LiveId" clId="{DA6BE15F-FCB6-46A3-8A29-DD1EE4BB0550}" dt="2025-05-09T06:34:39.398" v="5"/>
          <ac:spMkLst>
            <pc:docMk/>
            <pc:sldMk cId="2839343749" sldId="300"/>
            <ac:spMk id="4" creationId="{C6FB259E-044D-C279-8927-26EDD1325F0F}"/>
          </ac:spMkLst>
        </pc:spChg>
      </pc:sldChg>
    </pc:docChg>
  </pc:docChgLst>
  <pc:docChgLst>
    <pc:chgData name="Alfred Smith" userId="3c60a3631c0db8ad" providerId="LiveId" clId="{6412B3A7-10CD-4453-9093-BA7493A2984F}"/>
    <pc:docChg chg="custSel modSld">
      <pc:chgData name="Alfred Smith" userId="3c60a3631c0db8ad" providerId="LiveId" clId="{6412B3A7-10CD-4453-9093-BA7493A2984F}" dt="2025-05-30T07:35:46.075" v="1" actId="27636"/>
      <pc:docMkLst>
        <pc:docMk/>
      </pc:docMkLst>
      <pc:sldChg chg="modSp mod">
        <pc:chgData name="Alfred Smith" userId="3c60a3631c0db8ad" providerId="LiveId" clId="{6412B3A7-10CD-4453-9093-BA7493A2984F}" dt="2025-05-30T07:35:46.075" v="1" actId="27636"/>
        <pc:sldMkLst>
          <pc:docMk/>
          <pc:sldMk cId="1499918570" sldId="257"/>
        </pc:sldMkLst>
        <pc:spChg chg="mod">
          <ac:chgData name="Alfred Smith" userId="3c60a3631c0db8ad" providerId="LiveId" clId="{6412B3A7-10CD-4453-9093-BA7493A2984F}" dt="2025-05-30T07:35:46.075" v="1" actId="27636"/>
          <ac:spMkLst>
            <pc:docMk/>
            <pc:sldMk cId="1499918570" sldId="257"/>
            <ac:spMk id="6" creationId="{396B34B5-11DB-682D-7BD9-AD4426AE77B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P05 Kingdom Parables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62-6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719957C-06D7-BF9F-9030-E4287D2AA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6B34B5-11DB-682D-7BD9-AD4426AE7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1"/>
    </mc:Choice>
    <mc:Fallback xmlns="">
      <p:transition spd="slow" advTm="3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6E99E-8874-E80E-EC31-9B8E8D169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1128CC-6313-A2F9-01B8-6308A61FAF8D}"/>
              </a:ext>
            </a:extLst>
          </p:cNvPr>
          <p:cNvSpPr txBox="1"/>
          <p:nvPr/>
        </p:nvSpPr>
        <p:spPr>
          <a:xfrm>
            <a:off x="9338083" y="2803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25:4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B4CA3AE-8FFD-3928-4235-98D1A0058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609B59-3C65-98D0-E95F-0DEAFE4B539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མག་པ་ཡོང་འཕྱི་བ་དང་དེ་དག་གཉིད་འཐིབས་ནས་གཉིད་ལ༌ཡུར།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BAC227-9E3D-C42B-79B9-CBC3FAACF37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5When the bridegroom was delayed, they all became drowsy and fell asleep.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5"/>
    </mc:Choice>
    <mc:Fallback xmlns="">
      <p:transition spd="slow" advTm="7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DEDC26-31E9-C4B7-CB81-6674EFC6D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9F0F67-572C-1CE5-6608-94AB78886DE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25:5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18C8F09-6158-D467-71D4-F3D863EEF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A19C98-38A7-E269-B9EA-E97D54F6A3D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ནམ་ཕྱེད་ཙམ་ལ་མི་ཞིག་གིས་སྐད་གསང་མཐོན༌པོས། ལྟོས༌དང༌། མག་པ་སླེབས༌བྱུང༌། ཁྱོད་རྣམས་ཕྱི་རོལ་ཏུ་ཁོང་བསུ་རུ་ཤོག་ཅེས་སྨྲས༌སོ།།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383BB-42AD-1186-ECDE-6902C34B671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6At midnight the cry rang out: ‘Here is the bridegroom! Come out to meet him!’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9"/>
    </mc:Choice>
    <mc:Fallback xmlns="">
      <p:transition spd="slow" advTm="9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59CBF-2D1A-FF4B-CF6D-A766F2054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F631BC-9BA4-65C8-08F0-C553FBF5DB4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25:6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0211B7B-A1F5-9647-D03D-19EA45FE7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A9190E-2059-397E-3F1E-DB1A2A52962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ན་ཆུང་བུ་མོ་ཐམས་ཅད་ཡར་ལངས་ཏེ་རང་རང་གི་སྒྲོན་མེའི་སྡོང་རས་བཅད༌ཅིང༌།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0ACCC-8C41-DDF0-61FC-15F4C56DCC9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7Then all the virgins woke up and trimmed their lamps.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6855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3"/>
    </mc:Choice>
    <mc:Fallback xmlns="">
      <p:transition spd="slow" advTm="6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4BA43-C6A9-C829-5C2A-D30D668F3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B13AA2-F853-B041-4411-37FC4C3BFDCF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25:7</a:t>
            </a:r>
          </a:p>
        </p:txBody>
      </p:sp>
    </p:spTree>
    <p:extLst>
      <p:ext uri="{BB962C8B-B14F-4D97-AF65-F5344CB8AC3E}">
        <p14:creationId xmlns:p14="http://schemas.microsoft.com/office/powerpoint/2010/main" val="2155755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72071DD-7A0D-D7CA-362C-456194C7C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D4EF5-8B08-AFC6-BB0E-40A02AE815A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བླུན་མོ་དག་གིས་མཛངས་མ་རྣམས་ལ་སྨྲས༌པ། ངེད་རྣམས་ཀྱི་སྒྲོན་མེ་ཟད་ལ་ཉེ་བས་སྣུམ་ཅུང་ཙམ་སྟེར་རོགས་ཞེས་པ༌ལ།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6F28E4-DAFD-A9B2-000C-9F7AF0CDC30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8The foolish ones said to the wise, ‘Give us some of your oil; our lamps are going out.’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5"/>
    </mc:Choice>
    <mc:Fallback xmlns="">
      <p:transition spd="slow" advTm="8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5206B-AAA4-4A9F-6508-B50A3656E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926519-7C17-EB2E-EE0D-AC89F968A6B8}"/>
              </a:ext>
            </a:extLst>
          </p:cNvPr>
          <p:cNvSpPr txBox="1"/>
          <p:nvPr/>
        </p:nvSpPr>
        <p:spPr>
          <a:xfrm>
            <a:off x="9338083" y="2803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25:8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3FED832-958A-5432-D2FA-5962DB987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7BFE3D-150A-83CB-6BC8-E21A57B0805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མཛངས་མ་རྣམས་ན༌རེ། དེ་ལྟར་བྱས༌ན་སྣུམ་གྱིས་བདག་ཅག་ཐམས་ཅད་ལ་མི་འདང༌བས། ཁྱོད་རྣམས་སྣུམ་འཚོང་སར་ཉོ་རུ་སོང་ན་ལེགས་ཞེས་སྨྲས༌སོ།།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36F4AF-E42F-FE8E-B45F-1EB75D9DCDE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system-ui"/>
              </a:rPr>
              <a:t>9‘No,’ said the wise ones, ‘or there may not be enough for both us and you. Instead, go to those who sell oil and buy some for yourselves.’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0"/>
    </mc:Choice>
    <mc:Fallback xmlns="">
      <p:transition spd="slow" advTm="11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4624B-5A1B-FFF7-8C83-A87C44BA2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4BB3EB-B392-FA10-123F-C355A9782A35}"/>
              </a:ext>
            </a:extLst>
          </p:cNvPr>
          <p:cNvSpPr txBox="1"/>
          <p:nvPr/>
        </p:nvSpPr>
        <p:spPr>
          <a:xfrm>
            <a:off x="5499100" y="410620"/>
            <a:ext cx="5219700" cy="3018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25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བག་རོགས་བཅུ་ཡི་དཔེ།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862F42-F9C7-0225-DA69-632A53315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9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C6B730-A293-1292-AE2F-3D9D3265F113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25:9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501B28B4-A2D7-D8C0-C9FB-B45D26445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6914AD-9379-8AD5-BCDA-56D74D033D2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བླུན་མོ་རྣམས་སྣུམ་ཉོ་རུ་སོང་བའི་དུས་སུ་མག་པ་སླེབས༌ཤིང༌། སྟ་གོན་བྱས་ཟིན་པ་རྣམས་མག་པ་དང་མཉམ་དུ་བག་སྟོན་ལ་ཞུགས་པ་དང་སྒོ་བརྒྱབ་པ༌རེད།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114755-6C7C-0AE9-8D03-B5F7F23F662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10But while they were on their way to buy it, the bridegroom arrived. Those who were ready went in with him to the wedding banquet, and the door was shut.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7"/>
    </mc:Choice>
    <mc:Fallback xmlns="">
      <p:transition spd="slow" advTm="10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ainting of people holding baskets&#10;&#10;Description automatically generated">
            <a:extLst>
              <a:ext uri="{FF2B5EF4-FFF2-40B4-BE49-F238E27FC236}">
                <a16:creationId xmlns:a16="http://schemas.microsoft.com/office/drawing/2014/main" id="{0F807660-E897-0796-334E-7CF85F341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C3F1DE-3EAB-2A77-6330-1361955F4744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25:10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C38E607-78F5-5E05-5162-1687BDEF2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661E15-4D3D-CC07-11C6-6C4DC9BF7F5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དེ་ནས་ན་ཆུང་བུ་མོ་གཞན་རྣམས་ཀྱང་ཕྱིར་སླེབས་ཤིང་ན༌རེ། བདག་པོ༌ལགས། བདག་པོ༌ལགས། ངེད་ཅག་ལ་སྒོ་ཕྱེ་བར་མཛོད་ཅེས་སྨྲས་པ༌ན།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7B791-DA5E-D97F-2D8A-419297007CB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11Later the other virgins arrived and said, ‘Lord, lord, open the door for us!’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8"/>
    </mc:Choice>
    <mc:Fallback xmlns="">
      <p:transition spd="slow" advTm="9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48F5C-7086-9C8D-8DB0-9934BB0A3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DE1DB1-2283-5A49-03B7-9468D190EC6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25:11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463772D-C130-EADB-3376-E9B695091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1C11F8-EECA-7D37-33EF-79B30CBDE61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བདག་པོས་འདི་སྐད༌དུ། ངས་ཁྱོད་རྣམས་ལ་བདེན་པར་སྨྲ༌སྟེ། བདག་གིས་ཁྱོད་རྣམས་ངོ་མི་ཤེས་ཞེས་སྨྲས༌སོ།།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E91C3B-6850-76D3-39CD-2FD9D812C1DC}"/>
              </a:ext>
            </a:extLst>
          </p:cNvPr>
          <p:cNvSpPr txBox="1"/>
          <p:nvPr/>
        </p:nvSpPr>
        <p:spPr>
          <a:xfrm>
            <a:off x="277091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system-ui"/>
              </a:rPr>
              <a:t>12But he replied, ‘Truly I tell you, I do not know you.’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0420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2"/>
    </mc:Choice>
    <mc:Fallback xmlns="">
      <p:transition spd="slow" advTm="7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F3D5EC-C7BA-4B04-935D-796793B2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02625B-920E-FD1F-7D1C-B91985C780E0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25:12</a:t>
            </a:r>
          </a:p>
        </p:txBody>
      </p:sp>
    </p:spTree>
    <p:extLst>
      <p:ext uri="{BB962C8B-B14F-4D97-AF65-F5344CB8AC3E}">
        <p14:creationId xmlns:p14="http://schemas.microsoft.com/office/powerpoint/2010/main" val="4216750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D500A1B-12C9-92BA-FAD0-0DF809AEF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BCB782-50F5-8FE7-8D3D-6DE619BB91F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དེའི༌ཕྱིར། ཁྱོད་ཅག་གིས་ཀྱང་ཉིན་མོ་དེ་དང་དུས་དེ་ནི་ནམ་ཞིག་ཡིན་པ་མི་ཤེས་པས་གཟབ་པར་གྱིས་ཞེས་གསུངས༌སོ།།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37FD4A-717B-03C7-FFDA-AF021942778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13Therefore keep watch, because you do not know the day or the hour.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4"/>
    </mc:Choice>
    <mc:Fallback xmlns="">
      <p:transition spd="slow" advTm="12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1F334-4CC7-06E1-C639-46C5F61CF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FB259E-044D-C279-8927-26EDD1325F0F}"/>
              </a:ext>
            </a:extLst>
          </p:cNvPr>
          <p:cNvSpPr txBox="1"/>
          <p:nvPr/>
        </p:nvSpPr>
        <p:spPr>
          <a:xfrm>
            <a:off x="9338083" y="2803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25:13</a:t>
            </a:r>
          </a:p>
        </p:txBody>
      </p:sp>
    </p:spTree>
    <p:extLst>
      <p:ext uri="{BB962C8B-B14F-4D97-AF65-F5344CB8AC3E}">
        <p14:creationId xmlns:p14="http://schemas.microsoft.com/office/powerpoint/2010/main" val="2839343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673E5E77-DD9A-84D2-9D4B-1BC39B3ED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9"/>
    </mc:Choice>
    <mc:Fallback xmlns="">
      <p:transition spd="slow" advTm="11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25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བག་རོགས་བཅུ་ཡི་དཔེ།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Ten Virgins - Matthew 25:1-13</a:t>
            </a:r>
            <a:endParaRPr lang="en-IN" sz="6000" dirty="0"/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13BA8E09-FF33-4B7A-180D-AE4FC55F2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9"/>
    </mc:Choice>
    <mc:Fallback xmlns="">
      <p:transition spd="slow" advTm="5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1F334-4CC7-06E1-C639-46C5F61CF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8B2A7-86DF-5951-51DA-272E94414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B626F4-43CA-3A83-A593-2EA29DDC7B39}"/>
              </a:ext>
            </a:extLst>
          </p:cNvPr>
          <p:cNvSpPr txBox="1"/>
          <p:nvPr/>
        </p:nvSpPr>
        <p:spPr>
          <a:xfrm>
            <a:off x="5499100" y="410620"/>
            <a:ext cx="5219700" cy="3018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25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བག་རོགས་བཅུ་ཡི་དཔེ།</a:t>
            </a:r>
          </a:p>
          <a:p>
            <a:endParaRPr lang="en-IN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AA27E922-F5EF-D14A-CEE9-8F1BF6E5A0CA}"/>
              </a:ext>
            </a:extLst>
          </p:cNvPr>
          <p:cNvSpPr txBox="1"/>
          <p:nvPr/>
        </p:nvSpPr>
        <p:spPr>
          <a:xfrm>
            <a:off x="450574" y="602075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E7F189E8-82E3-7898-ED28-764B326C9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7E310A-557B-D779-0C9E-53A8F86CE26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དེ་ནས་སྐྱབས་མགོན་ཡེ་ཤུས་འདི་སྐད༌དུ། དུས༌དེར། ནམ་མཁའི་རྒྱལ་སྲིད་ནི་ན་ཆུང་བུ་མོ་བཅུ་ཡིས་སྒྲོན་མེ་བཟུང་ནས་ཕྱི་རུ་མག་པ་བསུ་བར་སོང་བ་དང་འདྲ༌སྟེ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772C25-6410-C949-A165-49205B54A7C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system-ui"/>
              </a:rPr>
              <a:t>1“At that time the kingdom of heaven will be like ten virgins who took their lamps and went out to meet the bridegroom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5"/>
    </mc:Choice>
    <mc:Fallback xmlns="">
      <p:transition spd="slow" advTm="10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BC371-F216-AAD2-638B-1222B3623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12396F-7324-1AB9-F446-3ACC992F9AE1}"/>
              </a:ext>
            </a:extLst>
          </p:cNvPr>
          <p:cNvSpPr txBox="1"/>
          <p:nvPr/>
        </p:nvSpPr>
        <p:spPr>
          <a:xfrm>
            <a:off x="588352" y="56143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25:1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601968C-EFDA-2CC2-658E-DEE8D1E3B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0790DC-B3CA-CD06-E35F-43AD2BC9BBC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དེ་རྣམས་ལས་ལྔ་ནི་བླུན་ཞིང་ལྔ་ནི་མཛངས་མ༌ཡིན། 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བླུན་མོ་རྣམས་ཀྱིས་སྒྲོན་མེ་བཟུང་ཡང་སྣུམ་མ་ཁྱེར༌ཏོ།།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9A362-F455-8114-0242-555374D9420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system-ui"/>
              </a:rPr>
              <a:t>2Five of them were foolish, and five were wise. 3The foolish ones took their lamps but did not take along any extra oil. </a:t>
            </a:r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7"/>
    </mc:Choice>
    <mc:Fallback xmlns="">
      <p:transition spd="slow" advTm="8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A691CE-D3D7-CD26-76CE-9BD7EDD7D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80D23-6393-E84E-90DB-53B6D0E52F8B}"/>
              </a:ext>
            </a:extLst>
          </p:cNvPr>
          <p:cNvSpPr txBox="1"/>
          <p:nvPr/>
        </p:nvSpPr>
        <p:spPr>
          <a:xfrm>
            <a:off x="9338083" y="2803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25:2,3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A70390EA-53D0-7293-A146-3EB52EEEA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876703-AE5D-76B3-8876-1EE9F84DF35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འོན༌ཀྱང༌། མཛངས་མ་རྣམས་ཀྱིས་སྒྲོན་མེ་བཟུང་ཞིང་སྣུམ་ཡང་སྣོད་ཀྱི་ནང་དུ་བླུགས་ཏེ༌ཁྱེར།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CD39E-CD8D-5952-15A4-691F5039561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000000"/>
                </a:solidFill>
                <a:effectLst/>
                <a:latin typeface="system-ui"/>
              </a:rPr>
              <a:t>4But the wise ones took oil in flasks along with their lamps. </a:t>
            </a:r>
            <a:endParaRPr lang="en-IN" sz="5400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2"/>
    </mc:Choice>
    <mc:Fallback xmlns="">
      <p:transition spd="slow" advTm="6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2710</TotalTime>
  <Words>976</Words>
  <Application>Microsoft Office PowerPoint</Application>
  <PresentationFormat>Widescreen</PresentationFormat>
  <Paragraphs>64</Paragraphs>
  <Slides>30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system-ui</vt:lpstr>
      <vt:lpstr>TimesNewRomanPS-BoldMT</vt:lpstr>
      <vt:lpstr>TimesNewRomanPSMT</vt:lpstr>
      <vt:lpstr>Office Theme</vt:lpstr>
      <vt:lpstr>62-6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2025-05-30T07:35:56Z</dcterms:modified>
</cp:coreProperties>
</file>