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97" r:id="rId24"/>
    <p:sldId id="282" r:id="rId25"/>
    <p:sldId id="283" r:id="rId26"/>
    <p:sldId id="284" r:id="rId27"/>
    <p:sldId id="285" r:id="rId28"/>
    <p:sldId id="286" r:id="rId29"/>
    <p:sldId id="287" r:id="rId30"/>
    <p:sldId id="288" r:id="rId31"/>
    <p:sldId id="289" r:id="rId32"/>
    <p:sldId id="290" r:id="rId33"/>
    <p:sldId id="291" r:id="rId34"/>
    <p:sldId id="292" r:id="rId35"/>
    <p:sldId id="293" r:id="rId36"/>
    <p:sldId id="296" r:id="rId37"/>
    <p:sldId id="295" r:id="rId38"/>
    <p:sldId id="29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743FC9-AF37-4A7E-8805-17835C8A0F8D}" v="20" dt="2025-05-09T06:42:00.9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60" d="100"/>
          <a:sy n="60" d="100"/>
        </p:scale>
        <p:origin x="96" y="10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AD743FC9-AF37-4A7E-8805-17835C8A0F8D}"/>
    <pc:docChg chg="custSel modSld">
      <pc:chgData name="Alfred Smith" userId="3c60a3631c0db8ad" providerId="LiveId" clId="{AD743FC9-AF37-4A7E-8805-17835C8A0F8D}" dt="2025-05-09T06:42:00.960" v="38"/>
      <pc:docMkLst>
        <pc:docMk/>
      </pc:docMkLst>
      <pc:sldChg chg="addSp delSp modSp mod">
        <pc:chgData name="Alfred Smith" userId="3c60a3631c0db8ad" providerId="LiveId" clId="{AD743FC9-AF37-4A7E-8805-17835C8A0F8D}" dt="2025-05-09T06:38:00.757" v="2"/>
        <pc:sldMkLst>
          <pc:docMk/>
          <pc:sldMk cId="1499918570" sldId="257"/>
        </pc:sldMkLst>
        <pc:spChg chg="del">
          <ac:chgData name="Alfred Smith" userId="3c60a3631c0db8ad" providerId="LiveId" clId="{AD743FC9-AF37-4A7E-8805-17835C8A0F8D}" dt="2025-05-09T06:37:58.388" v="0" actId="478"/>
          <ac:spMkLst>
            <pc:docMk/>
            <pc:sldMk cId="1499918570" sldId="257"/>
            <ac:spMk id="3" creationId="{0228937D-0D81-2DA1-1C55-FD99B23FE1AE}"/>
          </ac:spMkLst>
        </pc:spChg>
        <pc:spChg chg="add del mod">
          <ac:chgData name="Alfred Smith" userId="3c60a3631c0db8ad" providerId="LiveId" clId="{AD743FC9-AF37-4A7E-8805-17835C8A0F8D}" dt="2025-05-09T06:38:00.185" v="1" actId="478"/>
          <ac:spMkLst>
            <pc:docMk/>
            <pc:sldMk cId="1499918570" sldId="257"/>
            <ac:spMk id="5" creationId="{7271F11F-E0E2-08BA-9BD8-BE6B96625B1C}"/>
          </ac:spMkLst>
        </pc:spChg>
        <pc:spChg chg="add mod">
          <ac:chgData name="Alfred Smith" userId="3c60a3631c0db8ad" providerId="LiveId" clId="{AD743FC9-AF37-4A7E-8805-17835C8A0F8D}" dt="2025-05-09T06:38:00.757" v="2"/>
          <ac:spMkLst>
            <pc:docMk/>
            <pc:sldMk cId="1499918570" sldId="257"/>
            <ac:spMk id="6" creationId="{E4560F42-189F-A5E5-1DD3-9419AE5E8CB2}"/>
          </ac:spMkLst>
        </pc:spChg>
      </pc:sldChg>
      <pc:sldChg chg="modSp">
        <pc:chgData name="Alfred Smith" userId="3c60a3631c0db8ad" providerId="LiveId" clId="{AD743FC9-AF37-4A7E-8805-17835C8A0F8D}" dt="2025-05-09T06:38:41.544" v="3"/>
        <pc:sldMkLst>
          <pc:docMk/>
          <pc:sldMk cId="3788111665" sldId="258"/>
        </pc:sldMkLst>
        <pc:spChg chg="mod">
          <ac:chgData name="Alfred Smith" userId="3c60a3631c0db8ad" providerId="LiveId" clId="{AD743FC9-AF37-4A7E-8805-17835C8A0F8D}" dt="2025-05-09T06:38:41.544" v="3"/>
          <ac:spMkLst>
            <pc:docMk/>
            <pc:sldMk cId="3788111665" sldId="258"/>
            <ac:spMk id="2" creationId="{8F2382C6-D4EC-E2DE-E607-81C5C245B229}"/>
          </ac:spMkLst>
        </pc:spChg>
      </pc:sldChg>
      <pc:sldChg chg="modSp">
        <pc:chgData name="Alfred Smith" userId="3c60a3631c0db8ad" providerId="LiveId" clId="{AD743FC9-AF37-4A7E-8805-17835C8A0F8D}" dt="2025-05-09T06:38:41.544" v="3"/>
        <pc:sldMkLst>
          <pc:docMk/>
          <pc:sldMk cId="2346136586" sldId="260"/>
        </pc:sldMkLst>
        <pc:spChg chg="mod">
          <ac:chgData name="Alfred Smith" userId="3c60a3631c0db8ad" providerId="LiveId" clId="{AD743FC9-AF37-4A7E-8805-17835C8A0F8D}" dt="2025-05-09T06:38:41.544" v="3"/>
          <ac:spMkLst>
            <pc:docMk/>
            <pc:sldMk cId="2346136586" sldId="260"/>
            <ac:spMk id="3" creationId="{A58184BD-88F1-BA02-40C1-D8403D0EEC0D}"/>
          </ac:spMkLst>
        </pc:spChg>
      </pc:sldChg>
      <pc:sldChg chg="addSp delSp modSp mod">
        <pc:chgData name="Alfred Smith" userId="3c60a3631c0db8ad" providerId="LiveId" clId="{AD743FC9-AF37-4A7E-8805-17835C8A0F8D}" dt="2025-05-09T06:39:22.271" v="6"/>
        <pc:sldMkLst>
          <pc:docMk/>
          <pc:sldMk cId="4037329247" sldId="261"/>
        </pc:sldMkLst>
        <pc:spChg chg="add mod">
          <ac:chgData name="Alfred Smith" userId="3c60a3631c0db8ad" providerId="LiveId" clId="{AD743FC9-AF37-4A7E-8805-17835C8A0F8D}" dt="2025-05-09T06:39:22.271" v="6"/>
          <ac:spMkLst>
            <pc:docMk/>
            <pc:sldMk cId="4037329247" sldId="261"/>
            <ac:spMk id="2" creationId="{6863FCF0-C721-FBD9-EC56-3FA74F3DA41D}"/>
          </ac:spMkLst>
        </pc:spChg>
        <pc:spChg chg="del">
          <ac:chgData name="Alfred Smith" userId="3c60a3631c0db8ad" providerId="LiveId" clId="{AD743FC9-AF37-4A7E-8805-17835C8A0F8D}" dt="2025-05-09T06:39:21.707" v="5" actId="478"/>
          <ac:spMkLst>
            <pc:docMk/>
            <pc:sldMk cId="4037329247" sldId="261"/>
            <ac:spMk id="3" creationId="{A58184BD-88F1-BA02-40C1-D8403D0EEC0D}"/>
          </ac:spMkLst>
        </pc:spChg>
        <pc:spChg chg="del">
          <ac:chgData name="Alfred Smith" userId="3c60a3631c0db8ad" providerId="LiveId" clId="{AD743FC9-AF37-4A7E-8805-17835C8A0F8D}" dt="2025-05-09T06:39:21.707" v="5" actId="478"/>
          <ac:spMkLst>
            <pc:docMk/>
            <pc:sldMk cId="4037329247" sldId="261"/>
            <ac:spMk id="4" creationId="{EE2AC625-9141-A801-F431-DD5F79396320}"/>
          </ac:spMkLst>
        </pc:spChg>
        <pc:spChg chg="add mod">
          <ac:chgData name="Alfred Smith" userId="3c60a3631c0db8ad" providerId="LiveId" clId="{AD743FC9-AF37-4A7E-8805-17835C8A0F8D}" dt="2025-05-09T06:39:22.271" v="6"/>
          <ac:spMkLst>
            <pc:docMk/>
            <pc:sldMk cId="4037329247" sldId="261"/>
            <ac:spMk id="5" creationId="{55B1015F-2A3A-56B8-C560-ED25CB081EC5}"/>
          </ac:spMkLst>
        </pc:spChg>
      </pc:sldChg>
      <pc:sldChg chg="addSp delSp modSp mod">
        <pc:chgData name="Alfred Smith" userId="3c60a3631c0db8ad" providerId="LiveId" clId="{AD743FC9-AF37-4A7E-8805-17835C8A0F8D}" dt="2025-05-09T06:39:35.318" v="8"/>
        <pc:sldMkLst>
          <pc:docMk/>
          <pc:sldMk cId="1909638311" sldId="262"/>
        </pc:sldMkLst>
        <pc:spChg chg="add mod">
          <ac:chgData name="Alfred Smith" userId="3c60a3631c0db8ad" providerId="LiveId" clId="{AD743FC9-AF37-4A7E-8805-17835C8A0F8D}" dt="2025-05-09T06:39:35.318" v="8"/>
          <ac:spMkLst>
            <pc:docMk/>
            <pc:sldMk cId="1909638311" sldId="262"/>
            <ac:spMk id="2" creationId="{A9CD2F8B-120B-FB66-BEF4-53D8B747434E}"/>
          </ac:spMkLst>
        </pc:spChg>
        <pc:spChg chg="del">
          <ac:chgData name="Alfred Smith" userId="3c60a3631c0db8ad" providerId="LiveId" clId="{AD743FC9-AF37-4A7E-8805-17835C8A0F8D}" dt="2025-05-09T06:39:34.609" v="7" actId="478"/>
          <ac:spMkLst>
            <pc:docMk/>
            <pc:sldMk cId="1909638311" sldId="262"/>
            <ac:spMk id="3" creationId="{A58184BD-88F1-BA02-40C1-D8403D0EEC0D}"/>
          </ac:spMkLst>
        </pc:spChg>
        <pc:spChg chg="del">
          <ac:chgData name="Alfred Smith" userId="3c60a3631c0db8ad" providerId="LiveId" clId="{AD743FC9-AF37-4A7E-8805-17835C8A0F8D}" dt="2025-05-09T06:39:34.609" v="7" actId="478"/>
          <ac:spMkLst>
            <pc:docMk/>
            <pc:sldMk cId="1909638311" sldId="262"/>
            <ac:spMk id="4" creationId="{EE2AC625-9141-A801-F431-DD5F79396320}"/>
          </ac:spMkLst>
        </pc:spChg>
        <pc:spChg chg="add mod">
          <ac:chgData name="Alfred Smith" userId="3c60a3631c0db8ad" providerId="LiveId" clId="{AD743FC9-AF37-4A7E-8805-17835C8A0F8D}" dt="2025-05-09T06:39:35.318" v="8"/>
          <ac:spMkLst>
            <pc:docMk/>
            <pc:sldMk cId="1909638311" sldId="262"/>
            <ac:spMk id="5" creationId="{98AB7335-82E5-C190-97B1-6D2EB4E62E51}"/>
          </ac:spMkLst>
        </pc:spChg>
      </pc:sldChg>
      <pc:sldChg chg="addSp delSp modSp mod">
        <pc:chgData name="Alfred Smith" userId="3c60a3631c0db8ad" providerId="LiveId" clId="{AD743FC9-AF37-4A7E-8805-17835C8A0F8D}" dt="2025-05-09T06:39:44.588" v="10"/>
        <pc:sldMkLst>
          <pc:docMk/>
          <pc:sldMk cId="641208035" sldId="263"/>
        </pc:sldMkLst>
        <pc:spChg chg="add mod">
          <ac:chgData name="Alfred Smith" userId="3c60a3631c0db8ad" providerId="LiveId" clId="{AD743FC9-AF37-4A7E-8805-17835C8A0F8D}" dt="2025-05-09T06:39:44.588" v="10"/>
          <ac:spMkLst>
            <pc:docMk/>
            <pc:sldMk cId="641208035" sldId="263"/>
            <ac:spMk id="2" creationId="{5C469735-C177-CA1B-E0E5-529D75FC4C11}"/>
          </ac:spMkLst>
        </pc:spChg>
        <pc:spChg chg="del">
          <ac:chgData name="Alfred Smith" userId="3c60a3631c0db8ad" providerId="LiveId" clId="{AD743FC9-AF37-4A7E-8805-17835C8A0F8D}" dt="2025-05-09T06:39:43.965" v="9" actId="478"/>
          <ac:spMkLst>
            <pc:docMk/>
            <pc:sldMk cId="641208035" sldId="263"/>
            <ac:spMk id="3" creationId="{A58184BD-88F1-BA02-40C1-D8403D0EEC0D}"/>
          </ac:spMkLst>
        </pc:spChg>
        <pc:spChg chg="del">
          <ac:chgData name="Alfred Smith" userId="3c60a3631c0db8ad" providerId="LiveId" clId="{AD743FC9-AF37-4A7E-8805-17835C8A0F8D}" dt="2025-05-09T06:39:43.965" v="9" actId="478"/>
          <ac:spMkLst>
            <pc:docMk/>
            <pc:sldMk cId="641208035" sldId="263"/>
            <ac:spMk id="4" creationId="{EE2AC625-9141-A801-F431-DD5F79396320}"/>
          </ac:spMkLst>
        </pc:spChg>
        <pc:spChg chg="add mod">
          <ac:chgData name="Alfred Smith" userId="3c60a3631c0db8ad" providerId="LiveId" clId="{AD743FC9-AF37-4A7E-8805-17835C8A0F8D}" dt="2025-05-09T06:39:44.588" v="10"/>
          <ac:spMkLst>
            <pc:docMk/>
            <pc:sldMk cId="641208035" sldId="263"/>
            <ac:spMk id="5" creationId="{E9B50EF4-FBBA-2ABF-133F-1C63529B4436}"/>
          </ac:spMkLst>
        </pc:spChg>
      </pc:sldChg>
      <pc:sldChg chg="addSp delSp modSp mod">
        <pc:chgData name="Alfred Smith" userId="3c60a3631c0db8ad" providerId="LiveId" clId="{AD743FC9-AF37-4A7E-8805-17835C8A0F8D}" dt="2025-05-09T06:39:52.754" v="12"/>
        <pc:sldMkLst>
          <pc:docMk/>
          <pc:sldMk cId="4044745628" sldId="264"/>
        </pc:sldMkLst>
        <pc:spChg chg="add mod">
          <ac:chgData name="Alfred Smith" userId="3c60a3631c0db8ad" providerId="LiveId" clId="{AD743FC9-AF37-4A7E-8805-17835C8A0F8D}" dt="2025-05-09T06:39:52.754" v="12"/>
          <ac:spMkLst>
            <pc:docMk/>
            <pc:sldMk cId="4044745628" sldId="264"/>
            <ac:spMk id="2" creationId="{005943A4-C7AC-D2CA-81C3-AFC604102259}"/>
          </ac:spMkLst>
        </pc:spChg>
        <pc:spChg chg="del">
          <ac:chgData name="Alfred Smith" userId="3c60a3631c0db8ad" providerId="LiveId" clId="{AD743FC9-AF37-4A7E-8805-17835C8A0F8D}" dt="2025-05-09T06:39:52.170" v="11" actId="478"/>
          <ac:spMkLst>
            <pc:docMk/>
            <pc:sldMk cId="4044745628" sldId="264"/>
            <ac:spMk id="3" creationId="{A58184BD-88F1-BA02-40C1-D8403D0EEC0D}"/>
          </ac:spMkLst>
        </pc:spChg>
        <pc:spChg chg="del">
          <ac:chgData name="Alfred Smith" userId="3c60a3631c0db8ad" providerId="LiveId" clId="{AD743FC9-AF37-4A7E-8805-17835C8A0F8D}" dt="2025-05-09T06:39:52.170" v="11" actId="478"/>
          <ac:spMkLst>
            <pc:docMk/>
            <pc:sldMk cId="4044745628" sldId="264"/>
            <ac:spMk id="4" creationId="{EE2AC625-9141-A801-F431-DD5F79396320}"/>
          </ac:spMkLst>
        </pc:spChg>
        <pc:spChg chg="add mod">
          <ac:chgData name="Alfred Smith" userId="3c60a3631c0db8ad" providerId="LiveId" clId="{AD743FC9-AF37-4A7E-8805-17835C8A0F8D}" dt="2025-05-09T06:39:52.754" v="12"/>
          <ac:spMkLst>
            <pc:docMk/>
            <pc:sldMk cId="4044745628" sldId="264"/>
            <ac:spMk id="5" creationId="{26A94837-0203-9358-4A1B-06E46405B24E}"/>
          </ac:spMkLst>
        </pc:spChg>
      </pc:sldChg>
      <pc:sldChg chg="addSp delSp modSp mod">
        <pc:chgData name="Alfred Smith" userId="3c60a3631c0db8ad" providerId="LiveId" clId="{AD743FC9-AF37-4A7E-8805-17835C8A0F8D}" dt="2025-05-09T06:40:01.635" v="14"/>
        <pc:sldMkLst>
          <pc:docMk/>
          <pc:sldMk cId="978260341" sldId="265"/>
        </pc:sldMkLst>
        <pc:spChg chg="add mod">
          <ac:chgData name="Alfred Smith" userId="3c60a3631c0db8ad" providerId="LiveId" clId="{AD743FC9-AF37-4A7E-8805-17835C8A0F8D}" dt="2025-05-09T06:40:01.635" v="14"/>
          <ac:spMkLst>
            <pc:docMk/>
            <pc:sldMk cId="978260341" sldId="265"/>
            <ac:spMk id="2" creationId="{0E6A14D5-15D0-9020-3DCD-CB18D8D9C1F6}"/>
          </ac:spMkLst>
        </pc:spChg>
        <pc:spChg chg="del">
          <ac:chgData name="Alfred Smith" userId="3c60a3631c0db8ad" providerId="LiveId" clId="{AD743FC9-AF37-4A7E-8805-17835C8A0F8D}" dt="2025-05-09T06:40:01.104" v="13" actId="478"/>
          <ac:spMkLst>
            <pc:docMk/>
            <pc:sldMk cId="978260341" sldId="265"/>
            <ac:spMk id="3" creationId="{A58184BD-88F1-BA02-40C1-D8403D0EEC0D}"/>
          </ac:spMkLst>
        </pc:spChg>
        <pc:spChg chg="del">
          <ac:chgData name="Alfred Smith" userId="3c60a3631c0db8ad" providerId="LiveId" clId="{AD743FC9-AF37-4A7E-8805-17835C8A0F8D}" dt="2025-05-09T06:40:01.104" v="13" actId="478"/>
          <ac:spMkLst>
            <pc:docMk/>
            <pc:sldMk cId="978260341" sldId="265"/>
            <ac:spMk id="4" creationId="{EE2AC625-9141-A801-F431-DD5F79396320}"/>
          </ac:spMkLst>
        </pc:spChg>
        <pc:spChg chg="add mod">
          <ac:chgData name="Alfred Smith" userId="3c60a3631c0db8ad" providerId="LiveId" clId="{AD743FC9-AF37-4A7E-8805-17835C8A0F8D}" dt="2025-05-09T06:40:01.635" v="14"/>
          <ac:spMkLst>
            <pc:docMk/>
            <pc:sldMk cId="978260341" sldId="265"/>
            <ac:spMk id="5" creationId="{CC8EAD32-6A2E-E11F-F942-46E8997EF1E4}"/>
          </ac:spMkLst>
        </pc:spChg>
      </pc:sldChg>
      <pc:sldChg chg="addSp delSp modSp mod">
        <pc:chgData name="Alfred Smith" userId="3c60a3631c0db8ad" providerId="LiveId" clId="{AD743FC9-AF37-4A7E-8805-17835C8A0F8D}" dt="2025-05-09T06:40:13.264" v="16"/>
        <pc:sldMkLst>
          <pc:docMk/>
          <pc:sldMk cId="3575870363" sldId="266"/>
        </pc:sldMkLst>
        <pc:spChg chg="add mod">
          <ac:chgData name="Alfred Smith" userId="3c60a3631c0db8ad" providerId="LiveId" clId="{AD743FC9-AF37-4A7E-8805-17835C8A0F8D}" dt="2025-05-09T06:40:13.264" v="16"/>
          <ac:spMkLst>
            <pc:docMk/>
            <pc:sldMk cId="3575870363" sldId="266"/>
            <ac:spMk id="2" creationId="{8468D99A-0B5B-FB99-7193-23A4EE748E63}"/>
          </ac:spMkLst>
        </pc:spChg>
        <pc:spChg chg="del">
          <ac:chgData name="Alfred Smith" userId="3c60a3631c0db8ad" providerId="LiveId" clId="{AD743FC9-AF37-4A7E-8805-17835C8A0F8D}" dt="2025-05-09T06:40:12.713" v="15" actId="478"/>
          <ac:spMkLst>
            <pc:docMk/>
            <pc:sldMk cId="3575870363" sldId="266"/>
            <ac:spMk id="3" creationId="{A58184BD-88F1-BA02-40C1-D8403D0EEC0D}"/>
          </ac:spMkLst>
        </pc:spChg>
        <pc:spChg chg="del">
          <ac:chgData name="Alfred Smith" userId="3c60a3631c0db8ad" providerId="LiveId" clId="{AD743FC9-AF37-4A7E-8805-17835C8A0F8D}" dt="2025-05-09T06:40:12.713" v="15" actId="478"/>
          <ac:spMkLst>
            <pc:docMk/>
            <pc:sldMk cId="3575870363" sldId="266"/>
            <ac:spMk id="4" creationId="{EE2AC625-9141-A801-F431-DD5F79396320}"/>
          </ac:spMkLst>
        </pc:spChg>
        <pc:spChg chg="add mod">
          <ac:chgData name="Alfred Smith" userId="3c60a3631c0db8ad" providerId="LiveId" clId="{AD743FC9-AF37-4A7E-8805-17835C8A0F8D}" dt="2025-05-09T06:40:13.264" v="16"/>
          <ac:spMkLst>
            <pc:docMk/>
            <pc:sldMk cId="3575870363" sldId="266"/>
            <ac:spMk id="5" creationId="{CEA35457-3D40-A267-88F9-BA70D4E82CD1}"/>
          </ac:spMkLst>
        </pc:spChg>
      </pc:sldChg>
      <pc:sldChg chg="addSp delSp modSp mod">
        <pc:chgData name="Alfred Smith" userId="3c60a3631c0db8ad" providerId="LiveId" clId="{AD743FC9-AF37-4A7E-8805-17835C8A0F8D}" dt="2025-05-09T06:40:21.260" v="18"/>
        <pc:sldMkLst>
          <pc:docMk/>
          <pc:sldMk cId="4017137865" sldId="267"/>
        </pc:sldMkLst>
        <pc:spChg chg="add mod">
          <ac:chgData name="Alfred Smith" userId="3c60a3631c0db8ad" providerId="LiveId" clId="{AD743FC9-AF37-4A7E-8805-17835C8A0F8D}" dt="2025-05-09T06:40:21.260" v="18"/>
          <ac:spMkLst>
            <pc:docMk/>
            <pc:sldMk cId="4017137865" sldId="267"/>
            <ac:spMk id="2" creationId="{F08E6279-A701-5039-9519-051963CB3CF2}"/>
          </ac:spMkLst>
        </pc:spChg>
        <pc:spChg chg="del">
          <ac:chgData name="Alfred Smith" userId="3c60a3631c0db8ad" providerId="LiveId" clId="{AD743FC9-AF37-4A7E-8805-17835C8A0F8D}" dt="2025-05-09T06:40:20.739" v="17" actId="478"/>
          <ac:spMkLst>
            <pc:docMk/>
            <pc:sldMk cId="4017137865" sldId="267"/>
            <ac:spMk id="3" creationId="{A58184BD-88F1-BA02-40C1-D8403D0EEC0D}"/>
          </ac:spMkLst>
        </pc:spChg>
        <pc:spChg chg="del">
          <ac:chgData name="Alfred Smith" userId="3c60a3631c0db8ad" providerId="LiveId" clId="{AD743FC9-AF37-4A7E-8805-17835C8A0F8D}" dt="2025-05-09T06:40:20.739" v="17" actId="478"/>
          <ac:spMkLst>
            <pc:docMk/>
            <pc:sldMk cId="4017137865" sldId="267"/>
            <ac:spMk id="4" creationId="{EE2AC625-9141-A801-F431-DD5F79396320}"/>
          </ac:spMkLst>
        </pc:spChg>
        <pc:spChg chg="add mod">
          <ac:chgData name="Alfred Smith" userId="3c60a3631c0db8ad" providerId="LiveId" clId="{AD743FC9-AF37-4A7E-8805-17835C8A0F8D}" dt="2025-05-09T06:40:21.260" v="18"/>
          <ac:spMkLst>
            <pc:docMk/>
            <pc:sldMk cId="4017137865" sldId="267"/>
            <ac:spMk id="5" creationId="{9DAB32D2-0F82-F132-20D3-B1FD273FF245}"/>
          </ac:spMkLst>
        </pc:spChg>
      </pc:sldChg>
      <pc:sldChg chg="addSp delSp modSp mod">
        <pc:chgData name="Alfred Smith" userId="3c60a3631c0db8ad" providerId="LiveId" clId="{AD743FC9-AF37-4A7E-8805-17835C8A0F8D}" dt="2025-05-09T06:40:28.270" v="20"/>
        <pc:sldMkLst>
          <pc:docMk/>
          <pc:sldMk cId="3137811553" sldId="268"/>
        </pc:sldMkLst>
        <pc:spChg chg="add mod">
          <ac:chgData name="Alfred Smith" userId="3c60a3631c0db8ad" providerId="LiveId" clId="{AD743FC9-AF37-4A7E-8805-17835C8A0F8D}" dt="2025-05-09T06:40:28.270" v="20"/>
          <ac:spMkLst>
            <pc:docMk/>
            <pc:sldMk cId="3137811553" sldId="268"/>
            <ac:spMk id="2" creationId="{6CECF6BB-AADA-9F53-A4BF-C7EC78CFAB94}"/>
          </ac:spMkLst>
        </pc:spChg>
        <pc:spChg chg="del">
          <ac:chgData name="Alfred Smith" userId="3c60a3631c0db8ad" providerId="LiveId" clId="{AD743FC9-AF37-4A7E-8805-17835C8A0F8D}" dt="2025-05-09T06:40:27.769" v="19" actId="478"/>
          <ac:spMkLst>
            <pc:docMk/>
            <pc:sldMk cId="3137811553" sldId="268"/>
            <ac:spMk id="3" creationId="{A58184BD-88F1-BA02-40C1-D8403D0EEC0D}"/>
          </ac:spMkLst>
        </pc:spChg>
        <pc:spChg chg="del">
          <ac:chgData name="Alfred Smith" userId="3c60a3631c0db8ad" providerId="LiveId" clId="{AD743FC9-AF37-4A7E-8805-17835C8A0F8D}" dt="2025-05-09T06:40:27.769" v="19" actId="478"/>
          <ac:spMkLst>
            <pc:docMk/>
            <pc:sldMk cId="3137811553" sldId="268"/>
            <ac:spMk id="4" creationId="{EE2AC625-9141-A801-F431-DD5F79396320}"/>
          </ac:spMkLst>
        </pc:spChg>
        <pc:spChg chg="add mod">
          <ac:chgData name="Alfred Smith" userId="3c60a3631c0db8ad" providerId="LiveId" clId="{AD743FC9-AF37-4A7E-8805-17835C8A0F8D}" dt="2025-05-09T06:40:28.270" v="20"/>
          <ac:spMkLst>
            <pc:docMk/>
            <pc:sldMk cId="3137811553" sldId="268"/>
            <ac:spMk id="5" creationId="{C7BD9B8F-649A-CC96-9400-E0BB701887EC}"/>
          </ac:spMkLst>
        </pc:spChg>
      </pc:sldChg>
      <pc:sldChg chg="addSp delSp modSp mod">
        <pc:chgData name="Alfred Smith" userId="3c60a3631c0db8ad" providerId="LiveId" clId="{AD743FC9-AF37-4A7E-8805-17835C8A0F8D}" dt="2025-05-09T06:40:36.554" v="22"/>
        <pc:sldMkLst>
          <pc:docMk/>
          <pc:sldMk cId="100491716" sldId="269"/>
        </pc:sldMkLst>
        <pc:spChg chg="add mod">
          <ac:chgData name="Alfred Smith" userId="3c60a3631c0db8ad" providerId="LiveId" clId="{AD743FC9-AF37-4A7E-8805-17835C8A0F8D}" dt="2025-05-09T06:40:36.554" v="22"/>
          <ac:spMkLst>
            <pc:docMk/>
            <pc:sldMk cId="100491716" sldId="269"/>
            <ac:spMk id="2" creationId="{B9D90E42-BE91-1EF4-E6A6-F89A396C4ECA}"/>
          </ac:spMkLst>
        </pc:spChg>
        <pc:spChg chg="del">
          <ac:chgData name="Alfred Smith" userId="3c60a3631c0db8ad" providerId="LiveId" clId="{AD743FC9-AF37-4A7E-8805-17835C8A0F8D}" dt="2025-05-09T06:40:35.924" v="21" actId="478"/>
          <ac:spMkLst>
            <pc:docMk/>
            <pc:sldMk cId="100491716" sldId="269"/>
            <ac:spMk id="3" creationId="{A58184BD-88F1-BA02-40C1-D8403D0EEC0D}"/>
          </ac:spMkLst>
        </pc:spChg>
        <pc:spChg chg="del">
          <ac:chgData name="Alfred Smith" userId="3c60a3631c0db8ad" providerId="LiveId" clId="{AD743FC9-AF37-4A7E-8805-17835C8A0F8D}" dt="2025-05-09T06:40:35.924" v="21" actId="478"/>
          <ac:spMkLst>
            <pc:docMk/>
            <pc:sldMk cId="100491716" sldId="269"/>
            <ac:spMk id="4" creationId="{EE2AC625-9141-A801-F431-DD5F79396320}"/>
          </ac:spMkLst>
        </pc:spChg>
        <pc:spChg chg="add mod">
          <ac:chgData name="Alfred Smith" userId="3c60a3631c0db8ad" providerId="LiveId" clId="{AD743FC9-AF37-4A7E-8805-17835C8A0F8D}" dt="2025-05-09T06:40:36.554" v="22"/>
          <ac:spMkLst>
            <pc:docMk/>
            <pc:sldMk cId="100491716" sldId="269"/>
            <ac:spMk id="5" creationId="{9C272509-C137-495B-DDF1-C15FCDE56C84}"/>
          </ac:spMkLst>
        </pc:spChg>
      </pc:sldChg>
      <pc:sldChg chg="addSp modSp">
        <pc:chgData name="Alfred Smith" userId="3c60a3631c0db8ad" providerId="LiveId" clId="{AD743FC9-AF37-4A7E-8805-17835C8A0F8D}" dt="2025-05-09T06:39:07.172" v="4"/>
        <pc:sldMkLst>
          <pc:docMk/>
          <pc:sldMk cId="939110669" sldId="271"/>
        </pc:sldMkLst>
        <pc:spChg chg="mod">
          <ac:chgData name="Alfred Smith" userId="3c60a3631c0db8ad" providerId="LiveId" clId="{AD743FC9-AF37-4A7E-8805-17835C8A0F8D}" dt="2025-05-09T06:38:41.544" v="3"/>
          <ac:spMkLst>
            <pc:docMk/>
            <pc:sldMk cId="939110669" sldId="271"/>
            <ac:spMk id="3" creationId="{EF7F7672-D505-EB6E-5A8E-D145DC6CE058}"/>
          </ac:spMkLst>
        </pc:spChg>
        <pc:spChg chg="add mod">
          <ac:chgData name="Alfred Smith" userId="3c60a3631c0db8ad" providerId="LiveId" clId="{AD743FC9-AF37-4A7E-8805-17835C8A0F8D}" dt="2025-05-09T06:39:07.172" v="4"/>
          <ac:spMkLst>
            <pc:docMk/>
            <pc:sldMk cId="939110669" sldId="271"/>
            <ac:spMk id="4" creationId="{469EE2D7-C3A3-BA0A-0135-C3994F5A588F}"/>
          </ac:spMkLst>
        </pc:spChg>
      </pc:sldChg>
      <pc:sldChg chg="modSp">
        <pc:chgData name="Alfred Smith" userId="3c60a3631c0db8ad" providerId="LiveId" clId="{AD743FC9-AF37-4A7E-8805-17835C8A0F8D}" dt="2025-05-09T06:38:41.544" v="3"/>
        <pc:sldMkLst>
          <pc:docMk/>
          <pc:sldMk cId="4024569785" sldId="272"/>
        </pc:sldMkLst>
        <pc:spChg chg="mod">
          <ac:chgData name="Alfred Smith" userId="3c60a3631c0db8ad" providerId="LiveId" clId="{AD743FC9-AF37-4A7E-8805-17835C8A0F8D}" dt="2025-05-09T06:38:41.544" v="3"/>
          <ac:spMkLst>
            <pc:docMk/>
            <pc:sldMk cId="4024569785" sldId="272"/>
            <ac:spMk id="6" creationId="{550655A8-88A5-8CA6-3A83-3C8E671883A9}"/>
          </ac:spMkLst>
        </pc:spChg>
      </pc:sldChg>
      <pc:sldChg chg="modSp">
        <pc:chgData name="Alfred Smith" userId="3c60a3631c0db8ad" providerId="LiveId" clId="{AD743FC9-AF37-4A7E-8805-17835C8A0F8D}" dt="2025-05-09T06:38:41.544" v="3"/>
        <pc:sldMkLst>
          <pc:docMk/>
          <pc:sldMk cId="487179600" sldId="273"/>
        </pc:sldMkLst>
        <pc:spChg chg="mod">
          <ac:chgData name="Alfred Smith" userId="3c60a3631c0db8ad" providerId="LiveId" clId="{AD743FC9-AF37-4A7E-8805-17835C8A0F8D}" dt="2025-05-09T06:38:41.544" v="3"/>
          <ac:spMkLst>
            <pc:docMk/>
            <pc:sldMk cId="487179600" sldId="273"/>
            <ac:spMk id="4" creationId="{EE78E20E-7EC9-734F-3D45-694415EF5067}"/>
          </ac:spMkLst>
        </pc:spChg>
      </pc:sldChg>
      <pc:sldChg chg="modSp">
        <pc:chgData name="Alfred Smith" userId="3c60a3631c0db8ad" providerId="LiveId" clId="{AD743FC9-AF37-4A7E-8805-17835C8A0F8D}" dt="2025-05-09T06:38:41.544" v="3"/>
        <pc:sldMkLst>
          <pc:docMk/>
          <pc:sldMk cId="2168401200" sldId="274"/>
        </pc:sldMkLst>
        <pc:spChg chg="mod">
          <ac:chgData name="Alfred Smith" userId="3c60a3631c0db8ad" providerId="LiveId" clId="{AD743FC9-AF37-4A7E-8805-17835C8A0F8D}" dt="2025-05-09T06:38:41.544" v="3"/>
          <ac:spMkLst>
            <pc:docMk/>
            <pc:sldMk cId="2168401200" sldId="274"/>
            <ac:spMk id="6" creationId="{8B60C4FA-04AA-9AFA-6B36-E03D526FF4C8}"/>
          </ac:spMkLst>
        </pc:spChg>
      </pc:sldChg>
      <pc:sldChg chg="modSp">
        <pc:chgData name="Alfred Smith" userId="3c60a3631c0db8ad" providerId="LiveId" clId="{AD743FC9-AF37-4A7E-8805-17835C8A0F8D}" dt="2025-05-09T06:38:41.544" v="3"/>
        <pc:sldMkLst>
          <pc:docMk/>
          <pc:sldMk cId="2996969115" sldId="275"/>
        </pc:sldMkLst>
        <pc:spChg chg="mod">
          <ac:chgData name="Alfred Smith" userId="3c60a3631c0db8ad" providerId="LiveId" clId="{AD743FC9-AF37-4A7E-8805-17835C8A0F8D}" dt="2025-05-09T06:38:41.544" v="3"/>
          <ac:spMkLst>
            <pc:docMk/>
            <pc:sldMk cId="2996969115" sldId="275"/>
            <ac:spMk id="4" creationId="{EF92F1B7-6C49-A999-966E-9980B4A87A56}"/>
          </ac:spMkLst>
        </pc:spChg>
      </pc:sldChg>
      <pc:sldChg chg="modSp">
        <pc:chgData name="Alfred Smith" userId="3c60a3631c0db8ad" providerId="LiveId" clId="{AD743FC9-AF37-4A7E-8805-17835C8A0F8D}" dt="2025-05-09T06:38:41.544" v="3"/>
        <pc:sldMkLst>
          <pc:docMk/>
          <pc:sldMk cId="2390376940" sldId="276"/>
        </pc:sldMkLst>
        <pc:spChg chg="mod">
          <ac:chgData name="Alfred Smith" userId="3c60a3631c0db8ad" providerId="LiveId" clId="{AD743FC9-AF37-4A7E-8805-17835C8A0F8D}" dt="2025-05-09T06:38:41.544" v="3"/>
          <ac:spMkLst>
            <pc:docMk/>
            <pc:sldMk cId="2390376940" sldId="276"/>
            <ac:spMk id="4" creationId="{D243ADDE-DB6E-AC7E-E373-379C96DA31C3}"/>
          </ac:spMkLst>
        </pc:spChg>
      </pc:sldChg>
      <pc:sldChg chg="modSp">
        <pc:chgData name="Alfred Smith" userId="3c60a3631c0db8ad" providerId="LiveId" clId="{AD743FC9-AF37-4A7E-8805-17835C8A0F8D}" dt="2025-05-09T06:38:41.544" v="3"/>
        <pc:sldMkLst>
          <pc:docMk/>
          <pc:sldMk cId="4265919077" sldId="277"/>
        </pc:sldMkLst>
        <pc:spChg chg="mod">
          <ac:chgData name="Alfred Smith" userId="3c60a3631c0db8ad" providerId="LiveId" clId="{AD743FC9-AF37-4A7E-8805-17835C8A0F8D}" dt="2025-05-09T06:38:41.544" v="3"/>
          <ac:spMkLst>
            <pc:docMk/>
            <pc:sldMk cId="4265919077" sldId="277"/>
            <ac:spMk id="4" creationId="{3638AC5C-478C-1C50-F755-193F657F8747}"/>
          </ac:spMkLst>
        </pc:spChg>
      </pc:sldChg>
      <pc:sldChg chg="modSp">
        <pc:chgData name="Alfred Smith" userId="3c60a3631c0db8ad" providerId="LiveId" clId="{AD743FC9-AF37-4A7E-8805-17835C8A0F8D}" dt="2025-05-09T06:38:41.544" v="3"/>
        <pc:sldMkLst>
          <pc:docMk/>
          <pc:sldMk cId="210266664" sldId="278"/>
        </pc:sldMkLst>
        <pc:spChg chg="mod">
          <ac:chgData name="Alfred Smith" userId="3c60a3631c0db8ad" providerId="LiveId" clId="{AD743FC9-AF37-4A7E-8805-17835C8A0F8D}" dt="2025-05-09T06:38:41.544" v="3"/>
          <ac:spMkLst>
            <pc:docMk/>
            <pc:sldMk cId="210266664" sldId="278"/>
            <ac:spMk id="6" creationId="{DA94BB95-3684-0152-6656-0930CEDC247E}"/>
          </ac:spMkLst>
        </pc:spChg>
      </pc:sldChg>
      <pc:sldChg chg="modSp">
        <pc:chgData name="Alfred Smith" userId="3c60a3631c0db8ad" providerId="LiveId" clId="{AD743FC9-AF37-4A7E-8805-17835C8A0F8D}" dt="2025-05-09T06:38:41.544" v="3"/>
        <pc:sldMkLst>
          <pc:docMk/>
          <pc:sldMk cId="888433145" sldId="279"/>
        </pc:sldMkLst>
        <pc:spChg chg="mod">
          <ac:chgData name="Alfred Smith" userId="3c60a3631c0db8ad" providerId="LiveId" clId="{AD743FC9-AF37-4A7E-8805-17835C8A0F8D}" dt="2025-05-09T06:38:41.544" v="3"/>
          <ac:spMkLst>
            <pc:docMk/>
            <pc:sldMk cId="888433145" sldId="279"/>
            <ac:spMk id="3" creationId="{AE9FA289-2D93-8CCF-72E5-2F07EF16ACA9}"/>
          </ac:spMkLst>
        </pc:spChg>
      </pc:sldChg>
      <pc:sldChg chg="modSp">
        <pc:chgData name="Alfred Smith" userId="3c60a3631c0db8ad" providerId="LiveId" clId="{AD743FC9-AF37-4A7E-8805-17835C8A0F8D}" dt="2025-05-09T06:38:41.544" v="3"/>
        <pc:sldMkLst>
          <pc:docMk/>
          <pc:sldMk cId="791300187" sldId="280"/>
        </pc:sldMkLst>
        <pc:spChg chg="mod">
          <ac:chgData name="Alfred Smith" userId="3c60a3631c0db8ad" providerId="LiveId" clId="{AD743FC9-AF37-4A7E-8805-17835C8A0F8D}" dt="2025-05-09T06:38:41.544" v="3"/>
          <ac:spMkLst>
            <pc:docMk/>
            <pc:sldMk cId="791300187" sldId="280"/>
            <ac:spMk id="4" creationId="{369006C2-A853-5A7E-13F3-CB3CAA0AE414}"/>
          </ac:spMkLst>
        </pc:spChg>
      </pc:sldChg>
      <pc:sldChg chg="modSp">
        <pc:chgData name="Alfred Smith" userId="3c60a3631c0db8ad" providerId="LiveId" clId="{AD743FC9-AF37-4A7E-8805-17835C8A0F8D}" dt="2025-05-09T06:38:41.544" v="3"/>
        <pc:sldMkLst>
          <pc:docMk/>
          <pc:sldMk cId="1126511635" sldId="282"/>
        </pc:sldMkLst>
        <pc:spChg chg="mod">
          <ac:chgData name="Alfred Smith" userId="3c60a3631c0db8ad" providerId="LiveId" clId="{AD743FC9-AF37-4A7E-8805-17835C8A0F8D}" dt="2025-05-09T06:38:41.544" v="3"/>
          <ac:spMkLst>
            <pc:docMk/>
            <pc:sldMk cId="1126511635" sldId="282"/>
            <ac:spMk id="4" creationId="{C5590C93-C2F2-BA63-B539-3DC78A0446B0}"/>
          </ac:spMkLst>
        </pc:spChg>
      </pc:sldChg>
      <pc:sldChg chg="addSp delSp modSp mod">
        <pc:chgData name="Alfred Smith" userId="3c60a3631c0db8ad" providerId="LiveId" clId="{AD743FC9-AF37-4A7E-8805-17835C8A0F8D}" dt="2025-05-09T06:40:56.437" v="26"/>
        <pc:sldMkLst>
          <pc:docMk/>
          <pc:sldMk cId="3166251957" sldId="283"/>
        </pc:sldMkLst>
        <pc:spChg chg="add mod">
          <ac:chgData name="Alfred Smith" userId="3c60a3631c0db8ad" providerId="LiveId" clId="{AD743FC9-AF37-4A7E-8805-17835C8A0F8D}" dt="2025-05-09T06:40:56.437" v="26"/>
          <ac:spMkLst>
            <pc:docMk/>
            <pc:sldMk cId="3166251957" sldId="283"/>
            <ac:spMk id="2" creationId="{10AD5918-AFAC-647C-FB27-CD1C34F190FC}"/>
          </ac:spMkLst>
        </pc:spChg>
        <pc:spChg chg="del">
          <ac:chgData name="Alfred Smith" userId="3c60a3631c0db8ad" providerId="LiveId" clId="{AD743FC9-AF37-4A7E-8805-17835C8A0F8D}" dt="2025-05-09T06:40:55.890" v="25" actId="478"/>
          <ac:spMkLst>
            <pc:docMk/>
            <pc:sldMk cId="3166251957" sldId="283"/>
            <ac:spMk id="3" creationId="{A58184BD-88F1-BA02-40C1-D8403D0EEC0D}"/>
          </ac:spMkLst>
        </pc:spChg>
        <pc:spChg chg="del">
          <ac:chgData name="Alfred Smith" userId="3c60a3631c0db8ad" providerId="LiveId" clId="{AD743FC9-AF37-4A7E-8805-17835C8A0F8D}" dt="2025-05-09T06:40:55.890" v="25" actId="478"/>
          <ac:spMkLst>
            <pc:docMk/>
            <pc:sldMk cId="3166251957" sldId="283"/>
            <ac:spMk id="4" creationId="{EE2AC625-9141-A801-F431-DD5F79396320}"/>
          </ac:spMkLst>
        </pc:spChg>
        <pc:spChg chg="add mod">
          <ac:chgData name="Alfred Smith" userId="3c60a3631c0db8ad" providerId="LiveId" clId="{AD743FC9-AF37-4A7E-8805-17835C8A0F8D}" dt="2025-05-09T06:40:56.437" v="26"/>
          <ac:spMkLst>
            <pc:docMk/>
            <pc:sldMk cId="3166251957" sldId="283"/>
            <ac:spMk id="5" creationId="{3C5E28BF-0229-2EFA-2DFB-D080CEE1DCDE}"/>
          </ac:spMkLst>
        </pc:spChg>
      </pc:sldChg>
      <pc:sldChg chg="modSp">
        <pc:chgData name="Alfred Smith" userId="3c60a3631c0db8ad" providerId="LiveId" clId="{AD743FC9-AF37-4A7E-8805-17835C8A0F8D}" dt="2025-05-09T06:38:41.544" v="3"/>
        <pc:sldMkLst>
          <pc:docMk/>
          <pc:sldMk cId="3922583308" sldId="284"/>
        </pc:sldMkLst>
        <pc:spChg chg="mod">
          <ac:chgData name="Alfred Smith" userId="3c60a3631c0db8ad" providerId="LiveId" clId="{AD743FC9-AF37-4A7E-8805-17835C8A0F8D}" dt="2025-05-09T06:38:41.544" v="3"/>
          <ac:spMkLst>
            <pc:docMk/>
            <pc:sldMk cId="3922583308" sldId="284"/>
            <ac:spMk id="4" creationId="{93748A30-7519-B843-188A-DCE659F8F73D}"/>
          </ac:spMkLst>
        </pc:spChg>
      </pc:sldChg>
      <pc:sldChg chg="addSp delSp modSp mod">
        <pc:chgData name="Alfred Smith" userId="3c60a3631c0db8ad" providerId="LiveId" clId="{AD743FC9-AF37-4A7E-8805-17835C8A0F8D}" dt="2025-05-09T06:41:06.541" v="28"/>
        <pc:sldMkLst>
          <pc:docMk/>
          <pc:sldMk cId="1522780631" sldId="285"/>
        </pc:sldMkLst>
        <pc:spChg chg="add mod">
          <ac:chgData name="Alfred Smith" userId="3c60a3631c0db8ad" providerId="LiveId" clId="{AD743FC9-AF37-4A7E-8805-17835C8A0F8D}" dt="2025-05-09T06:41:06.541" v="28"/>
          <ac:spMkLst>
            <pc:docMk/>
            <pc:sldMk cId="1522780631" sldId="285"/>
            <ac:spMk id="2" creationId="{3E3EF28D-DE14-EB65-1029-5C2CD22FA875}"/>
          </ac:spMkLst>
        </pc:spChg>
        <pc:spChg chg="del">
          <ac:chgData name="Alfred Smith" userId="3c60a3631c0db8ad" providerId="LiveId" clId="{AD743FC9-AF37-4A7E-8805-17835C8A0F8D}" dt="2025-05-09T06:41:05.988" v="27" actId="478"/>
          <ac:spMkLst>
            <pc:docMk/>
            <pc:sldMk cId="1522780631" sldId="285"/>
            <ac:spMk id="3" creationId="{A58184BD-88F1-BA02-40C1-D8403D0EEC0D}"/>
          </ac:spMkLst>
        </pc:spChg>
        <pc:spChg chg="del">
          <ac:chgData name="Alfred Smith" userId="3c60a3631c0db8ad" providerId="LiveId" clId="{AD743FC9-AF37-4A7E-8805-17835C8A0F8D}" dt="2025-05-09T06:41:05.988" v="27" actId="478"/>
          <ac:spMkLst>
            <pc:docMk/>
            <pc:sldMk cId="1522780631" sldId="285"/>
            <ac:spMk id="4" creationId="{EE2AC625-9141-A801-F431-DD5F79396320}"/>
          </ac:spMkLst>
        </pc:spChg>
        <pc:spChg chg="add mod">
          <ac:chgData name="Alfred Smith" userId="3c60a3631c0db8ad" providerId="LiveId" clId="{AD743FC9-AF37-4A7E-8805-17835C8A0F8D}" dt="2025-05-09T06:41:06.541" v="28"/>
          <ac:spMkLst>
            <pc:docMk/>
            <pc:sldMk cId="1522780631" sldId="285"/>
            <ac:spMk id="5" creationId="{3B277A4A-5153-B54F-0615-BB9BAC2CF65A}"/>
          </ac:spMkLst>
        </pc:spChg>
      </pc:sldChg>
      <pc:sldChg chg="modSp">
        <pc:chgData name="Alfred Smith" userId="3c60a3631c0db8ad" providerId="LiveId" clId="{AD743FC9-AF37-4A7E-8805-17835C8A0F8D}" dt="2025-05-09T06:38:41.544" v="3"/>
        <pc:sldMkLst>
          <pc:docMk/>
          <pc:sldMk cId="1850742486" sldId="286"/>
        </pc:sldMkLst>
        <pc:spChg chg="mod">
          <ac:chgData name="Alfred Smith" userId="3c60a3631c0db8ad" providerId="LiveId" clId="{AD743FC9-AF37-4A7E-8805-17835C8A0F8D}" dt="2025-05-09T06:38:41.544" v="3"/>
          <ac:spMkLst>
            <pc:docMk/>
            <pc:sldMk cId="1850742486" sldId="286"/>
            <ac:spMk id="3" creationId="{60E8BEE3-BD91-D7D0-1225-B2BBA3FACDA1}"/>
          </ac:spMkLst>
        </pc:spChg>
      </pc:sldChg>
      <pc:sldChg chg="addSp delSp modSp mod">
        <pc:chgData name="Alfred Smith" userId="3c60a3631c0db8ad" providerId="LiveId" clId="{AD743FC9-AF37-4A7E-8805-17835C8A0F8D}" dt="2025-05-09T06:41:19.972" v="30"/>
        <pc:sldMkLst>
          <pc:docMk/>
          <pc:sldMk cId="2332778949" sldId="287"/>
        </pc:sldMkLst>
        <pc:spChg chg="add mod">
          <ac:chgData name="Alfred Smith" userId="3c60a3631c0db8ad" providerId="LiveId" clId="{AD743FC9-AF37-4A7E-8805-17835C8A0F8D}" dt="2025-05-09T06:41:19.972" v="30"/>
          <ac:spMkLst>
            <pc:docMk/>
            <pc:sldMk cId="2332778949" sldId="287"/>
            <ac:spMk id="2" creationId="{F83C4060-DC85-5464-9A34-F0497BC78BA0}"/>
          </ac:spMkLst>
        </pc:spChg>
        <pc:spChg chg="del">
          <ac:chgData name="Alfred Smith" userId="3c60a3631c0db8ad" providerId="LiveId" clId="{AD743FC9-AF37-4A7E-8805-17835C8A0F8D}" dt="2025-05-09T06:41:19.381" v="29" actId="478"/>
          <ac:spMkLst>
            <pc:docMk/>
            <pc:sldMk cId="2332778949" sldId="287"/>
            <ac:spMk id="3" creationId="{A58184BD-88F1-BA02-40C1-D8403D0EEC0D}"/>
          </ac:spMkLst>
        </pc:spChg>
        <pc:spChg chg="del">
          <ac:chgData name="Alfred Smith" userId="3c60a3631c0db8ad" providerId="LiveId" clId="{AD743FC9-AF37-4A7E-8805-17835C8A0F8D}" dt="2025-05-09T06:41:19.381" v="29" actId="478"/>
          <ac:spMkLst>
            <pc:docMk/>
            <pc:sldMk cId="2332778949" sldId="287"/>
            <ac:spMk id="4" creationId="{EE2AC625-9141-A801-F431-DD5F79396320}"/>
          </ac:spMkLst>
        </pc:spChg>
        <pc:spChg chg="add mod">
          <ac:chgData name="Alfred Smith" userId="3c60a3631c0db8ad" providerId="LiveId" clId="{AD743FC9-AF37-4A7E-8805-17835C8A0F8D}" dt="2025-05-09T06:41:19.972" v="30"/>
          <ac:spMkLst>
            <pc:docMk/>
            <pc:sldMk cId="2332778949" sldId="287"/>
            <ac:spMk id="5" creationId="{40DBF4D1-B645-6D07-4344-C2D7EBD5D478}"/>
          </ac:spMkLst>
        </pc:spChg>
      </pc:sldChg>
      <pc:sldChg chg="modSp">
        <pc:chgData name="Alfred Smith" userId="3c60a3631c0db8ad" providerId="LiveId" clId="{AD743FC9-AF37-4A7E-8805-17835C8A0F8D}" dt="2025-05-09T06:38:41.544" v="3"/>
        <pc:sldMkLst>
          <pc:docMk/>
          <pc:sldMk cId="1828872212" sldId="288"/>
        </pc:sldMkLst>
        <pc:spChg chg="mod">
          <ac:chgData name="Alfred Smith" userId="3c60a3631c0db8ad" providerId="LiveId" clId="{AD743FC9-AF37-4A7E-8805-17835C8A0F8D}" dt="2025-05-09T06:38:41.544" v="3"/>
          <ac:spMkLst>
            <pc:docMk/>
            <pc:sldMk cId="1828872212" sldId="288"/>
            <ac:spMk id="4" creationId="{3F17ECB4-7C2F-F3A6-A455-C7649BF52494}"/>
          </ac:spMkLst>
        </pc:spChg>
      </pc:sldChg>
      <pc:sldChg chg="addSp delSp modSp mod">
        <pc:chgData name="Alfred Smith" userId="3c60a3631c0db8ad" providerId="LiveId" clId="{AD743FC9-AF37-4A7E-8805-17835C8A0F8D}" dt="2025-05-09T06:41:28.932" v="32"/>
        <pc:sldMkLst>
          <pc:docMk/>
          <pc:sldMk cId="3153919605" sldId="289"/>
        </pc:sldMkLst>
        <pc:spChg chg="add mod">
          <ac:chgData name="Alfred Smith" userId="3c60a3631c0db8ad" providerId="LiveId" clId="{AD743FC9-AF37-4A7E-8805-17835C8A0F8D}" dt="2025-05-09T06:41:28.932" v="32"/>
          <ac:spMkLst>
            <pc:docMk/>
            <pc:sldMk cId="3153919605" sldId="289"/>
            <ac:spMk id="2" creationId="{30605487-9988-BF16-7231-B11DD0D6A9F2}"/>
          </ac:spMkLst>
        </pc:spChg>
        <pc:spChg chg="del">
          <ac:chgData name="Alfred Smith" userId="3c60a3631c0db8ad" providerId="LiveId" clId="{AD743FC9-AF37-4A7E-8805-17835C8A0F8D}" dt="2025-05-09T06:41:28.388" v="31" actId="478"/>
          <ac:spMkLst>
            <pc:docMk/>
            <pc:sldMk cId="3153919605" sldId="289"/>
            <ac:spMk id="3" creationId="{A58184BD-88F1-BA02-40C1-D8403D0EEC0D}"/>
          </ac:spMkLst>
        </pc:spChg>
        <pc:spChg chg="del">
          <ac:chgData name="Alfred Smith" userId="3c60a3631c0db8ad" providerId="LiveId" clId="{AD743FC9-AF37-4A7E-8805-17835C8A0F8D}" dt="2025-05-09T06:41:28.388" v="31" actId="478"/>
          <ac:spMkLst>
            <pc:docMk/>
            <pc:sldMk cId="3153919605" sldId="289"/>
            <ac:spMk id="4" creationId="{EE2AC625-9141-A801-F431-DD5F79396320}"/>
          </ac:spMkLst>
        </pc:spChg>
        <pc:spChg chg="add mod">
          <ac:chgData name="Alfred Smith" userId="3c60a3631c0db8ad" providerId="LiveId" clId="{AD743FC9-AF37-4A7E-8805-17835C8A0F8D}" dt="2025-05-09T06:41:28.932" v="32"/>
          <ac:spMkLst>
            <pc:docMk/>
            <pc:sldMk cId="3153919605" sldId="289"/>
            <ac:spMk id="5" creationId="{7CC53C0E-4F8C-21C2-C5F7-B514189A5837}"/>
          </ac:spMkLst>
        </pc:spChg>
      </pc:sldChg>
      <pc:sldChg chg="modSp">
        <pc:chgData name="Alfred Smith" userId="3c60a3631c0db8ad" providerId="LiveId" clId="{AD743FC9-AF37-4A7E-8805-17835C8A0F8D}" dt="2025-05-09T06:38:41.544" v="3"/>
        <pc:sldMkLst>
          <pc:docMk/>
          <pc:sldMk cId="1292473336" sldId="290"/>
        </pc:sldMkLst>
        <pc:spChg chg="mod">
          <ac:chgData name="Alfred Smith" userId="3c60a3631c0db8ad" providerId="LiveId" clId="{AD743FC9-AF37-4A7E-8805-17835C8A0F8D}" dt="2025-05-09T06:38:41.544" v="3"/>
          <ac:spMkLst>
            <pc:docMk/>
            <pc:sldMk cId="1292473336" sldId="290"/>
            <ac:spMk id="4" creationId="{E5F5877B-32E1-D31D-F413-D6B613CDC860}"/>
          </ac:spMkLst>
        </pc:spChg>
      </pc:sldChg>
      <pc:sldChg chg="addSp delSp modSp mod">
        <pc:chgData name="Alfred Smith" userId="3c60a3631c0db8ad" providerId="LiveId" clId="{AD743FC9-AF37-4A7E-8805-17835C8A0F8D}" dt="2025-05-09T06:41:40.472" v="34"/>
        <pc:sldMkLst>
          <pc:docMk/>
          <pc:sldMk cId="1878919862" sldId="291"/>
        </pc:sldMkLst>
        <pc:spChg chg="add mod">
          <ac:chgData name="Alfred Smith" userId="3c60a3631c0db8ad" providerId="LiveId" clId="{AD743FC9-AF37-4A7E-8805-17835C8A0F8D}" dt="2025-05-09T06:41:40.472" v="34"/>
          <ac:spMkLst>
            <pc:docMk/>
            <pc:sldMk cId="1878919862" sldId="291"/>
            <ac:spMk id="2" creationId="{20D3C35D-3955-EF55-C599-358765071EF4}"/>
          </ac:spMkLst>
        </pc:spChg>
        <pc:spChg chg="del">
          <ac:chgData name="Alfred Smith" userId="3c60a3631c0db8ad" providerId="LiveId" clId="{AD743FC9-AF37-4A7E-8805-17835C8A0F8D}" dt="2025-05-09T06:41:39.947" v="33" actId="478"/>
          <ac:spMkLst>
            <pc:docMk/>
            <pc:sldMk cId="1878919862" sldId="291"/>
            <ac:spMk id="3" creationId="{A58184BD-88F1-BA02-40C1-D8403D0EEC0D}"/>
          </ac:spMkLst>
        </pc:spChg>
        <pc:spChg chg="del">
          <ac:chgData name="Alfred Smith" userId="3c60a3631c0db8ad" providerId="LiveId" clId="{AD743FC9-AF37-4A7E-8805-17835C8A0F8D}" dt="2025-05-09T06:41:39.947" v="33" actId="478"/>
          <ac:spMkLst>
            <pc:docMk/>
            <pc:sldMk cId="1878919862" sldId="291"/>
            <ac:spMk id="4" creationId="{EE2AC625-9141-A801-F431-DD5F79396320}"/>
          </ac:spMkLst>
        </pc:spChg>
        <pc:spChg chg="add mod">
          <ac:chgData name="Alfred Smith" userId="3c60a3631c0db8ad" providerId="LiveId" clId="{AD743FC9-AF37-4A7E-8805-17835C8A0F8D}" dt="2025-05-09T06:41:40.472" v="34"/>
          <ac:spMkLst>
            <pc:docMk/>
            <pc:sldMk cId="1878919862" sldId="291"/>
            <ac:spMk id="5" creationId="{59548D75-825A-F89E-9376-81B7F1A44E12}"/>
          </ac:spMkLst>
        </pc:spChg>
      </pc:sldChg>
      <pc:sldChg chg="modSp">
        <pc:chgData name="Alfred Smith" userId="3c60a3631c0db8ad" providerId="LiveId" clId="{AD743FC9-AF37-4A7E-8805-17835C8A0F8D}" dt="2025-05-09T06:38:41.544" v="3"/>
        <pc:sldMkLst>
          <pc:docMk/>
          <pc:sldMk cId="1014080634" sldId="292"/>
        </pc:sldMkLst>
        <pc:spChg chg="mod">
          <ac:chgData name="Alfred Smith" userId="3c60a3631c0db8ad" providerId="LiveId" clId="{AD743FC9-AF37-4A7E-8805-17835C8A0F8D}" dt="2025-05-09T06:38:41.544" v="3"/>
          <ac:spMkLst>
            <pc:docMk/>
            <pc:sldMk cId="1014080634" sldId="292"/>
            <ac:spMk id="4" creationId="{16EB51AD-1F7E-CF3E-C692-C15D1C3E7AD6}"/>
          </ac:spMkLst>
        </pc:spChg>
      </pc:sldChg>
      <pc:sldChg chg="addSp delSp modSp mod">
        <pc:chgData name="Alfred Smith" userId="3c60a3631c0db8ad" providerId="LiveId" clId="{AD743FC9-AF37-4A7E-8805-17835C8A0F8D}" dt="2025-05-09T06:41:49.943" v="36"/>
        <pc:sldMkLst>
          <pc:docMk/>
          <pc:sldMk cId="2219299321" sldId="293"/>
        </pc:sldMkLst>
        <pc:spChg chg="add mod">
          <ac:chgData name="Alfred Smith" userId="3c60a3631c0db8ad" providerId="LiveId" clId="{AD743FC9-AF37-4A7E-8805-17835C8A0F8D}" dt="2025-05-09T06:41:49.943" v="36"/>
          <ac:spMkLst>
            <pc:docMk/>
            <pc:sldMk cId="2219299321" sldId="293"/>
            <ac:spMk id="2" creationId="{9ACFB008-8617-AA95-D153-865BE3B8F3DB}"/>
          </ac:spMkLst>
        </pc:spChg>
        <pc:spChg chg="del">
          <ac:chgData name="Alfred Smith" userId="3c60a3631c0db8ad" providerId="LiveId" clId="{AD743FC9-AF37-4A7E-8805-17835C8A0F8D}" dt="2025-05-09T06:41:48.320" v="35" actId="478"/>
          <ac:spMkLst>
            <pc:docMk/>
            <pc:sldMk cId="2219299321" sldId="293"/>
            <ac:spMk id="3" creationId="{A58184BD-88F1-BA02-40C1-D8403D0EEC0D}"/>
          </ac:spMkLst>
        </pc:spChg>
        <pc:spChg chg="del">
          <ac:chgData name="Alfred Smith" userId="3c60a3631c0db8ad" providerId="LiveId" clId="{AD743FC9-AF37-4A7E-8805-17835C8A0F8D}" dt="2025-05-09T06:41:48.320" v="35" actId="478"/>
          <ac:spMkLst>
            <pc:docMk/>
            <pc:sldMk cId="2219299321" sldId="293"/>
            <ac:spMk id="4" creationId="{EE2AC625-9141-A801-F431-DD5F79396320}"/>
          </ac:spMkLst>
        </pc:spChg>
        <pc:spChg chg="add mod">
          <ac:chgData name="Alfred Smith" userId="3c60a3631c0db8ad" providerId="LiveId" clId="{AD743FC9-AF37-4A7E-8805-17835C8A0F8D}" dt="2025-05-09T06:41:49.943" v="36"/>
          <ac:spMkLst>
            <pc:docMk/>
            <pc:sldMk cId="2219299321" sldId="293"/>
            <ac:spMk id="5" creationId="{5CAFCAE4-F888-1049-9037-B56456B0E047}"/>
          </ac:spMkLst>
        </pc:spChg>
      </pc:sldChg>
      <pc:sldChg chg="modSp">
        <pc:chgData name="Alfred Smith" userId="3c60a3631c0db8ad" providerId="LiveId" clId="{AD743FC9-AF37-4A7E-8805-17835C8A0F8D}" dt="2025-05-09T06:38:41.544" v="3"/>
        <pc:sldMkLst>
          <pc:docMk/>
          <pc:sldMk cId="2859407553" sldId="294"/>
        </pc:sldMkLst>
        <pc:spChg chg="mod">
          <ac:chgData name="Alfred Smith" userId="3c60a3631c0db8ad" providerId="LiveId" clId="{AD743FC9-AF37-4A7E-8805-17835C8A0F8D}" dt="2025-05-09T06:38:41.544" v="3"/>
          <ac:spMkLst>
            <pc:docMk/>
            <pc:sldMk cId="2859407553" sldId="294"/>
            <ac:spMk id="3" creationId="{98735D17-AF62-6C2C-D785-40FA83831F98}"/>
          </ac:spMkLst>
        </pc:spChg>
      </pc:sldChg>
      <pc:sldChg chg="addSp delSp modSp mod">
        <pc:chgData name="Alfred Smith" userId="3c60a3631c0db8ad" providerId="LiveId" clId="{AD743FC9-AF37-4A7E-8805-17835C8A0F8D}" dt="2025-05-09T06:42:00.960" v="38"/>
        <pc:sldMkLst>
          <pc:docMk/>
          <pc:sldMk cId="3279066978" sldId="295"/>
        </pc:sldMkLst>
        <pc:spChg chg="add mod">
          <ac:chgData name="Alfred Smith" userId="3c60a3631c0db8ad" providerId="LiveId" clId="{AD743FC9-AF37-4A7E-8805-17835C8A0F8D}" dt="2025-05-09T06:42:00.960" v="38"/>
          <ac:spMkLst>
            <pc:docMk/>
            <pc:sldMk cId="3279066978" sldId="295"/>
            <ac:spMk id="2" creationId="{9A4379B5-8411-CF12-9018-E424DE104B1E}"/>
          </ac:spMkLst>
        </pc:spChg>
        <pc:spChg chg="del">
          <ac:chgData name="Alfred Smith" userId="3c60a3631c0db8ad" providerId="LiveId" clId="{AD743FC9-AF37-4A7E-8805-17835C8A0F8D}" dt="2025-05-09T06:41:59.616" v="37" actId="478"/>
          <ac:spMkLst>
            <pc:docMk/>
            <pc:sldMk cId="3279066978" sldId="295"/>
            <ac:spMk id="3" creationId="{A58184BD-88F1-BA02-40C1-D8403D0EEC0D}"/>
          </ac:spMkLst>
        </pc:spChg>
        <pc:spChg chg="del">
          <ac:chgData name="Alfred Smith" userId="3c60a3631c0db8ad" providerId="LiveId" clId="{AD743FC9-AF37-4A7E-8805-17835C8A0F8D}" dt="2025-05-09T06:41:59.616" v="37" actId="478"/>
          <ac:spMkLst>
            <pc:docMk/>
            <pc:sldMk cId="3279066978" sldId="295"/>
            <ac:spMk id="4" creationId="{EE2AC625-9141-A801-F431-DD5F79396320}"/>
          </ac:spMkLst>
        </pc:spChg>
        <pc:spChg chg="add mod">
          <ac:chgData name="Alfred Smith" userId="3c60a3631c0db8ad" providerId="LiveId" clId="{AD743FC9-AF37-4A7E-8805-17835C8A0F8D}" dt="2025-05-09T06:42:00.960" v="38"/>
          <ac:spMkLst>
            <pc:docMk/>
            <pc:sldMk cId="3279066978" sldId="295"/>
            <ac:spMk id="5" creationId="{BFA0639A-4494-8C10-8CD6-148B1B9622AF}"/>
          </ac:spMkLst>
        </pc:spChg>
      </pc:sldChg>
      <pc:sldChg chg="modSp">
        <pc:chgData name="Alfred Smith" userId="3c60a3631c0db8ad" providerId="LiveId" clId="{AD743FC9-AF37-4A7E-8805-17835C8A0F8D}" dt="2025-05-09T06:38:41.544" v="3"/>
        <pc:sldMkLst>
          <pc:docMk/>
          <pc:sldMk cId="2682097129" sldId="296"/>
        </pc:sldMkLst>
        <pc:spChg chg="mod">
          <ac:chgData name="Alfred Smith" userId="3c60a3631c0db8ad" providerId="LiveId" clId="{AD743FC9-AF37-4A7E-8805-17835C8A0F8D}" dt="2025-05-09T06:38:41.544" v="3"/>
          <ac:spMkLst>
            <pc:docMk/>
            <pc:sldMk cId="2682097129" sldId="296"/>
            <ac:spMk id="4" creationId="{7E5F25C5-7B36-CDCE-CB02-85545673B107}"/>
          </ac:spMkLst>
        </pc:spChg>
      </pc:sldChg>
      <pc:sldChg chg="addSp delSp modSp mod">
        <pc:chgData name="Alfred Smith" userId="3c60a3631c0db8ad" providerId="LiveId" clId="{AD743FC9-AF37-4A7E-8805-17835C8A0F8D}" dt="2025-05-09T06:40:48.257" v="24"/>
        <pc:sldMkLst>
          <pc:docMk/>
          <pc:sldMk cId="4114638037" sldId="297"/>
        </pc:sldMkLst>
        <pc:spChg chg="add mod">
          <ac:chgData name="Alfred Smith" userId="3c60a3631c0db8ad" providerId="LiveId" clId="{AD743FC9-AF37-4A7E-8805-17835C8A0F8D}" dt="2025-05-09T06:40:48.257" v="24"/>
          <ac:spMkLst>
            <pc:docMk/>
            <pc:sldMk cId="4114638037" sldId="297"/>
            <ac:spMk id="2" creationId="{77DF2379-A148-7D8D-8381-FAF426F95E0D}"/>
          </ac:spMkLst>
        </pc:spChg>
        <pc:spChg chg="del">
          <ac:chgData name="Alfred Smith" userId="3c60a3631c0db8ad" providerId="LiveId" clId="{AD743FC9-AF37-4A7E-8805-17835C8A0F8D}" dt="2025-05-09T06:40:47.773" v="23" actId="478"/>
          <ac:spMkLst>
            <pc:docMk/>
            <pc:sldMk cId="4114638037" sldId="297"/>
            <ac:spMk id="3" creationId="{A58184BD-88F1-BA02-40C1-D8403D0EEC0D}"/>
          </ac:spMkLst>
        </pc:spChg>
        <pc:spChg chg="del">
          <ac:chgData name="Alfred Smith" userId="3c60a3631c0db8ad" providerId="LiveId" clId="{AD743FC9-AF37-4A7E-8805-17835C8A0F8D}" dt="2025-05-09T06:40:47.773" v="23" actId="478"/>
          <ac:spMkLst>
            <pc:docMk/>
            <pc:sldMk cId="4114638037" sldId="297"/>
            <ac:spMk id="4" creationId="{EE2AC625-9141-A801-F431-DD5F79396320}"/>
          </ac:spMkLst>
        </pc:spChg>
        <pc:spChg chg="add mod">
          <ac:chgData name="Alfred Smith" userId="3c60a3631c0db8ad" providerId="LiveId" clId="{AD743FC9-AF37-4A7E-8805-17835C8A0F8D}" dt="2025-05-09T06:40:48.257" v="24"/>
          <ac:spMkLst>
            <pc:docMk/>
            <pc:sldMk cId="4114638037" sldId="297"/>
            <ac:spMk id="5" creationId="{72E1B502-6C27-B306-00CC-B16DA10E528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dirty="0">
                <a:latin typeface="TimesNewRomanPS-BoldMT"/>
              </a:rPr>
              <a:t>P05 Kingdom Parables</a:t>
            </a:r>
          </a:p>
          <a:p>
            <a:pPr algn="l"/>
            <a:r>
              <a:rPr lang="en-US" sz="1200" b="0" i="0" u="none" strike="noStrike" baseline="0" dirty="0">
                <a:latin typeface="TimesNewRomanPSMT"/>
              </a:rPr>
              <a:t>1. The Wise and Foolish Builders - Luke 6:46-49 (Left Top)</a:t>
            </a:r>
          </a:p>
          <a:p>
            <a:pPr algn="l"/>
            <a:r>
              <a:rPr lang="en-US" sz="1200" b="0" i="0" u="none" strike="noStrike" baseline="0" dirty="0">
                <a:latin typeface="TimesNewRomanPSMT"/>
              </a:rPr>
              <a:t>2. The Rich Man and Lazarus Luke 16:19-31 (Right Top)</a:t>
            </a:r>
          </a:p>
          <a:p>
            <a:pPr algn="l"/>
            <a:r>
              <a:rPr lang="en-US" sz="1200" b="0" i="0" u="none" strike="noStrike" baseline="0" dirty="0">
                <a:latin typeface="TimesNewRomanPSMT"/>
              </a:rPr>
              <a:t>3. The Weeds - Matthew 13:24-30; 36-43 (Right Center)</a:t>
            </a:r>
          </a:p>
          <a:p>
            <a:pPr algn="l"/>
            <a:r>
              <a:rPr lang="en-US" sz="1200" b="0" i="0" u="none" strike="noStrike" baseline="0" dirty="0">
                <a:latin typeface="TimesNewRomanPSMT"/>
              </a:rPr>
              <a:t>4. The Hidden Treasure - Matt 13:44 (Center)</a:t>
            </a:r>
          </a:p>
          <a:p>
            <a:pPr algn="l"/>
            <a:r>
              <a:rPr lang="en-US" sz="1200" b="0" i="0" u="none" strike="noStrike" baseline="0" dirty="0">
                <a:latin typeface="TimesNewRomanPSMT"/>
              </a:rPr>
              <a:t>5. The Rich Fool - Luke 12:13-34 (Right Bottom)</a:t>
            </a:r>
          </a:p>
          <a:p>
            <a:pPr algn="l"/>
            <a:r>
              <a:rPr lang="en-US" sz="1200" b="0" i="0" u="none" strike="noStrike" baseline="0" dirty="0">
                <a:latin typeface="TimesNewRomanPSMT"/>
              </a:rPr>
              <a:t>6. The Ten Virgins - Matthew 25:1-13 (Left Bottom)</a:t>
            </a:r>
          </a:p>
          <a:p>
            <a:pPr algn="l"/>
            <a:r>
              <a:rPr lang="en-US" sz="1200" b="0" i="0" u="none" strike="noStrike" baseline="0" dirty="0">
                <a:latin typeface="TimesNewRomanPSMT"/>
              </a:rPr>
              <a:t>7. The Talents - Matthew 25:14-30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62-7</a:t>
            </a:r>
          </a:p>
        </p:txBody>
      </p:sp>
      <p:pic>
        <p:nvPicPr>
          <p:cNvPr id="14" name="Audio 13">
            <a:hlinkClick r:id="" action="ppaction://media"/>
            <a:extLst>
              <a:ext uri="{FF2B5EF4-FFF2-40B4-BE49-F238E27FC236}">
                <a16:creationId xmlns:a16="http://schemas.microsoft.com/office/drawing/2014/main" id="{E7279494-6E26-3841-7C88-A3C1C6CE9D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6" name="Content Placeholder 2">
            <a:extLst>
              <a:ext uri="{FF2B5EF4-FFF2-40B4-BE49-F238E27FC236}">
                <a16:creationId xmlns:a16="http://schemas.microsoft.com/office/drawing/2014/main" id="{E4560F42-189F-A5E5-1DD3-9419AE5E8CB2}"/>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27"/>
    </mc:Choice>
    <mc:Fallback xmlns="">
      <p:transition spd="slow" advTm="32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63853A-CA5F-9DD7-E6BB-F0C83B9B3C9A}"/>
              </a:ext>
            </a:extLst>
          </p:cNvPr>
          <p:cNvPicPr>
            <a:picLocks noChangeAspect="1"/>
          </p:cNvPicPr>
          <p:nvPr/>
        </p:nvPicPr>
        <p:blipFill>
          <a:blip r:embed="rId2"/>
          <a:stretch>
            <a:fillRect/>
          </a:stretch>
        </p:blipFill>
        <p:spPr>
          <a:xfrm>
            <a:off x="0" y="-557408"/>
            <a:ext cx="12192000" cy="7415408"/>
          </a:xfrm>
          <a:prstGeom prst="rect">
            <a:avLst/>
          </a:prstGeom>
        </p:spPr>
      </p:pic>
      <p:sp>
        <p:nvSpPr>
          <p:cNvPr id="6" name="TextBox 5">
            <a:extLst>
              <a:ext uri="{FF2B5EF4-FFF2-40B4-BE49-F238E27FC236}">
                <a16:creationId xmlns:a16="http://schemas.microsoft.com/office/drawing/2014/main" id="{8B60C4FA-04AA-9AFA-6B36-E03D526FF4C8}"/>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25:16</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1DCB0CE1-2F90-7B14-E958-641C942B42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5943A4-C7AC-D2CA-81C3-AFC60410225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དེ་ལྟར་གསེར་ཊམ་ཀ་ཉིས་སྟོང་འཐོབ་མཁན་ལའང་གསེར་ཊམ་ཀ་ཉིས་སྟོང་ཁེ་བཟང་ཐོབ།</a:t>
            </a:r>
            <a:endParaRPr lang="en-IN" dirty="0"/>
          </a:p>
        </p:txBody>
      </p:sp>
      <p:sp>
        <p:nvSpPr>
          <p:cNvPr id="5" name="TextBox 4">
            <a:extLst>
              <a:ext uri="{FF2B5EF4-FFF2-40B4-BE49-F238E27FC236}">
                <a16:creationId xmlns:a16="http://schemas.microsoft.com/office/drawing/2014/main" id="{26A94837-0203-9358-4A1B-06E46405B24E}"/>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17Likewise, the one with the two talents gained two more.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7719"/>
    </mc:Choice>
    <mc:Fallback xmlns="">
      <p:transition spd="slow" advTm="7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B9F4B-EE59-4526-26D5-617C8B82A72F}"/>
              </a:ext>
            </a:extLst>
          </p:cNvPr>
          <p:cNvPicPr>
            <a:picLocks noChangeAspect="1"/>
          </p:cNvPicPr>
          <p:nvPr/>
        </p:nvPicPr>
        <p:blipFill>
          <a:blip r:embed="rId2"/>
          <a:stretch>
            <a:fillRect/>
          </a:stretch>
        </p:blipFill>
        <p:spPr>
          <a:xfrm>
            <a:off x="0" y="-208903"/>
            <a:ext cx="12192000" cy="7066903"/>
          </a:xfrm>
          <a:prstGeom prst="rect">
            <a:avLst/>
          </a:prstGeom>
        </p:spPr>
      </p:pic>
      <p:sp>
        <p:nvSpPr>
          <p:cNvPr id="4" name="TextBox 3">
            <a:extLst>
              <a:ext uri="{FF2B5EF4-FFF2-40B4-BE49-F238E27FC236}">
                <a16:creationId xmlns:a16="http://schemas.microsoft.com/office/drawing/2014/main" id="{EF92F1B7-6C49-A999-966E-9980B4A87A56}"/>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25:17</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6897C722-CF37-384F-559C-0DFA434A5CB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E6A14D5-15D0-9020-3DCD-CB18D8D9C1F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18</a:t>
            </a:r>
            <a:r>
              <a:rPr lang="bo-CN" sz="7200" dirty="0">
                <a:solidFill>
                  <a:srgbClr val="121212"/>
                </a:solidFill>
                <a:latin typeface="Arial" panose="020B0604020202020204" pitchFamily="34" charset="0"/>
              </a:rPr>
              <a:t>འོན་ཀྱང་གསེར་ཊམ་ཀ་ཆིག་སྟོང་འཐོབ་མཁན་ཕར་སོང་ནས་ས་ལ་ཁུང་ཞིག་དྲུས་པ་དང༌། རང་གི་བདག་པོའི་གསེར་ཊམ་ཀ་སྦས་ཏེ་བཞག </a:t>
            </a:r>
            <a:endParaRPr lang="en-IN" dirty="0"/>
          </a:p>
        </p:txBody>
      </p:sp>
      <p:sp>
        <p:nvSpPr>
          <p:cNvPr id="5" name="TextBox 4">
            <a:extLst>
              <a:ext uri="{FF2B5EF4-FFF2-40B4-BE49-F238E27FC236}">
                <a16:creationId xmlns:a16="http://schemas.microsoft.com/office/drawing/2014/main" id="{CC8EAD32-6A2E-E11F-F942-46E8997EF1E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18But the servant who had received the one talent went off, dug a hole in the ground, and hid his master’s money.</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336"/>
    </mc:Choice>
    <mc:Fallback xmlns="">
      <p:transition spd="slow" advTm="8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30A984E-09A5-8C61-D1E0-57900BE3E53E}"/>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243ADDE-DB6E-AC7E-E373-379C96DA31C3}"/>
              </a:ext>
            </a:extLst>
          </p:cNvPr>
          <p:cNvSpPr txBox="1"/>
          <p:nvPr/>
        </p:nvSpPr>
        <p:spPr>
          <a:xfrm>
            <a:off x="504422" y="5621528"/>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25:18</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277DA835-0798-AE09-4475-CB36AB8F3D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468D99A-0B5B-FB99-7193-23A4EE748E6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19</a:t>
            </a:r>
            <a:r>
              <a:rPr lang="bo-CN" sz="7200" dirty="0">
                <a:solidFill>
                  <a:srgbClr val="121212"/>
                </a:solidFill>
                <a:latin typeface="Arial" panose="020B0604020202020204" pitchFamily="34" charset="0"/>
              </a:rPr>
              <a:t>དུས་ཡུན་རིང་པོའི་རྗེས་སུ་གཡོག་པོ་དེ་རྣམས་ཀྱི་བདག་པོ་དེ་ལོག་ཡོང་ནས་རྩིས་དག་ཞུས</a:t>
            </a:r>
            <a:endParaRPr lang="en-IN" dirty="0"/>
          </a:p>
        </p:txBody>
      </p:sp>
      <p:sp>
        <p:nvSpPr>
          <p:cNvPr id="5" name="TextBox 4">
            <a:extLst>
              <a:ext uri="{FF2B5EF4-FFF2-40B4-BE49-F238E27FC236}">
                <a16:creationId xmlns:a16="http://schemas.microsoft.com/office/drawing/2014/main" id="{CEA35457-3D40-A267-88F9-BA70D4E82CD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19After a long time the master of those servants returned to settle accounts with them.</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636"/>
    </mc:Choice>
    <mc:Fallback xmlns="">
      <p:transition spd="slow" advTm="7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4268B1-1040-0F3E-7A2D-D449B907AC86}"/>
              </a:ext>
            </a:extLst>
          </p:cNvPr>
          <p:cNvPicPr>
            <a:picLocks noChangeAspect="1"/>
          </p:cNvPicPr>
          <p:nvPr/>
        </p:nvPicPr>
        <p:blipFill rotWithShape="1">
          <a:blip r:embed="rId2"/>
          <a:srcRect t="1950" b="2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38AC5C-478C-1C50-F755-193F657F8747}"/>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25:19</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76D8B2A6-1C24-2CD9-70E6-D331D570BB1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08E6279-A701-5039-9519-051963CB3CF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གསེར་ཊམ་ཀ་ལྔ་སྟོང་འཐོབ་མཁན་ཡོང་ནས་གཞན་གསེར་ཊམ་ཀ་ལྔ་སྟོང་འཁྱེར་ཏེ། དཔོན་པོ་ལགས། གཟིགས་དང༌། ང་ལ་གསེར་ཊམ་ཀ་ལྔ་སྟོང་ཁེ་བཟང་བྱུང་ཞེས་སྨྲས་ནས། </a:t>
            </a:r>
            <a:endParaRPr lang="en-IN" dirty="0"/>
          </a:p>
        </p:txBody>
      </p:sp>
      <p:sp>
        <p:nvSpPr>
          <p:cNvPr id="5" name="TextBox 4">
            <a:extLst>
              <a:ext uri="{FF2B5EF4-FFF2-40B4-BE49-F238E27FC236}">
                <a16:creationId xmlns:a16="http://schemas.microsoft.com/office/drawing/2014/main" id="{9DAB32D2-0F82-F132-20D3-B1FD273FF245}"/>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20The servant who had received the five talents came and presented five more. ‘Master,’ he said, ‘you entrusted me with five talents. See, I have gained five more.’</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913"/>
    </mc:Choice>
    <mc:Fallback xmlns="">
      <p:transition spd="slow" advTm="14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172E1D8-E8BA-0C81-3B94-FFC66F883B3C}"/>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A94BB95-3684-0152-6656-0930CEDC247E}"/>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25:20</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33E5C21-0D93-6C21-508D-D19309342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CECF6BB-AADA-9F53-A4BF-C7EC78CFAB9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དཔོན་པོས་ཁོ་ལ། གཡོག་པོ་བཟང་ཞིང་བློ་གཏད་ཆོག་པ་ཁྱོད། དངོས་པོ་ཉུང་ངུའི་ནང་ལ་དྲང་པོ་བྱས་པས་ངས་ཁྱོད་ལ་དངོས་པོ་མང་པོའི་དོ་དམ་པར་སྐོ་བར་བྱ། ད་ང་དང་མཉམ་དུ་དགའ་སྤྲོ་བྱེད་པར་ཤོག་ཅེས་ཟེར།</a:t>
            </a:r>
            <a:endParaRPr lang="en-IN" dirty="0"/>
          </a:p>
        </p:txBody>
      </p:sp>
      <p:sp>
        <p:nvSpPr>
          <p:cNvPr id="5" name="TextBox 4">
            <a:extLst>
              <a:ext uri="{FF2B5EF4-FFF2-40B4-BE49-F238E27FC236}">
                <a16:creationId xmlns:a16="http://schemas.microsoft.com/office/drawing/2014/main" id="{C7BD9B8F-649A-CC96-9400-E0BB701887E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21His master replied, ‘Well done, good and faithful servant! You have been faithful with a few things; I will put you in charge of many things. Enter into the joy of your master!’</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9301"/>
    </mc:Choice>
    <mc:Fallback xmlns="">
      <p:transition spd="slow" advTm="1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C77E30-32B4-C481-86BE-9BB42A9E9C2C}"/>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F2382C6-D4EC-E2DE-E607-81C5C245B229}"/>
              </a:ext>
            </a:extLst>
          </p:cNvPr>
          <p:cNvSpPr txBox="1"/>
          <p:nvPr/>
        </p:nvSpPr>
        <p:spPr>
          <a:xfrm>
            <a:off x="6533322" y="3227508"/>
            <a:ext cx="5208104"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25</a:t>
            </a:r>
          </a:p>
          <a:p>
            <a:r>
              <a:rPr lang="bo-CN" sz="8000" b="1" i="0" dirty="0">
                <a:solidFill>
                  <a:schemeClr val="bg1"/>
                </a:solidFill>
                <a:effectLst/>
                <a:latin typeface="Arial" panose="020B0604020202020204" pitchFamily="34" charset="0"/>
              </a:rPr>
              <a:t>གཡོག་པོ་གསུམ་གྱི་དཔེ།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0C4643-2082-B967-6CA1-0C57895D759E}"/>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AE9FA289-2D93-8CCF-72E5-2F07EF16ACA9}"/>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25:21</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F245B965-56C3-3325-7AD7-0FB0682884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9D90E42-BE91-1EF4-E6A6-F89A396C4EC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ཡང་གསེར་ཊམ་ཀ་ཉིས་སྟོང་འཐོབ་མཁན་ཡོང་ནས་ཁོ་ལ། དཔོན་པོ་ལགས། ཁྱེད་ཀྱིས་ང་ལ་གསེར་ཊམ་ཀ་ཉིས་སྟོང་གཏད་བྱུང༌། གཟིགས་དང༌། ང་ལ་གསེར་ཊམ་ཀ་ཉིས་སྟོང་ཁེ་བཟང་བྱུང་ཞེས་སྨྲས། </a:t>
            </a:r>
            <a:endParaRPr lang="en-IN" dirty="0"/>
          </a:p>
        </p:txBody>
      </p:sp>
      <p:sp>
        <p:nvSpPr>
          <p:cNvPr id="5" name="TextBox 4">
            <a:extLst>
              <a:ext uri="{FF2B5EF4-FFF2-40B4-BE49-F238E27FC236}">
                <a16:creationId xmlns:a16="http://schemas.microsoft.com/office/drawing/2014/main" id="{9C272509-C137-495B-DDF1-C15FCDE56C84}"/>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22The servant who had received the two talents also came and said, ‘Master, you entrusted me with two talents. See, I have gained two more.’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603"/>
    </mc:Choice>
    <mc:Fallback xmlns="">
      <p:transition spd="slow" advTm="14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BB083B-80A8-FEE0-7704-1B96FCC9E01C}"/>
              </a:ext>
            </a:extLst>
          </p:cNvPr>
          <p:cNvPicPr>
            <a:picLocks noChangeAspect="1"/>
          </p:cNvPicPr>
          <p:nvPr/>
        </p:nvPicPr>
        <p:blipFill>
          <a:blip r:embed="rId2"/>
          <a:stretch>
            <a:fillRect/>
          </a:stretch>
        </p:blipFill>
        <p:spPr>
          <a:xfrm>
            <a:off x="0" y="0"/>
            <a:ext cx="13716000" cy="6858000"/>
          </a:xfrm>
          <a:prstGeom prst="rect">
            <a:avLst/>
          </a:prstGeom>
        </p:spPr>
      </p:pic>
      <p:sp>
        <p:nvSpPr>
          <p:cNvPr id="4" name="TextBox 3">
            <a:extLst>
              <a:ext uri="{FF2B5EF4-FFF2-40B4-BE49-F238E27FC236}">
                <a16:creationId xmlns:a16="http://schemas.microsoft.com/office/drawing/2014/main" id="{369006C2-A853-5A7E-13F3-CB3CAA0AE414}"/>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25:22</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33E5C21-0D93-6C21-508D-D193093420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7DF2379-A148-7D8D-8381-FAF426F95E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en-US" sz="6000" dirty="0">
                <a:solidFill>
                  <a:srgbClr val="777A7B"/>
                </a:solidFill>
                <a:latin typeface="Arial" panose="020B0604020202020204" pitchFamily="34" charset="0"/>
              </a:rPr>
              <a:t>3</a:t>
            </a:r>
            <a:r>
              <a:rPr lang="bo-CN" sz="6000" dirty="0">
                <a:solidFill>
                  <a:srgbClr val="121212"/>
                </a:solidFill>
                <a:latin typeface="Arial" panose="020B0604020202020204" pitchFamily="34" charset="0"/>
              </a:rPr>
              <a:t>དཔོན་པོས་ཁོ་ལ། གཡོག་པོ་བཟང་ཞིང་བློ་གཏད་ཆོག་པ་ཁྱོད། དངོས་པོ་ཉུང་ངུའི་ནང་ལ་དྲང་པོ་བྱས་པས་ངས་ཁྱོད་ལ་དངོས་པོ་མང་པོའི་དོ་དམ་པར་སྐོ་བར་བྱ། ད་ང་དང་མཉམ་དུ་དགའ་སྤྲོ་བྱེད་པར་ཤོག་ཅེས་ཟེར།</a:t>
            </a:r>
            <a:endParaRPr lang="en-IN" dirty="0"/>
          </a:p>
        </p:txBody>
      </p:sp>
      <p:sp>
        <p:nvSpPr>
          <p:cNvPr id="5" name="TextBox 4">
            <a:extLst>
              <a:ext uri="{FF2B5EF4-FFF2-40B4-BE49-F238E27FC236}">
                <a16:creationId xmlns:a16="http://schemas.microsoft.com/office/drawing/2014/main" id="{72E1B502-6C27-B306-00CC-B16DA10E528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23His master replied, ‘Well done, good and faithful servant! You have been faithful with a few things; I will put you in charge of many things. Enter into the joy of your master!’</a:t>
            </a:r>
            <a:endParaRPr lang="en-IN" dirty="0"/>
          </a:p>
        </p:txBody>
      </p:sp>
    </p:spTree>
    <p:extLst>
      <p:ext uri="{BB962C8B-B14F-4D97-AF65-F5344CB8AC3E}">
        <p14:creationId xmlns:p14="http://schemas.microsoft.com/office/powerpoint/2010/main" val="4114638037"/>
      </p:ext>
    </p:extLst>
  </p:cSld>
  <p:clrMapOvr>
    <a:masterClrMapping/>
  </p:clrMapOvr>
  <mc:AlternateContent xmlns:mc="http://schemas.openxmlformats.org/markup-compatibility/2006" xmlns:p14="http://schemas.microsoft.com/office/powerpoint/2010/main">
    <mc:Choice Requires="p14">
      <p:transition spd="slow" p14:dur="2000" advTm="19301"/>
    </mc:Choice>
    <mc:Fallback xmlns="">
      <p:transition spd="slow" advTm="1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E57BC8-A543-7252-42B2-6EDF479ED87F}"/>
              </a:ext>
            </a:extLst>
          </p:cNvPr>
          <p:cNvPicPr>
            <a:picLocks noChangeAspect="1"/>
          </p:cNvPicPr>
          <p:nvPr/>
        </p:nvPicPr>
        <p:blipFill>
          <a:blip r:embed="rId2"/>
          <a:stretch>
            <a:fillRect/>
          </a:stretch>
        </p:blipFill>
        <p:spPr>
          <a:xfrm>
            <a:off x="0" y="1"/>
            <a:ext cx="13007743" cy="6858000"/>
          </a:xfrm>
          <a:prstGeom prst="rect">
            <a:avLst/>
          </a:prstGeom>
        </p:spPr>
      </p:pic>
      <p:sp>
        <p:nvSpPr>
          <p:cNvPr id="4" name="TextBox 3">
            <a:extLst>
              <a:ext uri="{FF2B5EF4-FFF2-40B4-BE49-F238E27FC236}">
                <a16:creationId xmlns:a16="http://schemas.microsoft.com/office/drawing/2014/main" id="{C5590C93-C2F2-BA63-B539-3DC78A0446B0}"/>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25:23</a:t>
            </a: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874C06C-1A2C-CE27-7BBE-B959D4CF193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0AD5918-AFAC-647C-FB27-CD1C34F190F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24</a:t>
            </a:r>
            <a:r>
              <a:rPr lang="bo-CN" sz="6600" dirty="0">
                <a:solidFill>
                  <a:srgbClr val="121212"/>
                </a:solidFill>
                <a:latin typeface="Arial" panose="020B0604020202020204" pitchFamily="34" charset="0"/>
              </a:rPr>
              <a:t>དེ་ནས་གསེར་ཊམ་ཀ་ཆིག་སྟོང་འཐོབ་མཁན་ཡོང་ནས། དཔོན་པོ་ལགས། ཁྱེད་ནི་མ་བཏབ་ས་ནས་རྔ་བ་དང༌། སོན་མ་གཏོར་ས་ནས་སྡུད་མཁན་དྲག་པོ་ཞིག་ཡིན་པ་ངས་ཤེས་པས། </a:t>
            </a:r>
            <a:endParaRPr lang="en-IN" dirty="0"/>
          </a:p>
        </p:txBody>
      </p:sp>
      <p:sp>
        <p:nvSpPr>
          <p:cNvPr id="5" name="TextBox 4">
            <a:extLst>
              <a:ext uri="{FF2B5EF4-FFF2-40B4-BE49-F238E27FC236}">
                <a16:creationId xmlns:a16="http://schemas.microsoft.com/office/drawing/2014/main" id="{3C5E28BF-0229-2EFA-2DFB-D080CEE1DCD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24Finally, the servant who had received the one talent came and said, ‘Master, I knew that you are a hard man, reaping where you have not sown and gathering where you have not scattered seed.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5036"/>
    </mc:Choice>
    <mc:Fallback xmlns="">
      <p:transition spd="slow" advTm="15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lose-up of a child sitting under a tree&#10;&#10;Description automatically generated">
            <a:extLst>
              <a:ext uri="{FF2B5EF4-FFF2-40B4-BE49-F238E27FC236}">
                <a16:creationId xmlns:a16="http://schemas.microsoft.com/office/drawing/2014/main" id="{0F8C61C4-2CDF-C9E1-E696-C2D9AC0C5D53}"/>
              </a:ext>
            </a:extLst>
          </p:cNvPr>
          <p:cNvPicPr>
            <a:picLocks noChangeAspect="1"/>
          </p:cNvPicPr>
          <p:nvPr/>
        </p:nvPicPr>
        <p:blipFill rotWithShape="1">
          <a:blip r:embed="rId2"/>
          <a:srcRect t="1492" b="3187"/>
          <a:stretch/>
        </p:blipFill>
        <p:spPr>
          <a:xfrm flipH="1">
            <a:off x="20" y="1282"/>
            <a:ext cx="12191980" cy="6856718"/>
          </a:xfrm>
          <a:prstGeom prst="rect">
            <a:avLst/>
          </a:prstGeom>
        </p:spPr>
      </p:pic>
      <p:sp>
        <p:nvSpPr>
          <p:cNvPr id="4" name="TextBox 3">
            <a:extLst>
              <a:ext uri="{FF2B5EF4-FFF2-40B4-BE49-F238E27FC236}">
                <a16:creationId xmlns:a16="http://schemas.microsoft.com/office/drawing/2014/main" id="{93748A30-7519-B843-188A-DCE659F8F73D}"/>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25:24</a:t>
            </a:r>
          </a:p>
        </p:txBody>
      </p:sp>
    </p:spTree>
    <p:extLst>
      <p:ext uri="{BB962C8B-B14F-4D97-AF65-F5344CB8AC3E}">
        <p14:creationId xmlns:p14="http://schemas.microsoft.com/office/powerpoint/2010/main" val="3922583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FE1F1018-257F-EED2-0B8B-9B2F247295E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3E3EF28D-DE14-EB65-1029-5C2CD22FA87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ང་འཇིགས་ཏེ་ཕར་སོང་ཞིང་གསེར་ཊམ་ཀ་དེ་ས་ལ་སྦས་ཏེ་བཞག གཟིགས་དང༌། ཁྱེད་རང་གི་ཡིན་པ་འདིར་འདུག་ཅེས་བཤད། </a:t>
            </a:r>
            <a:endParaRPr lang="en-IN" dirty="0"/>
          </a:p>
        </p:txBody>
      </p:sp>
      <p:sp>
        <p:nvSpPr>
          <p:cNvPr id="5" name="TextBox 4">
            <a:extLst>
              <a:ext uri="{FF2B5EF4-FFF2-40B4-BE49-F238E27FC236}">
                <a16:creationId xmlns:a16="http://schemas.microsoft.com/office/drawing/2014/main" id="{3B277A4A-5153-B54F-0615-BB9BAC2CF65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25So I was afraid and went out and hid your talent in the ground. See, you have what belongs to you.’</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0986"/>
    </mc:Choice>
    <mc:Fallback xmlns="">
      <p:transition spd="slow" advTm="1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69DE3C-3168-D434-4790-265F51B87DB2}"/>
              </a:ext>
            </a:extLst>
          </p:cNvPr>
          <p:cNvPicPr>
            <a:picLocks noChangeAspect="1"/>
          </p:cNvPicPr>
          <p:nvPr/>
        </p:nvPicPr>
        <p:blipFill rotWithShape="1">
          <a:blip r:embed="rId2"/>
          <a:srcRect r="1760"/>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0E8BEE3-BD91-D7D0-1225-B2BBA3FACDA1}"/>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25:25</a:t>
            </a: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6B2C818-11AB-B570-C3A1-393740A235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83C4060-DC85-5464-9A34-F0497BC78BA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འོན་ཀྱང་དཔོན་པོས་ཁོ་ལ། གཡོག་པོ་ངན་པ་ལེ་ལོ་ཅན་ཁྱོད། ང་ནི་མ་བཏབ་ས་ནས་རྔ་བ་དང༌། སོན་མ་གཏོར་ས་ནས་སྡུད་མཁན་ཞིག་ཡིན་པ་ཤེས་སམ།</a:t>
            </a:r>
            <a:endParaRPr lang="en-IN" dirty="0"/>
          </a:p>
        </p:txBody>
      </p:sp>
      <p:sp>
        <p:nvSpPr>
          <p:cNvPr id="5" name="TextBox 4">
            <a:extLst>
              <a:ext uri="{FF2B5EF4-FFF2-40B4-BE49-F238E27FC236}">
                <a16:creationId xmlns:a16="http://schemas.microsoft.com/office/drawing/2014/main" id="{40DBF4D1-B645-6D07-4344-C2D7EBD5D47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26‘You wicked, lazy servant!’ replied his master. ‘You knew that I reap where I have not sown and gather where I have not scattered seed. </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459"/>
    </mc:Choice>
    <mc:Fallback xmlns="">
      <p:transition spd="slow" advTm="13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མད་ཐཱ 25</a:t>
            </a:r>
          </a:p>
          <a:p>
            <a:r>
              <a:rPr lang="bo-CN" sz="8000" b="1" i="0" dirty="0">
                <a:solidFill>
                  <a:srgbClr val="121212"/>
                </a:solidFill>
                <a:effectLst/>
                <a:latin typeface="Arial" panose="020B0604020202020204" pitchFamily="34" charset="0"/>
              </a:rPr>
              <a:t>གཡོག་པོ་གསུམ་གྱི་དཔེ།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The Talents - Matthew 25:14-30 </a:t>
            </a:r>
            <a:endParaRPr lang="en-IN" sz="6000" dirty="0"/>
          </a:p>
        </p:txBody>
      </p:sp>
      <p:pic>
        <p:nvPicPr>
          <p:cNvPr id="7" name="Audio 6">
            <a:hlinkClick r:id="" action="ppaction://media"/>
            <a:extLst>
              <a:ext uri="{FF2B5EF4-FFF2-40B4-BE49-F238E27FC236}">
                <a16:creationId xmlns:a16="http://schemas.microsoft.com/office/drawing/2014/main" id="{26D5DAD8-82F0-FBC6-5909-6FE033F43E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5876"/>
    </mc:Choice>
    <mc:Fallback xmlns="">
      <p:transition spd="slow" advTm="5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3688D1-C169-C351-510C-748D5E255723}"/>
              </a:ext>
            </a:extLst>
          </p:cNvPr>
          <p:cNvPicPr>
            <a:picLocks noChangeAspect="1"/>
          </p:cNvPicPr>
          <p:nvPr/>
        </p:nvPicPr>
        <p:blipFill>
          <a:blip r:embed="rId2"/>
          <a:stretch>
            <a:fillRect/>
          </a:stretch>
        </p:blipFill>
        <p:spPr>
          <a:xfrm>
            <a:off x="0" y="-745129"/>
            <a:ext cx="12192000" cy="7603129"/>
          </a:xfrm>
          <a:prstGeom prst="rect">
            <a:avLst/>
          </a:prstGeom>
        </p:spPr>
      </p:pic>
      <p:sp>
        <p:nvSpPr>
          <p:cNvPr id="4" name="TextBox 3">
            <a:extLst>
              <a:ext uri="{FF2B5EF4-FFF2-40B4-BE49-F238E27FC236}">
                <a16:creationId xmlns:a16="http://schemas.microsoft.com/office/drawing/2014/main" id="{3F17ECB4-7C2F-F3A6-A455-C7649BF52494}"/>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25:26</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Audio 35">
            <a:hlinkClick r:id="" action="ppaction://media"/>
            <a:extLst>
              <a:ext uri="{FF2B5EF4-FFF2-40B4-BE49-F238E27FC236}">
                <a16:creationId xmlns:a16="http://schemas.microsoft.com/office/drawing/2014/main" id="{D1B31B7F-0E27-BEA0-F839-28EBD0B210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0605487-9988-BF16-7231-B11DD0D6A9F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27</a:t>
            </a:r>
            <a:r>
              <a:rPr lang="bo-CN" sz="7200" dirty="0">
                <a:solidFill>
                  <a:srgbClr val="121212"/>
                </a:solidFill>
                <a:latin typeface="Arial" panose="020B0604020202020204" pitchFamily="34" charset="0"/>
              </a:rPr>
              <a:t>འོ་ན་ཁྱོད་ཀྱིས་ངའི་དངུལ་ནི་དངུལ་ཁང་ལ་བཞག་དགོས་པ་ཡིན། དེ་ནས་ངའི་དངུལ་དེ་སྐྱེད་ཀ་དང་བཅས་པར་འཐོབ་ཅེས་བཤད།</a:t>
            </a:r>
            <a:endParaRPr lang="en-IN" dirty="0"/>
          </a:p>
        </p:txBody>
      </p:sp>
      <p:sp>
        <p:nvSpPr>
          <p:cNvPr id="5" name="TextBox 4">
            <a:extLst>
              <a:ext uri="{FF2B5EF4-FFF2-40B4-BE49-F238E27FC236}">
                <a16:creationId xmlns:a16="http://schemas.microsoft.com/office/drawing/2014/main" id="{7CC53C0E-4F8C-21C2-C5F7-B514189A583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27Then you should have deposited my money with the bankers, and on my return I would have received it back with interest.</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7772"/>
    </mc:Choice>
    <mc:Fallback xmlns="">
      <p:transition spd="slow" advTm="7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C842402-23C0-BA79-43EC-FD17DFFCA865}"/>
              </a:ext>
            </a:extLst>
          </p:cNvPr>
          <p:cNvPicPr>
            <a:picLocks noChangeAspect="1"/>
          </p:cNvPicPr>
          <p:nvPr/>
        </p:nvPicPr>
        <p:blipFill rotWithShape="1">
          <a:blip r:embed="rId2"/>
          <a:srcRect t="1288" r="-1" b="307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5F5877B-32E1-D31D-F413-D6B613CDC860}"/>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25:27</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864006A5-F4DA-626A-F11A-FB90830180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0D3C35D-3955-EF55-C599-358765071EF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དེ་བས་ན། གཡོག་པོ་འདི་ནས་གསེར་ཊམ་ཀ་ཆིག་སྟོང་བླངས་ནས་གསེར་ཊམ་ཀ་ཁྲི་གཅིག་ཡོད་མཁན་ལ་སྟེར་ཞིག</a:t>
            </a:r>
            <a:endParaRPr lang="en-IN" dirty="0"/>
          </a:p>
        </p:txBody>
      </p:sp>
      <p:sp>
        <p:nvSpPr>
          <p:cNvPr id="5" name="TextBox 4">
            <a:extLst>
              <a:ext uri="{FF2B5EF4-FFF2-40B4-BE49-F238E27FC236}">
                <a16:creationId xmlns:a16="http://schemas.microsoft.com/office/drawing/2014/main" id="{59548D75-825A-F89E-9376-81B7F1A44E1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28Therefore take the talent from him and give it to the one who has ten talents.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9827"/>
    </mc:Choice>
    <mc:Fallback xmlns="">
      <p:transition spd="slow" advTm="9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5A25BB1-7DFB-8CFC-34D1-F73A9534FC39}"/>
              </a:ext>
            </a:extLst>
          </p:cNvPr>
          <p:cNvPicPr>
            <a:picLocks noChangeAspect="1"/>
          </p:cNvPicPr>
          <p:nvPr/>
        </p:nvPicPr>
        <p:blipFill rotWithShape="1">
          <a:blip r:embed="rId2"/>
          <a:srcRect t="1517" b="475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16EB51AD-1F7E-CF3E-C692-C15D1C3E7AD6}"/>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25:28</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910E1C21-2D53-D071-A6AE-F6C0CBA90B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ACFB008-8617-AA95-D153-865BE3B8F3D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29</a:t>
            </a:r>
            <a:r>
              <a:rPr lang="bo-CN" sz="7200" dirty="0">
                <a:solidFill>
                  <a:srgbClr val="121212"/>
                </a:solidFill>
                <a:latin typeface="Arial" panose="020B0604020202020204" pitchFamily="34" charset="0"/>
              </a:rPr>
              <a:t>གང་ཡིན་ཟེར་ན། སུ་ལ་ཡོད་པ་དེ་ལ་སྟེར་བར་འགྱུར་ཏེ་ལྷག་པ་ཡོད་པར་འགྱུར། འོན་ཀྱང་སུ་ལ་མེད་པ་དེ་ནས་གང་ཡོད་པའང་ལེན་པར་འགྱུར།</a:t>
            </a:r>
            <a:endParaRPr lang="en-IN" dirty="0"/>
          </a:p>
        </p:txBody>
      </p:sp>
      <p:sp>
        <p:nvSpPr>
          <p:cNvPr id="5" name="TextBox 4">
            <a:extLst>
              <a:ext uri="{FF2B5EF4-FFF2-40B4-BE49-F238E27FC236}">
                <a16:creationId xmlns:a16="http://schemas.microsoft.com/office/drawing/2014/main" id="{5CAFCAE4-F888-1049-9037-B56456B0E04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29For everyone who has will be given more, and he will have an abundance. But the one who does not have, even what he has will be taken away from him.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419"/>
    </mc:Choice>
    <mc:Fallback xmlns="">
      <p:transition spd="slow" advTm="10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F12E9C2-3E68-72AC-8F09-EA5729528B0C}"/>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E5F25C5-7B36-CDCE-CB02-85545673B107}"/>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25:29</a:t>
            </a:r>
          </a:p>
        </p:txBody>
      </p:sp>
    </p:spTree>
    <p:extLst>
      <p:ext uri="{BB962C8B-B14F-4D97-AF65-F5344CB8AC3E}">
        <p14:creationId xmlns:p14="http://schemas.microsoft.com/office/powerpoint/2010/main" val="26820971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96F0A50-A9D4-9889-C8FA-6AB40C7C90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A4379B5-8411-CF12-9018-E424DE104B1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30</a:t>
            </a:r>
            <a:r>
              <a:rPr lang="bo-CN" sz="7200" dirty="0">
                <a:solidFill>
                  <a:srgbClr val="121212"/>
                </a:solidFill>
                <a:latin typeface="Arial" panose="020B0604020202020204" pitchFamily="34" charset="0"/>
              </a:rPr>
              <a:t>ཕན་མེད་ཀྱི་གཡོག་པོ་འདི་ངུ་ཞིང་སོ་ཁྲིག་ཁྲིག་བྱེད་ས་དེ་ཕྱི་རོལ་གྱི་མུན་པའི་ནང་དུ་དབྱུགས་ཤིག”</a:t>
            </a:r>
            <a:endParaRPr lang="en-IN" dirty="0"/>
          </a:p>
        </p:txBody>
      </p:sp>
      <p:sp>
        <p:nvSpPr>
          <p:cNvPr id="5" name="TextBox 4">
            <a:extLst>
              <a:ext uri="{FF2B5EF4-FFF2-40B4-BE49-F238E27FC236}">
                <a16:creationId xmlns:a16="http://schemas.microsoft.com/office/drawing/2014/main" id="{BFA0639A-4494-8C10-8CD6-148B1B9622AF}"/>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000000"/>
                </a:solidFill>
                <a:latin typeface="system-ui"/>
              </a:rPr>
              <a:t>30And throw that worthless servant into the outer darkness, where there will be weeping and gnashing of teeth.’</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563"/>
    </mc:Choice>
    <mc:Fallback xmlns="">
      <p:transition spd="slow" advTm="8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191376-4312-FB14-38A1-6BF6D6576552}"/>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8735D17-AF62-6C2C-D785-40FA83831F98}"/>
              </a:ext>
            </a:extLst>
          </p:cNvPr>
          <p:cNvSpPr txBox="1"/>
          <p:nvPr/>
        </p:nvSpPr>
        <p:spPr>
          <a:xfrm>
            <a:off x="9476144" y="3074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25:30</a:t>
            </a:r>
          </a:p>
        </p:txBody>
      </p:sp>
    </p:spTree>
    <p:extLst>
      <p:ext uri="{BB962C8B-B14F-4D97-AF65-F5344CB8AC3E}">
        <p14:creationId xmlns:p14="http://schemas.microsoft.com/office/powerpoint/2010/main" val="2859407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7653E-339F-9D5F-434A-D8E95AD6D439}"/>
              </a:ext>
            </a:extLst>
          </p:cNvPr>
          <p:cNvPicPr>
            <a:picLocks noChangeAspect="1"/>
          </p:cNvPicPr>
          <p:nvPr/>
        </p:nvPicPr>
        <p:blipFill rotWithShape="1">
          <a:blip r:embed="rId2"/>
          <a:srcRect b="133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F7F7672-D505-EB6E-5A8E-D145DC6CE058}"/>
              </a:ext>
            </a:extLst>
          </p:cNvPr>
          <p:cNvSpPr txBox="1"/>
          <p:nvPr/>
        </p:nvSpPr>
        <p:spPr>
          <a:xfrm>
            <a:off x="6533322" y="3227508"/>
            <a:ext cx="5208104" cy="32627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མད་ཐཱ 25</a:t>
            </a:r>
          </a:p>
          <a:p>
            <a:r>
              <a:rPr lang="bo-CN" sz="8000" b="1" i="0" dirty="0">
                <a:solidFill>
                  <a:schemeClr val="bg1"/>
                </a:solidFill>
                <a:effectLst/>
                <a:latin typeface="Arial" panose="020B0604020202020204" pitchFamily="34" charset="0"/>
              </a:rPr>
              <a:t>གཡོག་པོ་གསུམ་གྱི་དཔེ།</a:t>
            </a:r>
            <a:endParaRPr lang="en-IN" sz="8000" dirty="0">
              <a:solidFill>
                <a:schemeClr val="bg1"/>
              </a:solidFill>
            </a:endParaRPr>
          </a:p>
        </p:txBody>
      </p:sp>
      <p:sp>
        <p:nvSpPr>
          <p:cNvPr id="4" name="TextBox 2">
            <a:extLst>
              <a:ext uri="{FF2B5EF4-FFF2-40B4-BE49-F238E27FC236}">
                <a16:creationId xmlns:a16="http://schemas.microsoft.com/office/drawing/2014/main" id="{469EE2D7-C3A3-BA0A-0135-C3994F5A588F}"/>
              </a:ext>
            </a:extLst>
          </p:cNvPr>
          <p:cNvSpPr txBox="1"/>
          <p:nvPr/>
        </p:nvSpPr>
        <p:spPr>
          <a:xfrm>
            <a:off x="450574" y="602075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F0949E5C-AAE9-FE0C-CF87-EF077336CB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863FCF0-C721-FBD9-EC56-3FA74F3DA41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14</a:t>
            </a:r>
            <a:r>
              <a:rPr lang="bo-CN" sz="7200" dirty="0">
                <a:solidFill>
                  <a:srgbClr val="121212"/>
                </a:solidFill>
                <a:latin typeface="Arial" panose="020B0604020202020204" pitchFamily="34" charset="0"/>
              </a:rPr>
              <a:t>“དེ་ནི་མི་ཞིག་ཡུལ་གཞན་ལ་འགྲོ་བའི་སྔོན་ལ་རང་གི་གཡོག་པོ་རྣམས་བོས་ཏེ་ཁོ་ཚོར་ཁོའི་ནོར་རྫས་གཏད་པ་ཞིག་དང་འདྲ་བ་ཡིན།</a:t>
            </a:r>
            <a:endParaRPr lang="en-IN" dirty="0"/>
          </a:p>
        </p:txBody>
      </p:sp>
      <p:sp>
        <p:nvSpPr>
          <p:cNvPr id="5" name="TextBox 4">
            <a:extLst>
              <a:ext uri="{FF2B5EF4-FFF2-40B4-BE49-F238E27FC236}">
                <a16:creationId xmlns:a16="http://schemas.microsoft.com/office/drawing/2014/main" id="{55B1015F-2A3A-56B8-C560-ED25CB081EC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14For it is just like a man going on a journey, who called his servants and entrusted them with his possessions.</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4424"/>
    </mc:Choice>
    <mc:Fallback xmlns="">
      <p:transition spd="slow" advTm="14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707D60D9-E89A-CA17-0621-D5EA047F959B}"/>
              </a:ext>
            </a:extLst>
          </p:cNvPr>
          <p:cNvPicPr>
            <a:picLocks noChangeAspect="1"/>
          </p:cNvPicPr>
          <p:nvPr/>
        </p:nvPicPr>
        <p:blipFill rotWithShape="1">
          <a:blip r:embed="rId2"/>
          <a:srcRect r="2648"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550655A8-88A5-8CA6-3A83-3C8E671883A9}"/>
              </a:ext>
            </a:extLst>
          </p:cNvPr>
          <p:cNvSpPr txBox="1"/>
          <p:nvPr/>
        </p:nvSpPr>
        <p:spPr>
          <a:xfrm>
            <a:off x="385152" y="267650"/>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25:14</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A13A1DE4-B9FB-508A-19D6-A7E4309BA7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CD2F8B-120B-FB66-BEF4-53D8B747434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རེ་རེའི་ནུས་ཚད་ལྟར་ཁོས་གཅིག་ལ་གསེར་ཊམ་ཀ་ལྔ་སྟོང་དང༌། གཅིག་ལ་ཉིས་སྟོང་དང༌། གཞན་ཞིག་ལ་ཆིག་སྟོང་སྟེར་ནས་སོང༌། </a:t>
            </a:r>
            <a:endParaRPr lang="en-IN" dirty="0"/>
          </a:p>
        </p:txBody>
      </p:sp>
      <p:sp>
        <p:nvSpPr>
          <p:cNvPr id="5" name="TextBox 4">
            <a:extLst>
              <a:ext uri="{FF2B5EF4-FFF2-40B4-BE49-F238E27FC236}">
                <a16:creationId xmlns:a16="http://schemas.microsoft.com/office/drawing/2014/main" id="{98AB7335-82E5-C190-97B1-6D2EB4E62E5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000000"/>
                </a:solidFill>
                <a:latin typeface="system-ui"/>
              </a:rPr>
              <a:t>15To one he gave five talents, to another two talents, and to another one talent—each according to his own ability. And he went on his journey.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2147"/>
    </mc:Choice>
    <mc:Fallback xmlns="">
      <p:transition spd="slow" advTm="1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19FB6EB-60C4-5D59-638B-474AF933F8AB}"/>
              </a:ext>
            </a:extLst>
          </p:cNvPr>
          <p:cNvPicPr>
            <a:picLocks noChangeAspect="1"/>
          </p:cNvPicPr>
          <p:nvPr/>
        </p:nvPicPr>
        <p:blipFill rotWithShape="1">
          <a:blip r:embed="rId2"/>
          <a:srcRect l="1179" r="191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EE78E20E-7EC9-734F-3D45-694415EF5067}"/>
              </a:ext>
            </a:extLst>
          </p:cNvPr>
          <p:cNvSpPr txBox="1"/>
          <p:nvPr/>
        </p:nvSpPr>
        <p:spPr>
          <a:xfrm>
            <a:off x="358648" y="1526607"/>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25:15</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B803A093-B193-0D7D-5C90-9825B573B1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C469735-C177-CA1B-E0E5-529D75FC4C1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16</a:t>
            </a:r>
            <a:r>
              <a:rPr lang="bo-CN" sz="7200" dirty="0">
                <a:solidFill>
                  <a:srgbClr val="121212"/>
                </a:solidFill>
                <a:latin typeface="Arial" panose="020B0604020202020204" pitchFamily="34" charset="0"/>
              </a:rPr>
              <a:t>འཕྲལ་དུ་གསེར་ཊམ་ཀ་ལྔ་སྟོང་འཐོབ་མཁན་སོང་ནས་ཉོ་ཚོང་བྱེད་པའི་སྒོ་ནས་གསེར་ཊམ་ཀ་ལྔ་སྟོང་ཁེ་བཟང་ཐོབ།</a:t>
            </a:r>
            <a:endParaRPr lang="en-IN" dirty="0"/>
          </a:p>
        </p:txBody>
      </p:sp>
      <p:sp>
        <p:nvSpPr>
          <p:cNvPr id="5" name="TextBox 4">
            <a:extLst>
              <a:ext uri="{FF2B5EF4-FFF2-40B4-BE49-F238E27FC236}">
                <a16:creationId xmlns:a16="http://schemas.microsoft.com/office/drawing/2014/main" id="{E9B50EF4-FBBA-2ABF-133F-1C63529B443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000000"/>
                </a:solidFill>
                <a:latin typeface="system-ui"/>
              </a:rPr>
              <a:t>16The servant who had received the five talents went at once and put them to work  and gained five more.</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9041"/>
    </mc:Choice>
    <mc:Fallback xmlns="">
      <p:transition spd="slow" advTm="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3220</TotalTime>
  <Words>1392</Words>
  <Application>Microsoft Office PowerPoint</Application>
  <PresentationFormat>Widescreen</PresentationFormat>
  <Paragraphs>77</Paragraphs>
  <Slides>38</Slides>
  <Notes>1</Notes>
  <HiddenSlides>0</HiddenSlides>
  <MMClips>19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Aptos</vt:lpstr>
      <vt:lpstr>Arial</vt:lpstr>
      <vt:lpstr>ArialMT</vt:lpstr>
      <vt:lpstr>Calibri</vt:lpstr>
      <vt:lpstr>Calibri Light</vt:lpstr>
      <vt:lpstr>Microsoft Himalaya</vt:lpstr>
      <vt:lpstr>PT Serif</vt:lpstr>
      <vt:lpstr>Symbol</vt:lpstr>
      <vt:lpstr>system-ui</vt:lpstr>
      <vt:lpstr>TimesNewRomanPS-BoldMT</vt:lpstr>
      <vt:lpstr>TimesNewRomanPSMT</vt:lpstr>
      <vt:lpstr>Office Theme</vt:lpstr>
      <vt:lpstr>62-7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4</cp:revision>
  <dcterms:created xsi:type="dcterms:W3CDTF">2022-09-30T06:26:14Z</dcterms:created>
  <dcterms:modified xsi:type="dcterms:W3CDTF">2025-05-09T06:42:03Z</dcterms:modified>
</cp:coreProperties>
</file>